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6DD52-A728-B150-DB0A-8CB0D4B06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5E8B6-DE49-84F2-4C49-CE8B0CAC7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189CA-F64C-BDE5-3C34-6AF223739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2B5D2-06B1-EAB3-0BE2-416F590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3539B-2C3B-326B-AE32-763DF957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1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412E-CFBA-D05D-8DD2-7901D3E4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EFCE2-8C6B-78CF-53CC-AAE22B075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F182E-F206-D7AB-3458-13A9B15A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BEA37-63E8-54D4-84D3-33A83E1C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94BD1-2B02-9558-DA1F-93769EC1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4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4C4E8-B93A-4844-839C-B991EB6F5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6DE3F-5D9D-EBDE-4834-987D6A7C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C622F-F69B-2C55-A023-FCAF1D77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3EF53-F8FB-6333-3B3A-45A4E586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CC705-7EF0-D217-1B82-BF9CD20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E50B-6BA4-54ED-7B2F-743D1A90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D63B-6743-1058-C5A9-C8C14F507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B3C37-1757-5F3A-038F-DFBB921E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947B-57E9-6B0B-009A-9722CF2C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2B59-C3AA-07F3-8A52-FBA0BB8D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1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98B3-C3BE-6314-87C5-0CA88211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EBC1D-3135-DAF0-7933-7633F3CD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32BEB-2D31-4668-EEEB-A92434E4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3D2F-3F3B-5B3F-2C1E-1D2D195F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FFFC-F1F3-2ABD-E77F-61F57BA8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1DBF-4E74-3DF2-FEF8-344DCFAB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DEA6E-9CF2-86F2-2735-E05A6622F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83AE8-2427-7839-338A-B52D169B3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1658A-409E-F114-73B7-B1BFCDC4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CC89E-FE6E-2E82-1659-E5C8A524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85E31-5708-BD24-B748-144010E4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FCD8-BEB3-D28B-DA7C-4D8C5D69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CC663-CF77-A1F3-5C0A-2FC7982B8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DD82B-803A-BE92-96AB-E5DECF8A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D014D-48DC-52C3-427D-176F37874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B3613-24CB-C4D7-F002-8B83EBD08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8B7B6-4388-8D83-47AC-5F30ACD6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AE784-A05F-78FF-1754-00055574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4F126-2E4E-82DB-2885-3AF27668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3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67C9-E84D-E4C7-1B33-211A21E3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44C8F-2D58-7497-5196-2363253CF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D7531-4418-9E2E-DFBF-5445F663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E23CF-A73E-315F-863B-A676BB82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B9C33-D720-44D1-5372-182EAFC1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1E0F9-B75C-07BB-E691-EF1F671F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4096-94EC-6CDB-FF18-06AAC8AA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C0BF-8A4A-CF55-B927-5E36A894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72E3-C422-4F61-1ACD-0F7F39E94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C79C9-C7DF-B96D-9330-7295B5E45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9BA83-A293-F7B7-20EB-7059A6AF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B46CC-5726-1D3A-AC83-793F0B56E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3593-6228-0ED7-E0B1-4DE103D1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9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D660-B49C-A508-DD3C-586B227A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76998-6707-189B-4EEC-E8F615064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D76FB-4AA5-955D-B9F0-6D6A7D2E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BCB3-EBBC-4B88-3AB4-2C8084E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3D50-1843-0B93-9BB9-0078E1266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C13EA-C30D-73E9-1CAF-456AE728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82D03-916E-9F3E-37A3-638F7EB4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46E0-AF11-4F0A-FA7B-7D6EA71BB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318B-AD4F-1E45-C56F-54EC966E3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7EB6D-4511-4E9D-B002-7CA4B2F19FCF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226B7-9FC1-9F54-4B66-B5774A653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B797-8E8D-1889-679D-C7011EEA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A6F109-193D-45F7-A48C-0DAEE4254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C6D3-4B81-AFF1-9ADA-6EEE1F5FD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1310"/>
          </a:xfrm>
        </p:spPr>
        <p:txBody>
          <a:bodyPr>
            <a:normAutofit/>
          </a:bodyPr>
          <a:lstStyle/>
          <a:p>
            <a:r>
              <a:rPr lang="en-US" dirty="0"/>
              <a:t>Cluster labeling and Isolation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5367-851B-776D-FA32-6F1A554F8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90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8A58-2CA3-86E6-7F6E-B3F3EB67C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2155"/>
          </a:xfrm>
        </p:spPr>
        <p:txBody>
          <a:bodyPr/>
          <a:lstStyle/>
          <a:p>
            <a:r>
              <a:rPr lang="en-US" dirty="0"/>
              <a:t>Cluster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7734-DD1B-86F3-924B-B8252927D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7502" y="610284"/>
            <a:ext cx="11506200" cy="1638935"/>
          </a:xfrm>
        </p:spPr>
        <p:txBody>
          <a:bodyPr>
            <a:normAutofit/>
          </a:bodyPr>
          <a:lstStyle/>
          <a:p>
            <a:r>
              <a:rPr lang="en-US" sz="1800" dirty="0"/>
              <a:t>Wastes time and storage space to image areas with no tissue. </a:t>
            </a:r>
          </a:p>
          <a:p>
            <a:r>
              <a:rPr lang="en-US" sz="1800" dirty="0"/>
              <a:t>Segmenting nuclei and dilating creates a binary map of tissue</a:t>
            </a:r>
          </a:p>
          <a:p>
            <a:r>
              <a:rPr lang="en-US" sz="1800" dirty="0"/>
              <a:t>It also will sporadically create non tissue based clusters which need filtered out</a:t>
            </a:r>
          </a:p>
          <a:p>
            <a:r>
              <a:rPr lang="en-US" sz="1800" dirty="0"/>
              <a:t>Approach: take X seed clusters and any cluster greater than 10% of the area of the smallest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9BB32-613D-91E0-4477-18643504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11" y="2371090"/>
            <a:ext cx="3194597" cy="4486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94839-F4B3-B6B0-3B07-1823EFB0D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918" y="2371090"/>
            <a:ext cx="3185045" cy="4486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592B04-2E9E-6CD8-DB84-2BF433133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673" y="2371090"/>
            <a:ext cx="3199967" cy="4486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CA0C67-7F0E-E26F-DA84-69D724E69446}"/>
              </a:ext>
            </a:extLst>
          </p:cNvPr>
          <p:cNvSpPr txBox="1"/>
          <p:nvPr/>
        </p:nvSpPr>
        <p:spPr>
          <a:xfrm>
            <a:off x="1542311" y="2060751"/>
            <a:ext cx="1133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Unfiltered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19028-2BB1-A642-3EB0-2CAB7A238F3F}"/>
              </a:ext>
            </a:extLst>
          </p:cNvPr>
          <p:cNvSpPr txBox="1"/>
          <p:nvPr/>
        </p:nvSpPr>
        <p:spPr>
          <a:xfrm>
            <a:off x="5823365" y="2031255"/>
            <a:ext cx="9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Filtered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42166-D7AB-B3D1-FCA5-E738DAC1E9AE}"/>
              </a:ext>
            </a:extLst>
          </p:cNvPr>
          <p:cNvSpPr txBox="1"/>
          <p:nvPr/>
        </p:nvSpPr>
        <p:spPr>
          <a:xfrm>
            <a:off x="9615097" y="2020310"/>
            <a:ext cx="191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Filtered + Labelled</a:t>
            </a:r>
          </a:p>
        </p:txBody>
      </p:sp>
    </p:spTree>
    <p:extLst>
      <p:ext uri="{BB962C8B-B14F-4D97-AF65-F5344CB8AC3E}">
        <p14:creationId xmlns:p14="http://schemas.microsoft.com/office/powerpoint/2010/main" val="14928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AD80-26BA-BFD8-E83E-3156FF84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3233"/>
          </a:xfrm>
        </p:spPr>
        <p:txBody>
          <a:bodyPr>
            <a:normAutofit fontScale="90000"/>
          </a:bodyPr>
          <a:lstStyle/>
          <a:p>
            <a:r>
              <a:rPr lang="en-US" dirty="0"/>
              <a:t>Encoding For Cluster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48369-B22F-7603-7D91-0BE9E4207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4" y="993569"/>
            <a:ext cx="4060993" cy="56942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3088086-78DA-1EA4-5E86-7F737CABDE76}"/>
              </a:ext>
            </a:extLst>
          </p:cNvPr>
          <p:cNvSpPr/>
          <p:nvPr/>
        </p:nvSpPr>
        <p:spPr>
          <a:xfrm>
            <a:off x="2988623" y="1939635"/>
            <a:ext cx="534390" cy="490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33B9A6-1856-F2B3-41DB-E9D46A9F019D}"/>
              </a:ext>
            </a:extLst>
          </p:cNvPr>
          <p:cNvCxnSpPr>
            <a:stCxn id="5" idx="3"/>
          </p:cNvCxnSpPr>
          <p:nvPr/>
        </p:nvCxnSpPr>
        <p:spPr>
          <a:xfrm flipV="1">
            <a:off x="3523013" y="1939635"/>
            <a:ext cx="1967345" cy="245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6AB1E-7742-05F8-E7C2-1360C97E3D8C}"/>
                  </a:ext>
                </a:extLst>
              </p:cNvPr>
              <p:cNvSpPr txBox="1"/>
              <p:nvPr/>
            </p:nvSpPr>
            <p:spPr>
              <a:xfrm>
                <a:off x="5550313" y="1601145"/>
                <a:ext cx="4697889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=1000001=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𝑡𝑖𝑠𝑠𝑢𝑒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𝑐𝑜𝑑𝑒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56AB1E-7742-05F8-E7C2-1360C97E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313" y="1601145"/>
                <a:ext cx="4697889" cy="672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4E4352-2A61-6254-498F-217587A3C57D}"/>
              </a:ext>
            </a:extLst>
          </p:cNvPr>
          <p:cNvCxnSpPr>
            <a:cxnSpLocks/>
          </p:cNvCxnSpPr>
          <p:nvPr/>
        </p:nvCxnSpPr>
        <p:spPr>
          <a:xfrm>
            <a:off x="8282082" y="2094774"/>
            <a:ext cx="0" cy="12265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913486-5DE0-327E-EC6A-7DEFA08F8709}"/>
                  </a:ext>
                </a:extLst>
              </p:cNvPr>
              <p:cNvSpPr txBox="1"/>
              <p:nvPr/>
            </p:nvSpPr>
            <p:spPr>
              <a:xfrm>
                <a:off x="6703642" y="3404082"/>
                <a:ext cx="3544560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𝑡𝑖𝑠𝑠𝑢𝑒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𝑐𝑜𝑑𝑒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= first label</a:t>
                </a:r>
              </a:p>
              <a:p>
                <a:r>
                  <a:rPr lang="en-US" dirty="0"/>
                  <a:t>2. Tissue code -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𝑡𝑖𝑠𝑠𝑢𝑒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𝑐𝑜𝑑𝑒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3.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𝑡𝑖𝑠𝑠𝑢𝑒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𝑐𝑜𝑑𝑒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= second label</a:t>
                </a:r>
              </a:p>
              <a:p>
                <a:r>
                  <a:rPr lang="en-US" dirty="0"/>
                  <a:t>4. Repeat until tissue code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913486-5DE0-327E-EC6A-7DEFA08F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642" y="3404082"/>
                <a:ext cx="3544560" cy="1384995"/>
              </a:xfrm>
              <a:prstGeom prst="rect">
                <a:avLst/>
              </a:prstGeom>
              <a:blipFill>
                <a:blip r:embed="rId4"/>
                <a:stretch>
                  <a:fillRect l="-4131" t="-5702" r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2BC9D-2C89-20E3-9A7A-BC6DE57A19DD}"/>
              </a:ext>
            </a:extLst>
          </p:cNvPr>
          <p:cNvSpPr txBox="1"/>
          <p:nvPr/>
        </p:nvSpPr>
        <p:spPr>
          <a:xfrm rot="21278577">
            <a:off x="4342661" y="1641120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82A3CB-938F-D5AA-4A31-9C51844FA64E}"/>
              </a:ext>
            </a:extLst>
          </p:cNvPr>
          <p:cNvSpPr txBox="1"/>
          <p:nvPr/>
        </p:nvSpPr>
        <p:spPr>
          <a:xfrm rot="5400000">
            <a:off x="8151924" y="2449233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55A17-A7E4-608C-8877-4A5D06529186}"/>
              </a:ext>
            </a:extLst>
          </p:cNvPr>
          <p:cNvSpPr txBox="1"/>
          <p:nvPr/>
        </p:nvSpPr>
        <p:spPr>
          <a:xfrm>
            <a:off x="4452337" y="5048702"/>
            <a:ext cx="7061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Encoding what labels occur in a tile enables each and every TMA to be sequestered  into separate tiff stacks in a memory efficient manner.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Stored in top layer of </a:t>
            </a:r>
            <a:r>
              <a:rPr lang="en-US" dirty="0" err="1"/>
              <a:t>fm_array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Cluster labeling and Isolation</vt:lpstr>
      <vt:lpstr>Cluster Filtering</vt:lpstr>
      <vt:lpstr>Encoding For Cluster Label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2</cp:revision>
  <dcterms:created xsi:type="dcterms:W3CDTF">2025-03-21T14:25:09Z</dcterms:created>
  <dcterms:modified xsi:type="dcterms:W3CDTF">2025-03-21T14:26:57Z</dcterms:modified>
</cp:coreProperties>
</file>