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anderson03@gmail.com" userId="9775220ff73936ab" providerId="LiveId" clId="{CA7FE64E-2509-4D11-9961-A7C64729BE96}"/>
    <pc:docChg chg="addSld modSld">
      <pc:chgData name="md.anderson03@gmail.com" userId="9775220ff73936ab" providerId="LiveId" clId="{CA7FE64E-2509-4D11-9961-A7C64729BE96}" dt="2023-11-21T14:12:43.332" v="104" actId="20577"/>
      <pc:docMkLst>
        <pc:docMk/>
      </pc:docMkLst>
      <pc:sldChg chg="modSp new mod">
        <pc:chgData name="md.anderson03@gmail.com" userId="9775220ff73936ab" providerId="LiveId" clId="{CA7FE64E-2509-4D11-9961-A7C64729BE96}" dt="2023-11-21T14:12:43.332" v="104" actId="20577"/>
        <pc:sldMkLst>
          <pc:docMk/>
          <pc:sldMk cId="1079408702" sldId="260"/>
        </pc:sldMkLst>
        <pc:spChg chg="mod">
          <ac:chgData name="md.anderson03@gmail.com" userId="9775220ff73936ab" providerId="LiveId" clId="{CA7FE64E-2509-4D11-9961-A7C64729BE96}" dt="2023-11-21T14:12:23.072" v="5" actId="20577"/>
          <ac:spMkLst>
            <pc:docMk/>
            <pc:sldMk cId="1079408702" sldId="260"/>
            <ac:spMk id="2" creationId="{DBE17129-7276-05F3-A667-D4166035662C}"/>
          </ac:spMkLst>
        </pc:spChg>
        <pc:spChg chg="mod">
          <ac:chgData name="md.anderson03@gmail.com" userId="9775220ff73936ab" providerId="LiveId" clId="{CA7FE64E-2509-4D11-9961-A7C64729BE96}" dt="2023-11-21T14:12:43.332" v="104" actId="20577"/>
          <ac:spMkLst>
            <pc:docMk/>
            <pc:sldMk cId="1079408702" sldId="260"/>
            <ac:spMk id="3" creationId="{F78299B0-8170-E1BC-B2DE-3386E6AA80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4BBC-853E-AD26-468A-760CF72CC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A2720-8377-B640-92A2-FEC1583BD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202D-A2D5-CB82-0DD4-9263FA99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DBDF-3B84-1B2E-2C52-759CF37E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6A7E-814D-ECBB-221D-55A504B6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39253-2DB8-B389-00B9-6D7286BA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FBD8-7DDA-756A-E5E3-E3836DD3D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995C2-0FF3-1B18-0E63-9BA92BA4F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76A02-E90D-F6C8-10F2-97ACAD5E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D1A52-83B0-1D96-B5F8-775C0FA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6D71E-B496-B524-8601-4BB4BCFA4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BE7F0-40D5-21AA-44BD-F51DA6479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FD818-D0D2-145D-DE65-4D716D9C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0571-1860-EBC1-E70F-96F94855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59B05-6CCF-DDC7-A082-689B0A3C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CF69-DAA5-E989-C9D1-436F27E5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C5EE7-4769-91C1-4C89-BD76F749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05000-8341-70EC-319F-F6F38216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0B1DC-6A7B-FE9D-45B0-EECF4B935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7F885-9062-6CDE-2FFD-C27823E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44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BAC5-2BF8-7878-20FB-045C680C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D72F8-9032-2224-F224-1FAD32C24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69458-D804-9831-A23E-4C7BED58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CABD-39CE-124B-94D0-F7E0A4EA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7327B-865C-141A-DE4E-03C735DF8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5BE-872D-2527-DEFC-7CADA867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893A0-B97A-757F-461F-DA5DFB5CF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7FBCD-FA66-9B9E-3433-3660A15E3D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D09D-A51B-C5CA-E3DF-B42D65811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0AE7-EFFA-70F4-42C6-62248AB3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31E5E-BBFB-81D3-2A9E-8F68EAEC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684B-E97A-FA46-E917-5B4704E5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C98B-9D88-6478-E017-FC5D3101F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D0495-CA38-37BF-9669-4E26F1D86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C448A-CE48-E129-F5F0-CFA9356327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B1461-F50B-F722-1CEE-9F40F7DAE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FB2FF-F7EE-941B-6D29-54CFAF01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1B91E9-9BD4-DE4D-49A8-4D7E3071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D1118-5212-8899-2DE0-D498687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7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AD8DF-1F61-6697-89DA-6AC94AFDE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4816-A58F-D3AC-2A0C-1E7125E4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3F9452-AE26-D2B8-84A4-227D8F4E0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8837E-F49A-7D68-289F-EFC5F479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35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7CF93-ED44-5DE6-673E-7DE45FEC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5DA49-2AB8-F02D-B510-E0EB37C13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BCBB9-B652-9B3E-64B7-6716609B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3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F774-E54D-ABF6-1E61-223BF1EF1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B6823-82FB-BFD7-07AE-A36D11F6D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0AC60-B277-4C24-EDA8-FFF1ECC8D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52A7A-F8DB-E6AB-A07F-DFEBC39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55F19A-1948-48CA-8873-4B89F6BAF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649FD-7C4E-F818-7D85-5424D3C4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8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6293-C5DE-F23B-A98A-9BBC60BF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FE0E9-661C-2634-1334-4094AB534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516F6-4282-448B-41FE-FEF4C50B1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16FFA-8FF0-CDA6-555B-5BD6C175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1E534-E985-5C45-5C4F-20266EA1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E343C-9002-75DE-40F4-68287C12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4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09441-44A5-2C0D-E26D-49AAC65A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5318A-D743-1702-177D-45CA3AAE6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53F69-5F1C-801E-DA7B-2F72ACB1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BA350-2C4E-4ED9-9838-752262046A56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7DF7A-8683-FC91-6DF7-C80A4E27B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92A2-EC8D-E8FD-B1CB-20057A882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92987-FA6D-4B3A-9D54-9E49294F9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1262-A8CD-63F9-7723-23B66C37BB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20-11-23 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AB0E1-9F9D-A8AE-D754-0B34113CA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8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A2F2-14FC-0405-0149-0215235B1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/>
          <a:lstStyle/>
          <a:p>
            <a:r>
              <a:rPr lang="en-US" dirty="0"/>
              <a:t>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3362-5F8D-04DD-0C25-E6343F2E2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50"/>
            <a:ext cx="10515600" cy="532661"/>
          </a:xfrm>
        </p:spPr>
        <p:txBody>
          <a:bodyPr>
            <a:normAutofit/>
          </a:bodyPr>
          <a:lstStyle/>
          <a:p>
            <a:r>
              <a:rPr lang="en-US" sz="1800" dirty="0"/>
              <a:t>Only </a:t>
            </a:r>
            <a:r>
              <a:rPr lang="en-US" sz="1800" dirty="0" err="1"/>
              <a:t>muc</a:t>
            </a:r>
            <a:r>
              <a:rPr lang="en-US" sz="1800" dirty="0"/>
              <a:t> 2 actually stained so the rest are just evaluating focus on the autofluorescence in the sample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5071A-710C-4BAE-9C03-D6AABE8ED7BF}"/>
              </a:ext>
            </a:extLst>
          </p:cNvPr>
          <p:cNvSpPr txBox="1"/>
          <p:nvPr/>
        </p:nvSpPr>
        <p:spPr>
          <a:xfrm>
            <a:off x="603682" y="2068496"/>
            <a:ext cx="112435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/>
              <a:t>What slice is </a:t>
            </a:r>
            <a:r>
              <a:rPr lang="en-US" sz="1400" dirty="0" err="1"/>
              <a:t>DAPi</a:t>
            </a:r>
            <a:r>
              <a:rPr lang="en-US" sz="1400" dirty="0"/>
              <a:t> focused at and does it vary? </a:t>
            </a:r>
            <a:r>
              <a:rPr lang="en-US" sz="1400" dirty="0">
                <a:solidFill>
                  <a:srgbClr val="FF0000"/>
                </a:solidFill>
              </a:rPr>
              <a:t>Slice 6 and no it does not vary.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What slices are the rest of the colors focused at? </a:t>
            </a:r>
            <a:r>
              <a:rPr lang="en-US" sz="1400" dirty="0">
                <a:solidFill>
                  <a:srgbClr val="00B050"/>
                </a:solidFill>
              </a:rPr>
              <a:t>488 =  slice 6, consistent. </a:t>
            </a:r>
            <a:r>
              <a:rPr lang="en-US" sz="1400" dirty="0">
                <a:solidFill>
                  <a:srgbClr val="FF0000"/>
                </a:solidFill>
              </a:rPr>
              <a:t>A555 = slice 6, consistent, </a:t>
            </a:r>
            <a:r>
              <a:rPr lang="en-US" sz="1400" dirty="0">
                <a:solidFill>
                  <a:srgbClr val="7030A0"/>
                </a:solidFill>
              </a:rPr>
              <a:t>A647 = slice 7, consistent, but maybe closer to slice 8.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Any drift in DAPI? </a:t>
            </a:r>
            <a:r>
              <a:rPr lang="en-US" sz="1400" dirty="0">
                <a:solidFill>
                  <a:srgbClr val="0070C0"/>
                </a:solidFill>
              </a:rPr>
              <a:t>Cycle 1 = slice 6, cycle 3 = slice 6 so minimal drift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dirty="0"/>
              <a:t>Does slice change between cy1 and 3 for 488?  </a:t>
            </a:r>
            <a:r>
              <a:rPr lang="en-US" sz="1400" dirty="0">
                <a:solidFill>
                  <a:srgbClr val="00B050"/>
                </a:solidFill>
              </a:rPr>
              <a:t>Yes. Cy1 = slice 6, cy3 = slice 7</a:t>
            </a:r>
            <a:endParaRPr lang="en-US" sz="1400" dirty="0"/>
          </a:p>
          <a:p>
            <a:pPr marL="342900" indent="-342900">
              <a:buAutoNum type="arabicPeriod"/>
            </a:pP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09934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877A-C27A-5A93-7343-A4B9CCC4C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A5B11-8EA4-2BAF-8E6D-6B7F5CC6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Very even and difficult to discern illumination alterations at tile borders. </a:t>
            </a:r>
          </a:p>
        </p:txBody>
      </p:sp>
    </p:spTree>
    <p:extLst>
      <p:ext uri="{BB962C8B-B14F-4D97-AF65-F5344CB8AC3E}">
        <p14:creationId xmlns:p14="http://schemas.microsoft.com/office/powerpoint/2010/main" val="322081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7129-7276-05F3-A667-D4166035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9B0-8170-E1BC-B2DE-3386E6AA8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leaks detected. On next day pumped PBS through chamber and flowed </a:t>
            </a:r>
            <a:r>
              <a:rPr lang="en-US"/>
              <a:t>through nicely. </a:t>
            </a:r>
          </a:p>
        </p:txBody>
      </p:sp>
    </p:spTree>
    <p:extLst>
      <p:ext uri="{BB962C8B-B14F-4D97-AF65-F5344CB8AC3E}">
        <p14:creationId xmlns:p14="http://schemas.microsoft.com/office/powerpoint/2010/main" val="107940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18F9-1908-1A80-837D-B92444D0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072"/>
          </a:xfrm>
        </p:spPr>
        <p:txBody>
          <a:bodyPr>
            <a:normAutofit/>
          </a:bodyPr>
          <a:lstStyle/>
          <a:p>
            <a:r>
              <a:rPr lang="en-US" dirty="0"/>
              <a:t>Needed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93BC2-407F-3B12-ACB5-6DE1CB04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Why aren’t things staining? Running manual stain now to see if takes into slide from the same batch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DAPI slice go to middle of stack. Why at slice 6 of 7? Should have been at 5. </a:t>
            </a:r>
          </a:p>
        </p:txBody>
      </p:sp>
    </p:spTree>
    <p:extLst>
      <p:ext uri="{BB962C8B-B14F-4D97-AF65-F5344CB8AC3E}">
        <p14:creationId xmlns:p14="http://schemas.microsoft.com/office/powerpoint/2010/main" val="360809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193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20-11-23 notes</vt:lpstr>
      <vt:lpstr>Focus</vt:lpstr>
      <vt:lpstr>Illumination</vt:lpstr>
      <vt:lpstr>Leaks</vt:lpstr>
      <vt:lpstr>Needed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20-11-23 notes</dc:title>
  <dc:creator>md.anderson03@gmail.com</dc:creator>
  <cp:lastModifiedBy>md.anderson03@gmail.com</cp:lastModifiedBy>
  <cp:revision>1</cp:revision>
  <dcterms:created xsi:type="dcterms:W3CDTF">2023-11-21T14:10:29Z</dcterms:created>
  <dcterms:modified xsi:type="dcterms:W3CDTF">2023-11-21T14:12:45Z</dcterms:modified>
</cp:coreProperties>
</file>