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anderson03@gmail.com" userId="9775220ff73936ab" providerId="LiveId" clId="{289A6D32-E10C-4689-AF47-07DDAB4C0948}"/>
    <pc:docChg chg="addSld">
      <pc:chgData name="md.anderson03@gmail.com" userId="9775220ff73936ab" providerId="LiveId" clId="{289A6D32-E10C-4689-AF47-07DDAB4C0948}" dt="2022-08-01T13:35:22.248" v="0" actId="680"/>
      <pc:docMkLst>
        <pc:docMk/>
      </pc:docMkLst>
      <pc:sldChg chg="new">
        <pc:chgData name="md.anderson03@gmail.com" userId="9775220ff73936ab" providerId="LiveId" clId="{289A6D32-E10C-4689-AF47-07DDAB4C0948}" dt="2022-08-01T13:35:22.248" v="0" actId="680"/>
        <pc:sldMkLst>
          <pc:docMk/>
          <pc:sldMk cId="1802526487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8BDD-8AC7-29AC-0B1C-019430D7E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0389AF-8BB0-91E4-15B9-87564226E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4FB1-4FF7-1508-174F-2E1A5A05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19D5-0F7A-45E3-8963-3D008E7818F9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B50FF-5D9A-0556-EADF-B1C0F2A4C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A686E-B9B9-5B89-2D5D-260F6287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4725-CE4B-4C79-9F24-DACE108C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3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0159B-2A3E-EE3F-B57A-19401E6D4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EB38D-5476-7C50-BF2E-488A33476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98F88-27CD-58D0-EC19-383D53B79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19D5-0F7A-45E3-8963-3D008E7818F9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2B0E4-865C-0BBE-EC4C-5E7DD512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08D15-AC33-6B7C-F627-EFBE68E7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4725-CE4B-4C79-9F24-DACE108C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3A5A2-2BDA-5C9C-E3E2-150869178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44C22-32C0-B637-2BA1-2ADD38444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5EB80-D56D-5CD1-0845-A4A8D77F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19D5-0F7A-45E3-8963-3D008E7818F9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6CB8C-AEF3-959A-6CD4-F497525C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2CCAE-80AD-DBA1-8015-DAC423A6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4725-CE4B-4C79-9F24-DACE108C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6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E9FCF-D5AB-7F46-B037-40ACAB35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8565-0D70-4F43-EBD8-9F4CD81CE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8D35D-3B72-2131-36EB-BAC79D93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19D5-0F7A-45E3-8963-3D008E7818F9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98715-3E1C-4B6C-66D2-D131D28F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D8E42-7533-C218-F91A-F78BA522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4725-CE4B-4C79-9F24-DACE108C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C580B-D7ED-D834-721C-1B3CDF84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654FC-0D88-7542-803B-D0767BB19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E79B8-0A4E-D660-48C4-812EA995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19D5-0F7A-45E3-8963-3D008E7818F9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0C5E9-F766-4052-CC24-DD46C205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D63BE-F40E-C8A8-41AF-03A1F2A5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4725-CE4B-4C79-9F24-DACE108C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64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440E-82FE-4368-3029-A0EF71F7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6705E-6E61-2856-3821-E63D01938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EFD3F-99F3-2E12-0DFA-42B1502BA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DBC4A-0595-86DB-58E7-CF25429B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19D5-0F7A-45E3-8963-3D008E7818F9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A755B-DFC7-2A92-31F2-BDDF77EB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BC0DF-49EC-70A1-1C0F-895041A36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4725-CE4B-4C79-9F24-DACE108C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6487-11E2-41C4-1D60-7B2C78CE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EF04C-CBAA-B93E-C71A-55A979729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C7BA8-8289-811E-3481-224DCBB73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877384-F1DB-65E5-D987-4D9B02848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ACF63-4221-E260-9139-AB4E5C372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E6ADC6-A316-B8F5-6DDB-53CE8021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19D5-0F7A-45E3-8963-3D008E7818F9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54BE4-ABFD-7164-D76C-E412C10C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B5A9D-A7D8-5838-4580-F2C649B3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4725-CE4B-4C79-9F24-DACE108C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1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ED56-F007-2ACC-C14F-64C2749C1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40247-76A9-1EA6-3D61-CDFF2676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19D5-0F7A-45E3-8963-3D008E7818F9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564FB-944B-BB18-0A7A-C884AD26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046C9-C2D6-940D-9561-CF79FADA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4725-CE4B-4C79-9F24-DACE108C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8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82F3B6-001F-135E-B033-B0D63AB7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19D5-0F7A-45E3-8963-3D008E7818F9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FE600-7EB1-7A7D-AA31-1592B052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1CE0D6-5C26-CC4C-1271-F6F3B7A6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4725-CE4B-4C79-9F24-DACE108C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5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616BB-D6A7-2233-C2BE-1A536B618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DE6F8-D708-9D6E-179C-7909CC76F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68DFD-904A-908A-29E8-87917A997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FBEF1-28FA-9BE6-8B94-6742C2AC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19D5-0F7A-45E3-8963-3D008E7818F9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0ACEB-D302-1AE0-2849-C3E65259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FA5DA-434F-50E2-EAFB-095F07B8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4725-CE4B-4C79-9F24-DACE108C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13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5AB95-C335-42DC-3061-619180FAF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B464B-9870-884A-5B3E-A0D6C9663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E783E-AA07-E04B-2B31-69DF78A25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13350-E05E-ED1B-237B-BD719C6D1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719D5-0F7A-45E3-8963-3D008E7818F9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7F83F-4191-20FF-0F6B-B9BF78FA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0740E-B53C-8E52-891E-1E30595F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14725-CE4B-4C79-9F24-DACE108C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6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88261-1726-A219-0B12-C00C752C0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4ADA2-2489-05DD-226B-6BB855A5D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C0030-31D0-FD1C-CC50-479683939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719D5-0F7A-45E3-8963-3D008E7818F9}" type="datetimeFigureOut">
              <a:rPr lang="en-US" smtClean="0"/>
              <a:t>8/1/2022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B17E8-E81E-CF8A-3B9E-417032336F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326B2-448F-5252-23C7-47B81E0DD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14725-CE4B-4C79-9F24-DACE108C4A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74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5D72-8F32-1A59-C017-5BB2F88DD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1028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mPCBA</a:t>
            </a:r>
            <a:r>
              <a:rPr lang="en-US" dirty="0"/>
              <a:t> </a:t>
            </a:r>
            <a:r>
              <a:rPr lang="en-US" dirty="0" err="1"/>
              <a:t>Feesibility</a:t>
            </a:r>
            <a:r>
              <a:rPr lang="en-US" dirty="0"/>
              <a:t>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5F1C9E-90E0-FFCD-5274-11F81199E6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13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540AD-FD4A-46F8-395E-37A2B6930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9826"/>
          </a:xfrm>
        </p:spPr>
        <p:txBody>
          <a:bodyPr/>
          <a:lstStyle/>
          <a:p>
            <a:r>
              <a:rPr lang="en-US" dirty="0"/>
              <a:t>Quick and Dirty </a:t>
            </a:r>
            <a:r>
              <a:rPr lang="en-US" dirty="0" err="1"/>
              <a:t>NanoDrop</a:t>
            </a:r>
            <a:r>
              <a:rPr lang="en-US" dirty="0"/>
              <a:t>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AED89-A6FD-821A-E018-5E988FBCC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64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4AE3-3B2D-1B74-F5E0-E52F37DF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309"/>
          </a:xfrm>
        </p:spPr>
        <p:txBody>
          <a:bodyPr/>
          <a:lstStyle/>
          <a:p>
            <a:r>
              <a:rPr lang="en-US" dirty="0"/>
              <a:t>Properties in Water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49B0-1B18-128C-524B-056A8DC2B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924" y="1575459"/>
            <a:ext cx="521305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9mM is top concentration in water which is more than sufficient</a:t>
            </a:r>
          </a:p>
          <a:p>
            <a:endParaRPr lang="en-US" sz="20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6397869-9295-6656-BAEB-0F8BA8BFB4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7935"/>
              </p:ext>
            </p:extLst>
          </p:nvPr>
        </p:nvGraphicFramePr>
        <p:xfrm>
          <a:off x="5895975" y="1575459"/>
          <a:ext cx="6296025" cy="376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96040" imgH="3762360" progId="PBrush">
                  <p:embed/>
                </p:oleObj>
              </mc:Choice>
              <mc:Fallback>
                <p:oleObj name="Bitmap Image" r:id="rId2" imgW="6296040" imgH="376236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6397869-9295-6656-BAEB-0F8BA8BFB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95975" y="1575459"/>
                        <a:ext cx="6296025" cy="3762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95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C3A9-C8FA-7E40-8486-0D7BA51FA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9441"/>
          </a:xfrm>
        </p:spPr>
        <p:txBody>
          <a:bodyPr/>
          <a:lstStyle/>
          <a:p>
            <a:r>
              <a:rPr lang="en-US" dirty="0"/>
              <a:t>Setup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9992-2F9B-8F2E-5D1C-65D4E5853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249"/>
            <a:ext cx="4087483" cy="4658714"/>
          </a:xfrm>
        </p:spPr>
        <p:txBody>
          <a:bodyPr>
            <a:normAutofit/>
          </a:bodyPr>
          <a:lstStyle/>
          <a:p>
            <a:r>
              <a:rPr lang="en-US" sz="2000" dirty="0"/>
              <a:t>Tecan in FL mode (net over entire well, don’t care to </a:t>
            </a:r>
            <a:r>
              <a:rPr lang="en-US" sz="2000"/>
              <a:t>have spatial res).</a:t>
            </a:r>
            <a:endParaRPr lang="en-US" sz="2000" dirty="0"/>
          </a:p>
          <a:p>
            <a:r>
              <a:rPr lang="en-US" sz="2000" dirty="0"/>
              <a:t>96 well plate</a:t>
            </a:r>
          </a:p>
          <a:p>
            <a:r>
              <a:rPr lang="en-US" sz="2000" dirty="0"/>
              <a:t>4 conditions (3 unique and 1 control)(pH 10 3% H2O2, </a:t>
            </a:r>
          </a:p>
          <a:p>
            <a:r>
              <a:rPr lang="en-US" sz="2000" dirty="0"/>
              <a:t>Triplicates</a:t>
            </a:r>
          </a:p>
          <a:p>
            <a:r>
              <a:rPr lang="en-US" sz="2000" dirty="0"/>
              <a:t>1:500 dilution of A488 with secondary dye in all cases (40nM)</a:t>
            </a:r>
          </a:p>
          <a:p>
            <a:r>
              <a:rPr lang="en-US" sz="2000" dirty="0"/>
              <a:t>100uM </a:t>
            </a:r>
            <a:r>
              <a:rPr lang="en-US" sz="2000" dirty="0" err="1"/>
              <a:t>mPCBA</a:t>
            </a:r>
            <a:r>
              <a:rPr lang="en-US" sz="2000" dirty="0"/>
              <a:t> (.34mg per 20mL)</a:t>
            </a:r>
          </a:p>
          <a:p>
            <a:r>
              <a:rPr lang="en-US" sz="2000" dirty="0"/>
              <a:t>1000:1 mPCBA:A488 ratio to push far into saturation regime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1516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239AD-4C1D-4EDC-A645-AEF733703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F31ED-8BB3-4E5B-A120-A2DEEED7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2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91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Bitmap Image</vt:lpstr>
      <vt:lpstr>mPCBA Feesibility Experiments</vt:lpstr>
      <vt:lpstr>Quick and Dirty NanoDrop Experiment</vt:lpstr>
      <vt:lpstr>Properties in Water </vt:lpstr>
      <vt:lpstr>Setup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mPCBA Feesibility Experiments</dc:title>
  <dc:creator>michael anderson</dc:creator>
  <cp:lastModifiedBy>md.anderson03@gmail.com</cp:lastModifiedBy>
  <cp:revision>1</cp:revision>
  <dcterms:created xsi:type="dcterms:W3CDTF">2022-07-29T20:02:42Z</dcterms:created>
  <dcterms:modified xsi:type="dcterms:W3CDTF">2022-08-01T13:35:31Z</dcterms:modified>
</cp:coreProperties>
</file>