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CF42-0007-53C4-B856-3A342FCED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5538-9BBE-3730-625A-9DC418AFB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42D4-2A47-E5C4-E6AA-24580A30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9B25-8550-6612-4F43-307A2C5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7342-54AF-5506-360E-B4D55C6A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2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A295-0340-6D07-54CF-13CC2805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1D589-DBF9-19C9-C44D-E7ADF2819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7FBF-5E05-7056-D780-807AFC8C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3B65-A6E6-C63F-6A4C-7A3DB1E2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BD16-41F1-B743-F05E-5CB5BEA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5F60F-6FBE-F67B-5E01-D38FA3664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62B1B-A584-576D-42C8-C5BDA44E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FB0F-B7A7-2E81-EDA5-2B31C778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38F8-ED3E-3B6C-8B09-DA83B749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B569-4D8C-F1CC-49CF-B7FE215A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3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6510-8D36-EFA5-BF05-6B2AED27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F80F-D2AA-5A37-107D-A34E9F79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D143-6766-CA49-09E5-E2025DD0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C098E-D37E-3782-B96B-DC60D643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67994-3D4E-0844-09AA-04FA3DAF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E40A-C5B4-54E3-DB14-0D5D747D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62B60-7E16-712C-2BF2-2831FA4D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BFB9-8291-6FA3-9504-FE599BF9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BB5B-56EE-5479-3A08-5532252D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EF99-5B17-C4B6-710B-1280007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0B8B-3999-8F4E-567B-73155689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938-8C98-1733-DCDD-E82D7482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F62F1-F5C0-FD3C-4663-B1B0C92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666E9-78F4-3F67-080C-F9912ED1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E7CF6-1DE9-CFFC-7518-F164E7A0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55534-5040-04DD-79A0-BB550FF0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6611-8983-AA2B-ED1B-FE635592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6CF9-A9D8-A029-633D-DB091162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5741-9E25-F127-3A20-A3815F923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3FEE1-16EE-F2A3-3041-FC6680AB0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8558D-EEDF-9F64-D9A9-692BC90D5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1C0F2-DD56-1DA7-36BC-A5C896DA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951D5-D0BD-001F-9219-0F5C38D3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BEAAF-6919-96B1-D243-02642B63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593-1FC0-ED69-396F-3B8E2AC8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3DC60-6761-9368-605C-221249E7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98372-EF48-B726-8C09-EC7EEEDD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F76FF-D94A-2DD5-8759-935F65A6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D5A56-FA48-57DA-7E37-2F35500F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C37B8-DC09-6036-65E7-109C0C62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CE2DA-54EE-380B-5F0F-9BB4B4C0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4E5-3EF5-996E-193A-161F5F23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E7CD-A532-3E1E-4D95-F866007DE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E06A-7A6C-AD13-A603-4C6342E6B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2352-38DD-CB69-DCF4-C7B021D2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A4C21-3EC1-AD0D-8592-0B35A7FC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D665-B138-9707-8CFF-C2F674A6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466A-A1E0-88B2-9DC0-D772C9C8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3581-66C9-C26D-58D0-2AE711ED8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33788-8EDF-9E83-BE0A-532E3FF2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53EFF-1730-B1FB-2937-A67649C5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32A0-4C8A-3F0E-1841-C9C60A9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3AEB-B0D6-3712-362E-76291BF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6A9DF-F493-BDF3-7268-ED0AAFFA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D5F48-3723-4A12-FC5C-5D4914AC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502C-1B48-D2C2-388C-BD9C4EC83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E10B-1D4F-419D-BA24-7C4428B97624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283A-7D15-C2E8-F7A3-5474DE98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25B3-B1DC-181D-09AA-A2DABC7DC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BE1B-16BB-43AD-A840-1AF687B7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21A0-B2E9-F7D5-846D-C1B06AEA5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6822"/>
          </a:xfrm>
        </p:spPr>
        <p:txBody>
          <a:bodyPr>
            <a:normAutofit fontScale="90000"/>
          </a:bodyPr>
          <a:lstStyle/>
          <a:p>
            <a:r>
              <a:rPr lang="en-US" dirty="0"/>
              <a:t>Antibody Staining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DD492-BCD5-7395-1881-FB9C87040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3228-6AAB-6599-17B8-9A65C2CF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9035-318A-F349-61EE-AFFF9D74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0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4E37-620B-DD07-2BFA-CA242179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2" y="77326"/>
            <a:ext cx="10515600" cy="402626"/>
          </a:xfrm>
        </p:spPr>
        <p:txBody>
          <a:bodyPr>
            <a:normAutofit fontScale="90000"/>
          </a:bodyPr>
          <a:lstStyle/>
          <a:p>
            <a:r>
              <a:rPr lang="en-US" dirty="0"/>
              <a:t>Key Take Aways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D5514-E5B7-77DB-9857-5F5EC911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93" y="1035171"/>
            <a:ext cx="5591175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43BD6-3339-3EE4-C1D9-CEEE65C5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93" y="3049799"/>
            <a:ext cx="583882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D316F9-2AA0-C7CA-1625-DE393864B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867" y="4581434"/>
            <a:ext cx="5848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933B-0FFC-9275-7E30-06E24E54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13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1968-F268-C49D-9E46-5B120DFD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5029650"/>
          </a:xfrm>
        </p:spPr>
        <p:txBody>
          <a:bodyPr>
            <a:normAutofit/>
          </a:bodyPr>
          <a:lstStyle/>
          <a:p>
            <a:r>
              <a:rPr lang="en-US" sz="1800" dirty="0"/>
              <a:t>Idea is to vary parameters. What are relevant things?</a:t>
            </a:r>
          </a:p>
          <a:p>
            <a:r>
              <a:rPr lang="en-US" sz="1800" dirty="0"/>
              <a:t>Looking at Doug’s paper, it appears to be much easier to stain thin samples. Things like heat, glycine, glycerol, etc. don’t seem to play a massive role, although some completely block it out. </a:t>
            </a:r>
          </a:p>
          <a:p>
            <a:r>
              <a:rPr lang="en-US" sz="1800" dirty="0"/>
              <a:t>Most likely antigen retrieval methods and blocking buffer choices will play the biggest roles. </a:t>
            </a:r>
          </a:p>
          <a:p>
            <a:r>
              <a:rPr lang="en-US" sz="1800" dirty="0"/>
              <a:t>Come up with 3-4 different conditions and the antibody works or doesn’t in them</a:t>
            </a:r>
          </a:p>
          <a:p>
            <a:r>
              <a:rPr lang="en-US" sz="1800" dirty="0"/>
              <a:t>Below is a list of possible parameters to vary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428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813B-BCC2-3BA7-3293-151E3811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26CB-62D7-0C53-FC21-41D4509A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BB0C8-601C-0143-3876-01E5764F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74" y="267418"/>
            <a:ext cx="6595216" cy="63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96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Antibody Staining</vt:lpstr>
      <vt:lpstr>PowerPoint Presentation</vt:lpstr>
      <vt:lpstr>Key Take Aways</vt:lpstr>
      <vt:lpstr>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Antibody Staining</dc:title>
  <dc:creator>michael anderson</dc:creator>
  <cp:lastModifiedBy>michael anderson</cp:lastModifiedBy>
  <cp:revision>1</cp:revision>
  <dcterms:created xsi:type="dcterms:W3CDTF">2023-02-10T14:47:03Z</dcterms:created>
  <dcterms:modified xsi:type="dcterms:W3CDTF">2023-02-13T19:31:08Z</dcterms:modified>
</cp:coreProperties>
</file>