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00BF-12B1-26F2-024D-B888FD9D6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F9C5C-7230-E6EC-C3D0-B1EC99FEE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F8CCC-7A14-C022-3E17-84B321D0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FE23-7410-7F50-74DE-8C7A6623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89F4-9837-76AF-8346-CFBE41B7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FA75-839C-0EE9-51BF-FFE1037B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BEBAB-B2BC-BD8F-C222-AB73D7CC3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E251-F39D-0CDF-0A95-161A712E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7594-658F-4F4A-8093-EA9AF618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1F61-D274-F9F1-A7C7-DCAF107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D9E1D-4DAF-04E4-E463-7C1654F36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AF07E-0EBA-972E-CF02-42B8C4BFB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77FB-9C6C-F530-F42C-95E157ED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3F8D-6886-3C1C-D33B-627E1367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360F-54FC-9798-8461-2AAAB089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0435-038D-E3B0-DA9B-8D927A74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019F-A99F-04EC-799C-C27C5113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383C-D3B9-6EF8-398E-98E2178D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91F7-FC93-04D5-0536-1D0CC2B2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4249-F839-6390-3112-7AF831FE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4434-FAD9-090D-9D74-6CEFFD39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3C053-7D08-CD39-A737-B6771976A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20768-539E-8EED-FD71-C4CBDFEC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AA08-997A-5EBB-7306-4703974C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8ECC9-3A98-3E6B-F85D-8D6A9FEE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12B3-AFAF-C1A7-F46D-07039F96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7008-D6C4-BE0E-9D9F-EBA0B805D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29FD6-D5B3-B936-0568-EEA5C9F5B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30B6A-9845-09B9-340A-079FE7D4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DE556-4E50-2EF0-E12B-0D5CDA8F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C2529-E259-BF5F-50C4-7C32CAA9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8D48-58ED-64AF-0BC8-BC2B3C17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1251-491E-8DBC-699E-8E08E1BBB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A38B1-A718-A79C-38F9-DE6B5C74A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5652A-ED3D-9485-D06C-727DE8108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220E2-FB42-22C4-0002-FA5C12A5E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04E24-C646-770F-C047-CB2CAE99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2D20B-97CE-F2D8-A505-2E6FD8BB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D2208-5CB2-77B6-3B9C-1F4AEA58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04FE-2E70-0462-9C68-3C138790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A1F94-2409-4828-FB16-29B4763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24B86-9F42-8725-DF15-EC8B4A59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6F11C-55BC-55BD-C981-9B7BF4FB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A245C-F3AE-C891-BD3B-B96D5B56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183F5-5C0B-0069-EE88-CF2B9484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BE754-0BB8-B4BC-C59E-52C2E5E8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5AC8-61D2-9C8C-32BE-D63F6BE7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5CE2-AF9E-99EA-11F8-DCB25693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825BA-59F9-993E-B951-6CBBE183A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71D2D-ED2B-E428-6982-39D67F99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67EAD-9295-81DF-7950-75E25ADB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97FF-1680-8D8D-5217-8F6B1385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07C7-129B-A7D4-6433-55A54295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D691C-0492-3F8F-D69E-E1CC933F5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8AC5F-5F7C-DEE0-87F3-904ABC304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2969-9CC6-7C29-A275-887E993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546F2-26A3-66B6-7382-E2519308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7D493-F097-A85C-8068-F7AC577B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905EE-C90B-58C0-B428-114E5E6E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C83EE-6124-98A0-8327-5DF7841F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AC42-99F2-C793-E258-E812CF5B3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792B-A5FE-4E53-8391-503EA0FAB13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3052-1214-4313-82E6-F74E511B8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8C35-5D9E-CC98-8C46-B1B0F64E1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6423-0395-4463-857E-8C8DD6D7D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3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8BB9-B43A-BBFA-70A9-E61A7E91D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03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Illuminatin</a:t>
            </a:r>
            <a:r>
              <a:rPr lang="en-US" dirty="0"/>
              <a:t> Source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E8DC6-6705-7038-D70B-66C54CFB4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FDF3-93ED-ACA8-ED3A-4194172E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Generalized Kohler Illumination and ASI specific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52203-5FB1-E623-C05A-7688A6456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779" y="726026"/>
            <a:ext cx="5464703" cy="4544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E407DC-8638-36CA-8321-871978EAB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8" y="1611522"/>
            <a:ext cx="5153025" cy="4514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3FC03-092C-8CAF-DCBD-EBDF8975335A}"/>
              </a:ext>
            </a:extLst>
          </p:cNvPr>
          <p:cNvSpPr txBox="1"/>
          <p:nvPr/>
        </p:nvSpPr>
        <p:spPr>
          <a:xfrm>
            <a:off x="6185140" y="5615796"/>
            <a:ext cx="5633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Note Aperture Stop is at objective back focal plane and is pupil size in ASI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Pupil size is 20mm for Nikon 16x 0.8NA water dipper</a:t>
            </a:r>
          </a:p>
        </p:txBody>
      </p:sp>
    </p:spTree>
    <p:extLst>
      <p:ext uri="{BB962C8B-B14F-4D97-AF65-F5344CB8AC3E}">
        <p14:creationId xmlns:p14="http://schemas.microsoft.com/office/powerpoint/2010/main" val="227975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84C9-B76E-748B-2596-C1E9F84C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r>
              <a:rPr lang="en-US" dirty="0"/>
              <a:t>Illumination Source sufficient for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5F06-B107-F8B6-5782-06E8286B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6787551" cy="4805363"/>
          </a:xfrm>
        </p:spPr>
        <p:txBody>
          <a:bodyPr>
            <a:normAutofit/>
          </a:bodyPr>
          <a:lstStyle/>
          <a:p>
            <a:r>
              <a:rPr lang="en-US" sz="1600" dirty="0"/>
              <a:t>Look at throughput of system and etendue of illumination source. Need throughput of system to exceed etendue of illumination source</a:t>
            </a:r>
          </a:p>
          <a:p>
            <a:r>
              <a:rPr lang="en-US" sz="16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0A1D0E-2182-9C16-9859-436F0644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81" y="1172744"/>
            <a:ext cx="4200587" cy="34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2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DF5A-F17F-4D01-EFC1-D66E1ECB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593C-C015-1A72-DF77-6C61F264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4794849" cy="4934759"/>
          </a:xfrm>
        </p:spPr>
        <p:txBody>
          <a:bodyPr>
            <a:normAutofit/>
          </a:bodyPr>
          <a:lstStyle/>
          <a:p>
            <a:r>
              <a:rPr lang="en-US" sz="1800" dirty="0"/>
              <a:t>LED from ASI is LXM2-PD01-0050</a:t>
            </a:r>
          </a:p>
          <a:p>
            <a:r>
              <a:rPr lang="en-US" sz="1800" dirty="0"/>
              <a:t>According to </a:t>
            </a:r>
            <a:r>
              <a:rPr lang="en-US" sz="1800" dirty="0" err="1"/>
              <a:t>Luxeon</a:t>
            </a:r>
            <a:r>
              <a:rPr lang="en-US" sz="1800" dirty="0"/>
              <a:t>, its 1mm^2 for area</a:t>
            </a:r>
          </a:p>
          <a:p>
            <a:r>
              <a:rPr lang="en-US" sz="1800" dirty="0"/>
              <a:t>125 degrees is angle at which intensity is at 50%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A23826-8B34-F5CB-A5A2-F2160CE8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49" y="1242204"/>
            <a:ext cx="6505303" cy="692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3C45A-9648-CAC7-3707-069CE929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62" y="1588369"/>
            <a:ext cx="3324130" cy="47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AB06-1911-7913-BD34-856ED058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F7F1-F135-C4F2-D612-7E13EAF6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Illuminatin Source Calculations</vt:lpstr>
      <vt:lpstr>Generalized Kohler Illumination and ASI specific Setup</vt:lpstr>
      <vt:lpstr>Illumination Source sufficient for System?</vt:lpstr>
      <vt:lpstr>Calculation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Illuminatin Source Calculations</dc:title>
  <dc:creator>michael anderson</dc:creator>
  <cp:lastModifiedBy>michael anderson</cp:lastModifiedBy>
  <cp:revision>2</cp:revision>
  <dcterms:created xsi:type="dcterms:W3CDTF">2023-06-05T16:26:25Z</dcterms:created>
  <dcterms:modified xsi:type="dcterms:W3CDTF">2023-06-05T17:56:06Z</dcterms:modified>
</cp:coreProperties>
</file>