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2485-205D-4309-3FC5-49D353D8C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4DD0F-6815-088F-1BFF-D81EA7B92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8B1F9-0AD1-85EB-3913-459B5979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5085-C086-A2B5-B655-8EB68641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734CC-9BC9-0939-5997-B6050F4C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BD62-F776-17FC-7B8F-5BF5F627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4AD22-A921-8BC6-8B2C-269982402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7DA8B-ADDE-4476-4762-5BE4A224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7F05C-DE0B-D07B-CA26-36ED42B2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53148-934F-1ECF-DB6D-CBC9099A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1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B8F45-FB76-6344-F7B8-4C0FCA95F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BBD54-B3E8-3F2A-601F-45BF7740D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EEF64-5D4A-1E7C-AC08-E58D0E1A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A9561-14E5-D03C-6D74-2740B7CC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27C4A-D057-0245-DB67-BB0231C2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6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EAD6-34C8-8954-68C0-DA127184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C0B02-1180-AA86-C0DB-1AC7C154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4CC55-64AF-D185-B565-E97F2E69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21169-AC2B-CAE0-B90F-8A996C24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9664A-90B9-A5ED-9DB9-86CBD566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7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A768-93BD-0F25-F807-EA48DCC0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E39A8-F48A-0F2D-B20C-79951DC1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9F77-DD76-2355-6C0C-CF9F9F34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19B7E-7A8F-FE31-15C6-02672EFF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2EB9E-A329-8239-74F7-93A54DC0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789D-BB5F-2298-4869-E23624BB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F29B-6C47-53CE-833E-D2A7B7872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B0DD1-4FD5-D114-7A1B-A2867180E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E29C9-B2D7-1F4E-D628-5FE6E211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B3701-CB58-84F0-EA52-43D807C5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DCACB-2567-7C21-E995-E6BEA1A4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3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B484-2D15-263C-0B07-5C11B3D0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E102E-0C74-9961-A961-41A3EE732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4F94B-E571-934A-2BF9-E135978E9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4FD8A-3CDA-6637-7487-66BF313DB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941C8-66DA-7BFF-1ED6-E91AA7F68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0201A-3CB3-09A5-7D41-C2044254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0FE3E-CAF6-9745-96D0-68386A23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361CE-5742-3BA9-D6F3-62355456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2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6182-17DE-0B82-4F6B-22841050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03E7C-D5A5-5A33-A8D2-A7225DF2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C4DDD-E759-0311-4A1F-D5F37AF5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D2979-16C2-B8EC-6A63-EC1B3428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3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1B3C3-6F73-2CCA-5015-A2151407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11911-02AF-6C00-D444-D06E81B8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12917-5610-0D71-4857-BA83FF60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7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1294-0BDE-03EF-F667-EA7EE0DB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C951-8335-73F8-1342-E48A8F111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CEBF2-4096-F8BA-533A-E19E379C1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B776A-53E8-1808-C298-C81E9865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42B3A-25C9-9B0D-0C3B-3314BABC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3248B-E8D5-D371-769B-6C3EDAA2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8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437F-19AF-D605-160C-4E319097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947A6-B2CA-FB2D-12DD-32E44CA92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35002-5D24-EBCF-CC34-ED1284006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473BD-6BDA-6811-F119-5BF7E9B2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132E9-95A9-60D7-4CBE-01E521C0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4B773-0501-8EA7-62E8-36495E09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A218C-0BAC-30E6-AFB6-E08181BE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A700A-FA4B-F788-CA85-4DB7F647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6B7F1-3DF1-7586-A1E6-9F8678BB0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FD56-0FE9-4558-826D-A8FEA663D594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E9B69-BD1B-B5AD-D2F7-FECED0C2D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C63C6-58FC-2F6A-80CA-3423FA61F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07655E-2B79-BCE4-6F5D-DF882CDDB8C4}"/>
              </a:ext>
            </a:extLst>
          </p:cNvPr>
          <p:cNvSpPr txBox="1"/>
          <p:nvPr/>
        </p:nvSpPr>
        <p:spPr>
          <a:xfrm>
            <a:off x="2139351" y="1147313"/>
            <a:ext cx="63583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system blow up CAD drawing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Annotate everything well in chamber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heating element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Annotated diagrams/images for each claim point in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April 25th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7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210B-6E40-A7ED-8987-D402551A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ED20-26F7-72F3-0C0C-E67A1BD6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A9971-6687-1DF8-B91B-4B6D02845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53" y="438499"/>
            <a:ext cx="8519574" cy="621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7742A7-3575-6750-2036-5CEB40C5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62" y="21566"/>
            <a:ext cx="524722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7090B8-A9CC-A352-F1B6-547A996382E6}"/>
              </a:ext>
            </a:extLst>
          </p:cNvPr>
          <p:cNvSpPr txBox="1"/>
          <p:nvPr/>
        </p:nvSpPr>
        <p:spPr>
          <a:xfrm>
            <a:off x="6625087" y="207034"/>
            <a:ext cx="151253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Pressure Plate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D9E5F7-5656-222E-57B8-8B1BBC470A19}"/>
              </a:ext>
            </a:extLst>
          </p:cNvPr>
          <p:cNvCxnSpPr>
            <a:stCxn id="6" idx="1"/>
          </p:cNvCxnSpPr>
          <p:nvPr/>
        </p:nvCxnSpPr>
        <p:spPr>
          <a:xfrm flipH="1">
            <a:off x="5144655" y="391700"/>
            <a:ext cx="14804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F957DC-41C9-60BA-F799-C1EB95F49D71}"/>
              </a:ext>
            </a:extLst>
          </p:cNvPr>
          <p:cNvSpPr txBox="1"/>
          <p:nvPr/>
        </p:nvSpPr>
        <p:spPr>
          <a:xfrm>
            <a:off x="6625087" y="577168"/>
            <a:ext cx="345254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Pressure Plate Embedded Magnets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4F3609-2BE6-6137-D169-0106D2204CF4}"/>
              </a:ext>
            </a:extLst>
          </p:cNvPr>
          <p:cNvCxnSpPr>
            <a:cxnSpLocks/>
          </p:cNvCxnSpPr>
          <p:nvPr/>
        </p:nvCxnSpPr>
        <p:spPr>
          <a:xfrm flipH="1">
            <a:off x="5015345" y="761834"/>
            <a:ext cx="1609742" cy="5404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DF4E61-773C-7D89-5FCA-82E28CE551DA}"/>
              </a:ext>
            </a:extLst>
          </p:cNvPr>
          <p:cNvSpPr txBox="1"/>
          <p:nvPr/>
        </p:nvSpPr>
        <p:spPr>
          <a:xfrm>
            <a:off x="6629220" y="1302327"/>
            <a:ext cx="240303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Invisi</a:t>
            </a:r>
            <a:r>
              <a:rPr lang="en-US" dirty="0"/>
              <a:t>-Slip Fluidic Device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35950F-7D8F-BA13-EB7F-9311E3393F65}"/>
              </a:ext>
            </a:extLst>
          </p:cNvPr>
          <p:cNvCxnSpPr>
            <a:cxnSpLocks/>
          </p:cNvCxnSpPr>
          <p:nvPr/>
        </p:nvCxnSpPr>
        <p:spPr>
          <a:xfrm flipH="1">
            <a:off x="5144655" y="1486993"/>
            <a:ext cx="1480432" cy="1016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70A17A-74F3-6C6A-6146-8B5D4AF3F1CE}"/>
              </a:ext>
            </a:extLst>
          </p:cNvPr>
          <p:cNvSpPr txBox="1"/>
          <p:nvPr/>
        </p:nvSpPr>
        <p:spPr>
          <a:xfrm>
            <a:off x="6698492" y="1842820"/>
            <a:ext cx="117532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Glass Slide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55DC56-1522-7206-3DB0-80A4223B857C}"/>
              </a:ext>
            </a:extLst>
          </p:cNvPr>
          <p:cNvCxnSpPr>
            <a:cxnSpLocks/>
          </p:cNvCxnSpPr>
          <p:nvPr/>
        </p:nvCxnSpPr>
        <p:spPr>
          <a:xfrm flipH="1">
            <a:off x="5144655" y="2027486"/>
            <a:ext cx="15633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FB2801-13A5-4834-47C1-1730508A98AB}"/>
              </a:ext>
            </a:extLst>
          </p:cNvPr>
          <p:cNvSpPr txBox="1"/>
          <p:nvPr/>
        </p:nvSpPr>
        <p:spPr>
          <a:xfrm>
            <a:off x="6708002" y="2383313"/>
            <a:ext cx="335848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Maxi-Black Antireflective Material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54F4B7-9753-697C-1060-55FBC5872C1E}"/>
              </a:ext>
            </a:extLst>
          </p:cNvPr>
          <p:cNvCxnSpPr>
            <a:cxnSpLocks/>
          </p:cNvCxnSpPr>
          <p:nvPr/>
        </p:nvCxnSpPr>
        <p:spPr>
          <a:xfrm flipH="1">
            <a:off x="5135145" y="2567979"/>
            <a:ext cx="15633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F95334-A13B-ECEA-C858-45065A3501EB}"/>
              </a:ext>
            </a:extLst>
          </p:cNvPr>
          <p:cNvSpPr txBox="1"/>
          <p:nvPr/>
        </p:nvSpPr>
        <p:spPr>
          <a:xfrm>
            <a:off x="6708002" y="2923458"/>
            <a:ext cx="316035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Hard Setting Potting Compound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332677-E9F3-810A-6604-AF537D7E9998}"/>
              </a:ext>
            </a:extLst>
          </p:cNvPr>
          <p:cNvCxnSpPr>
            <a:cxnSpLocks/>
          </p:cNvCxnSpPr>
          <p:nvPr/>
        </p:nvCxnSpPr>
        <p:spPr>
          <a:xfrm flipH="1" flipV="1">
            <a:off x="5135145" y="3001818"/>
            <a:ext cx="1572857" cy="1063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B1A709-9D50-3AE9-EF62-AE888D1EAC55}"/>
              </a:ext>
            </a:extLst>
          </p:cNvPr>
          <p:cNvSpPr txBox="1"/>
          <p:nvPr/>
        </p:nvSpPr>
        <p:spPr>
          <a:xfrm>
            <a:off x="6680400" y="3380545"/>
            <a:ext cx="320773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PTC Heating Element with Wires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D829AE-931D-8B98-EA44-EE48E662AFE6}"/>
              </a:ext>
            </a:extLst>
          </p:cNvPr>
          <p:cNvCxnSpPr>
            <a:cxnSpLocks/>
          </p:cNvCxnSpPr>
          <p:nvPr/>
        </p:nvCxnSpPr>
        <p:spPr>
          <a:xfrm flipH="1" flipV="1">
            <a:off x="5015345" y="3380545"/>
            <a:ext cx="1665055" cy="203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7B4F83-45AC-2FAD-2966-EA9FFD2693D3}"/>
              </a:ext>
            </a:extLst>
          </p:cNvPr>
          <p:cNvSpPr txBox="1"/>
          <p:nvPr/>
        </p:nvSpPr>
        <p:spPr>
          <a:xfrm>
            <a:off x="6680781" y="3837632"/>
            <a:ext cx="413651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Pressure Plate Chamber Mount Magnetics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73F2D7-4EEF-C8DA-0CCE-BD5E8F999288}"/>
              </a:ext>
            </a:extLst>
          </p:cNvPr>
          <p:cNvCxnSpPr>
            <a:cxnSpLocks/>
          </p:cNvCxnSpPr>
          <p:nvPr/>
        </p:nvCxnSpPr>
        <p:spPr>
          <a:xfrm flipH="1">
            <a:off x="4886036" y="4027997"/>
            <a:ext cx="1794363" cy="729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54C1954-B182-E663-72B2-EC8706140D9E}"/>
              </a:ext>
            </a:extLst>
          </p:cNvPr>
          <p:cNvSpPr txBox="1"/>
          <p:nvPr/>
        </p:nvSpPr>
        <p:spPr>
          <a:xfrm>
            <a:off x="6680781" y="4294719"/>
            <a:ext cx="3536609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Fluidic Device Stabilization Magnets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0802F3-BB14-70BE-3877-0498B95A54AE}"/>
              </a:ext>
            </a:extLst>
          </p:cNvPr>
          <p:cNvCxnSpPr>
            <a:cxnSpLocks/>
          </p:cNvCxnSpPr>
          <p:nvPr/>
        </p:nvCxnSpPr>
        <p:spPr>
          <a:xfrm flipH="1" flipV="1">
            <a:off x="4729018" y="4379065"/>
            <a:ext cx="1951381" cy="911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A06274D-6AD9-93AF-A5F0-B63EEC81BC53}"/>
              </a:ext>
            </a:extLst>
          </p:cNvPr>
          <p:cNvSpPr txBox="1"/>
          <p:nvPr/>
        </p:nvSpPr>
        <p:spPr>
          <a:xfrm>
            <a:off x="6708002" y="4774525"/>
            <a:ext cx="2496389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 3D printed Chamber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3648C4-B8C3-8863-C21C-1BD0A36F9C71}"/>
              </a:ext>
            </a:extLst>
          </p:cNvPr>
          <p:cNvCxnSpPr>
            <a:cxnSpLocks/>
          </p:cNvCxnSpPr>
          <p:nvPr/>
        </p:nvCxnSpPr>
        <p:spPr>
          <a:xfrm flipH="1" flipV="1">
            <a:off x="5052343" y="4774525"/>
            <a:ext cx="1665055" cy="203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AADD0B5-3051-82E3-7FD0-CF80F38334AD}"/>
              </a:ext>
            </a:extLst>
          </p:cNvPr>
          <p:cNvSpPr txBox="1"/>
          <p:nvPr/>
        </p:nvSpPr>
        <p:spPr>
          <a:xfrm>
            <a:off x="6730102" y="5254144"/>
            <a:ext cx="304410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M6 Mounting Machine Screws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2F23A3-D45A-9538-6CF1-90562A706912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4798343" y="5319140"/>
            <a:ext cx="1931759" cy="1196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1DF849C-0180-0220-139E-4FC7FC68201B}"/>
              </a:ext>
            </a:extLst>
          </p:cNvPr>
          <p:cNvSpPr txBox="1"/>
          <p:nvPr/>
        </p:nvSpPr>
        <p:spPr>
          <a:xfrm>
            <a:off x="6766126" y="5814590"/>
            <a:ext cx="104554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Tilt Stage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AB0EC2-AB9E-6D56-51A4-FF3369B0DDBB}"/>
              </a:ext>
            </a:extLst>
          </p:cNvPr>
          <p:cNvCxnSpPr>
            <a:cxnSpLocks/>
          </p:cNvCxnSpPr>
          <p:nvPr/>
        </p:nvCxnSpPr>
        <p:spPr>
          <a:xfrm flipH="1" flipV="1">
            <a:off x="5015345" y="5964526"/>
            <a:ext cx="1743510" cy="715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780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anderson</dc:creator>
  <cp:lastModifiedBy>michael anderson</cp:lastModifiedBy>
  <cp:revision>1</cp:revision>
  <dcterms:created xsi:type="dcterms:W3CDTF">2023-04-25T18:46:28Z</dcterms:created>
  <dcterms:modified xsi:type="dcterms:W3CDTF">2023-04-25T19:03:19Z</dcterms:modified>
</cp:coreProperties>
</file>