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807C-ED81-6FFE-97DB-B5BC57202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0ADFD-C620-CE62-2321-015921934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BA7B1-90E4-DE30-BD58-0DFA8CCF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289AD-9AF0-0322-C3DD-139D609D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AE6D-8BF2-F552-FB14-EC579660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9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1099-5A3C-BE23-17A0-462FC2A9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E74BA-FB3C-AF1B-3028-0C6765B3A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105F-4551-97ED-8DE9-B1AEC41D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5DE9A-AA1D-98EF-0AE8-A7986919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4DE71-A4D5-9CBF-B46E-3C90E612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3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68E3F-1BEA-4972-9EC1-5A9A55323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3E75-43F4-33D3-5E23-B2EDFFBF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A5EB-94E6-FC9C-C2D7-8CC16CBA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28A3-D817-0470-47B9-D6F162F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B4637-AF05-AA2B-1E12-1265FA7B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2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450D-436A-6EEF-9D84-5FDEAE5C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887D-2D62-7722-88AA-459E4A4E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A9003-7DDC-7800-4CA8-5B73C275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FDFF-AA22-97A5-C9D2-03E14374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F6974-333F-2B5E-8A1C-FCE63429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AEF5-AE8D-B96C-0FC9-C0CF08A1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A508E-AF27-DC98-22D9-B95F6FD43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1D68A-4EAD-5F44-F18F-DB402AF9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0DCD5-8FD6-2AFA-C4D7-A3AA78DD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221A0-7554-D2A6-57C7-88940FA8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10CF-4F4A-8857-EC88-D734D52B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8998-B51E-7458-7F0C-B5192D2B8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64AC4-B713-7B9C-4A72-3AE63C7B9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D52D2-4BE0-BB80-553C-D4FF241B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36644-9935-B712-B90F-1100BABA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C00A7-F29B-3593-A727-824E2008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4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DA1B-79F1-F202-BEE8-5E751A8D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BF47-CADD-272F-79AE-7E94A7DD7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87E98-1AED-DEBF-63F0-152994F80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B617F-F383-B3E1-F52C-323CE958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237-8236-8DA4-A4BA-CCF07806E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DDF0C-310B-4E84-6FD7-4AE0E276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7DCA5-1A32-9DC4-93A9-1C0EBA8D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1F988-487D-1393-BDD1-D422B3F2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A753-DD6A-C84B-1A91-B1AA2529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3E302-091F-4CFF-9A7B-70227AC6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5085C-7729-7368-4F61-E5077786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F7D02-0E1B-1750-F162-DF27FD39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2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0B076-49F4-7D0C-4094-E467FEA5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B0047-24FC-91CF-471A-0A9B495B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5C1DE-C246-2875-695A-82E2D966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9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2988-DE8B-F952-65A3-5F5D199E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A564-2D5A-22BF-A2EB-3F2E90891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DCFC0-F94E-2211-6EA1-9301A4B3F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BF5A2-38B0-3E45-68FF-999BFFD0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AB9A1-F707-1CBB-B549-F1915717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1BEF9-4BB1-42DA-CB91-AE71F0AF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B283-EE33-B0D7-1278-EF3D5BC3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8F8C5-2C50-47E3-A452-06B7576CB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4F9C4-08F7-AF41-4C19-AADD48B8A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4714C-4D83-420E-9951-AFE6B85E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FF39D-77A7-BC03-C51C-58160ADB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ED5A7-A93B-1AEC-E0CE-68F4B89F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37B32-303D-2845-4A5D-12E450B1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08B41-49AF-D61D-41A5-0DD5879C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4201C-BEDB-2E89-FA66-797C9AF23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92FA-CC94-6F85-95A4-668D6F48F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BC6C3-7356-8377-DE3A-8051DC2BA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3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1CD2-C475-F956-18C4-4449A9C16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9564"/>
          </a:xfrm>
        </p:spPr>
        <p:txBody>
          <a:bodyPr>
            <a:normAutofit fontScale="90000"/>
          </a:bodyPr>
          <a:lstStyle/>
          <a:p>
            <a:r>
              <a:rPr lang="en-US" dirty="0"/>
              <a:t>Commercial Prototype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FE3D4-33EE-408F-498E-1B63ED595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A253-4120-2E42-F77C-DC940306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dirty="0"/>
              <a:t>Engineering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E1FC-4A4A-4517-C835-A9FDA0F2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274619"/>
            <a:ext cx="10515600" cy="529950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Fit into standard </a:t>
            </a:r>
            <a:r>
              <a:rPr lang="en-US" sz="1800" dirty="0" err="1"/>
              <a:t>multiwell</a:t>
            </a:r>
            <a:r>
              <a:rPr lang="en-US" sz="1800" dirty="0"/>
              <a:t> plate cutout in stage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Be thin and mostly exist below grade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All slide mounting and priming is done outside of chamber and slide complex is placed into chamber for imaging.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Slide complex goal is to be only marginally larger than slide itself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Regularize fluidic device production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Fuse fluidic device and pressure plate into one 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Easy fluidic connection for users, </a:t>
            </a:r>
            <a:r>
              <a:rPr lang="en-US" sz="1800" dirty="0" err="1"/>
              <a:t>ie</a:t>
            </a:r>
            <a:r>
              <a:rPr lang="en-US" sz="1800" dirty="0"/>
              <a:t> quick connect.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Add in corner screws for leveling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Decently aesthetic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modular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Temp reg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 err="1"/>
              <a:t>Multislides</a:t>
            </a:r>
            <a:endParaRPr lang="en-US" sz="14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3D domes</a:t>
            </a:r>
          </a:p>
          <a:p>
            <a:pPr marL="800100" lvl="1" indent="-342900">
              <a:buFont typeface="+mj-lt"/>
              <a:buAutoNum type="alphaLcParenR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324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B3FD-0444-F7B7-897B-9A4CE6EA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 forming and Priming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FCD1C-DA54-5EE0-1C2C-80468B95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382"/>
            <a:ext cx="10515600" cy="4911581"/>
          </a:xfrm>
        </p:spPr>
        <p:txBody>
          <a:bodyPr>
            <a:normAutofit/>
          </a:bodyPr>
          <a:lstStyle/>
          <a:p>
            <a:r>
              <a:rPr lang="en-US" sz="2000" dirty="0"/>
              <a:t>The first task is split into two areas</a:t>
            </a:r>
          </a:p>
          <a:p>
            <a:pPr lvl="1"/>
            <a:r>
              <a:rPr lang="en-US" sz="1600" dirty="0"/>
              <a:t>Can we use a form for the fluidic device uppers?</a:t>
            </a:r>
          </a:p>
          <a:p>
            <a:pPr lvl="1"/>
            <a:r>
              <a:rPr lang="en-US" sz="1600" dirty="0"/>
              <a:t>Can it be primed by hand while sealed?</a:t>
            </a:r>
          </a:p>
          <a:p>
            <a:r>
              <a:rPr lang="en-US" sz="2000" dirty="0"/>
              <a:t>Its is unknown if an SLA printed upper form to make more complex shapes would be possible. Lets make some sample ones and trial it. </a:t>
            </a:r>
          </a:p>
          <a:p>
            <a:r>
              <a:rPr lang="en-US" sz="2000" dirty="0"/>
              <a:t>Rough goals of form: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1mm thick around window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Need window block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Thicken height in port region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Make edges more exact</a:t>
            </a:r>
          </a:p>
        </p:txBody>
      </p:sp>
    </p:spTree>
    <p:extLst>
      <p:ext uri="{BB962C8B-B14F-4D97-AF65-F5344CB8AC3E}">
        <p14:creationId xmlns:p14="http://schemas.microsoft.com/office/powerpoint/2010/main" val="126805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E1EB-7C92-E887-BECF-834BC6BA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F2B5-74E1-A5A4-52BD-D5218ACB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Commercial Prototype Production</vt:lpstr>
      <vt:lpstr>Engineering Goals</vt:lpstr>
      <vt:lpstr>Device forming and Priming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anderson</dc:creator>
  <cp:lastModifiedBy>michael anderson</cp:lastModifiedBy>
  <cp:revision>1</cp:revision>
  <dcterms:created xsi:type="dcterms:W3CDTF">2025-04-04T18:12:19Z</dcterms:created>
  <dcterms:modified xsi:type="dcterms:W3CDTF">2025-04-04T18:12:28Z</dcterms:modified>
</cp:coreProperties>
</file>