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87" d="100"/>
          <a:sy n="87" d="100"/>
        </p:scale>
        <p:origin x="77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flow(Read)[µl/min]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Sheet1!$A$2:$A$266</c:f>
              <c:numCache>
                <c:formatCode>General</c:formatCode>
                <c:ptCount val="265"/>
                <c:pt idx="0">
                  <c:v>0</c:v>
                </c:pt>
                <c:pt idx="1">
                  <c:v>0.28999999999999998</c:v>
                </c:pt>
                <c:pt idx="2">
                  <c:v>0.79</c:v>
                </c:pt>
                <c:pt idx="3">
                  <c:v>1.29</c:v>
                </c:pt>
                <c:pt idx="4">
                  <c:v>1.79</c:v>
                </c:pt>
                <c:pt idx="5">
                  <c:v>2.29</c:v>
                </c:pt>
                <c:pt idx="6">
                  <c:v>2.79</c:v>
                </c:pt>
                <c:pt idx="7">
                  <c:v>3.29</c:v>
                </c:pt>
                <c:pt idx="8">
                  <c:v>3.79</c:v>
                </c:pt>
                <c:pt idx="9">
                  <c:v>4.29</c:v>
                </c:pt>
                <c:pt idx="10">
                  <c:v>4.79</c:v>
                </c:pt>
                <c:pt idx="11">
                  <c:v>5.29</c:v>
                </c:pt>
                <c:pt idx="12">
                  <c:v>5.79</c:v>
                </c:pt>
                <c:pt idx="13">
                  <c:v>6.29</c:v>
                </c:pt>
                <c:pt idx="14">
                  <c:v>6.79</c:v>
                </c:pt>
                <c:pt idx="15">
                  <c:v>7.29</c:v>
                </c:pt>
                <c:pt idx="16">
                  <c:v>7.79</c:v>
                </c:pt>
                <c:pt idx="17">
                  <c:v>8.2899999999999991</c:v>
                </c:pt>
                <c:pt idx="18">
                  <c:v>8.7910000000000004</c:v>
                </c:pt>
                <c:pt idx="19">
                  <c:v>9.2899999999999991</c:v>
                </c:pt>
                <c:pt idx="20">
                  <c:v>9.7899999999999991</c:v>
                </c:pt>
                <c:pt idx="21">
                  <c:v>10.29</c:v>
                </c:pt>
                <c:pt idx="22">
                  <c:v>10.791</c:v>
                </c:pt>
                <c:pt idx="23">
                  <c:v>11.29</c:v>
                </c:pt>
                <c:pt idx="24">
                  <c:v>11.79</c:v>
                </c:pt>
                <c:pt idx="25">
                  <c:v>12.29</c:v>
                </c:pt>
                <c:pt idx="26">
                  <c:v>12.79</c:v>
                </c:pt>
                <c:pt idx="27">
                  <c:v>13.29</c:v>
                </c:pt>
                <c:pt idx="28">
                  <c:v>13.79</c:v>
                </c:pt>
                <c:pt idx="29">
                  <c:v>14.29</c:v>
                </c:pt>
                <c:pt idx="30">
                  <c:v>14.79</c:v>
                </c:pt>
                <c:pt idx="31">
                  <c:v>15.29</c:v>
                </c:pt>
                <c:pt idx="32">
                  <c:v>15.791</c:v>
                </c:pt>
                <c:pt idx="33">
                  <c:v>16.29</c:v>
                </c:pt>
                <c:pt idx="34">
                  <c:v>16.79</c:v>
                </c:pt>
                <c:pt idx="35">
                  <c:v>17.29</c:v>
                </c:pt>
                <c:pt idx="36">
                  <c:v>17.79</c:v>
                </c:pt>
                <c:pt idx="37">
                  <c:v>18.29</c:v>
                </c:pt>
                <c:pt idx="38">
                  <c:v>18.79</c:v>
                </c:pt>
                <c:pt idx="39">
                  <c:v>19.29</c:v>
                </c:pt>
                <c:pt idx="40">
                  <c:v>19.79</c:v>
                </c:pt>
                <c:pt idx="41">
                  <c:v>20.291</c:v>
                </c:pt>
                <c:pt idx="42">
                  <c:v>20.79</c:v>
                </c:pt>
                <c:pt idx="43">
                  <c:v>21.29</c:v>
                </c:pt>
                <c:pt idx="44">
                  <c:v>21.79</c:v>
                </c:pt>
                <c:pt idx="45">
                  <c:v>22.29</c:v>
                </c:pt>
                <c:pt idx="46">
                  <c:v>22.79</c:v>
                </c:pt>
                <c:pt idx="47">
                  <c:v>23.29</c:v>
                </c:pt>
                <c:pt idx="48">
                  <c:v>23.79</c:v>
                </c:pt>
                <c:pt idx="49">
                  <c:v>24.29</c:v>
                </c:pt>
                <c:pt idx="50">
                  <c:v>24.79</c:v>
                </c:pt>
                <c:pt idx="51">
                  <c:v>25.29</c:v>
                </c:pt>
                <c:pt idx="52">
                  <c:v>25.79</c:v>
                </c:pt>
                <c:pt idx="53">
                  <c:v>26.29</c:v>
                </c:pt>
                <c:pt idx="54">
                  <c:v>26.79</c:v>
                </c:pt>
                <c:pt idx="55">
                  <c:v>27.29</c:v>
                </c:pt>
                <c:pt idx="56">
                  <c:v>27.79</c:v>
                </c:pt>
                <c:pt idx="57">
                  <c:v>28.29</c:v>
                </c:pt>
                <c:pt idx="58">
                  <c:v>28.79</c:v>
                </c:pt>
                <c:pt idx="59">
                  <c:v>29.29</c:v>
                </c:pt>
                <c:pt idx="60">
                  <c:v>29.79</c:v>
                </c:pt>
                <c:pt idx="61">
                  <c:v>30.29</c:v>
                </c:pt>
                <c:pt idx="62">
                  <c:v>30.79</c:v>
                </c:pt>
                <c:pt idx="63">
                  <c:v>31.29</c:v>
                </c:pt>
                <c:pt idx="64">
                  <c:v>31.79</c:v>
                </c:pt>
                <c:pt idx="65">
                  <c:v>32.290999999999997</c:v>
                </c:pt>
                <c:pt idx="66">
                  <c:v>32.79</c:v>
                </c:pt>
                <c:pt idx="67">
                  <c:v>33.29</c:v>
                </c:pt>
                <c:pt idx="68">
                  <c:v>33.79</c:v>
                </c:pt>
                <c:pt idx="69">
                  <c:v>34.29</c:v>
                </c:pt>
                <c:pt idx="70">
                  <c:v>34.79</c:v>
                </c:pt>
                <c:pt idx="71">
                  <c:v>35.29</c:v>
                </c:pt>
                <c:pt idx="72">
                  <c:v>35.79</c:v>
                </c:pt>
                <c:pt idx="73">
                  <c:v>36.29</c:v>
                </c:pt>
                <c:pt idx="74">
                  <c:v>36.79</c:v>
                </c:pt>
                <c:pt idx="75">
                  <c:v>37.29</c:v>
                </c:pt>
                <c:pt idx="76">
                  <c:v>37.79</c:v>
                </c:pt>
                <c:pt idx="77">
                  <c:v>38.29</c:v>
                </c:pt>
                <c:pt idx="78">
                  <c:v>38.790999999999997</c:v>
                </c:pt>
                <c:pt idx="79">
                  <c:v>39.290999999999997</c:v>
                </c:pt>
                <c:pt idx="80">
                  <c:v>39.79</c:v>
                </c:pt>
                <c:pt idx="81">
                  <c:v>40.29</c:v>
                </c:pt>
                <c:pt idx="82">
                  <c:v>40.79</c:v>
                </c:pt>
                <c:pt idx="83">
                  <c:v>41.29</c:v>
                </c:pt>
                <c:pt idx="84">
                  <c:v>41.79</c:v>
                </c:pt>
                <c:pt idx="85">
                  <c:v>42.29</c:v>
                </c:pt>
                <c:pt idx="86">
                  <c:v>42.79</c:v>
                </c:pt>
                <c:pt idx="87">
                  <c:v>43.29</c:v>
                </c:pt>
                <c:pt idx="88">
                  <c:v>43.79</c:v>
                </c:pt>
                <c:pt idx="89">
                  <c:v>44.29</c:v>
                </c:pt>
                <c:pt idx="90">
                  <c:v>44.79</c:v>
                </c:pt>
                <c:pt idx="91">
                  <c:v>45.29</c:v>
                </c:pt>
                <c:pt idx="92">
                  <c:v>45.79</c:v>
                </c:pt>
                <c:pt idx="93">
                  <c:v>46.29</c:v>
                </c:pt>
                <c:pt idx="94">
                  <c:v>46.79</c:v>
                </c:pt>
                <c:pt idx="95">
                  <c:v>47.29</c:v>
                </c:pt>
                <c:pt idx="96">
                  <c:v>47.79</c:v>
                </c:pt>
                <c:pt idx="97">
                  <c:v>48.29</c:v>
                </c:pt>
                <c:pt idx="98">
                  <c:v>48.79</c:v>
                </c:pt>
                <c:pt idx="99">
                  <c:v>49.29</c:v>
                </c:pt>
                <c:pt idx="100">
                  <c:v>49.790999999999997</c:v>
                </c:pt>
                <c:pt idx="101">
                  <c:v>50.29</c:v>
                </c:pt>
                <c:pt idx="102">
                  <c:v>50.79</c:v>
                </c:pt>
                <c:pt idx="103">
                  <c:v>51.29</c:v>
                </c:pt>
                <c:pt idx="104">
                  <c:v>51.79</c:v>
                </c:pt>
                <c:pt idx="105">
                  <c:v>52.29</c:v>
                </c:pt>
                <c:pt idx="106">
                  <c:v>52.79</c:v>
                </c:pt>
                <c:pt idx="107">
                  <c:v>53.29</c:v>
                </c:pt>
                <c:pt idx="108">
                  <c:v>53.79</c:v>
                </c:pt>
                <c:pt idx="109">
                  <c:v>54.29</c:v>
                </c:pt>
                <c:pt idx="110">
                  <c:v>54.79</c:v>
                </c:pt>
                <c:pt idx="111">
                  <c:v>55.29</c:v>
                </c:pt>
                <c:pt idx="112">
                  <c:v>55.79</c:v>
                </c:pt>
                <c:pt idx="113">
                  <c:v>56.29</c:v>
                </c:pt>
                <c:pt idx="114">
                  <c:v>56.79</c:v>
                </c:pt>
                <c:pt idx="115">
                  <c:v>57.29</c:v>
                </c:pt>
                <c:pt idx="116">
                  <c:v>57.790999999999997</c:v>
                </c:pt>
                <c:pt idx="117">
                  <c:v>58.29</c:v>
                </c:pt>
                <c:pt idx="118">
                  <c:v>58.79</c:v>
                </c:pt>
                <c:pt idx="119">
                  <c:v>59.29</c:v>
                </c:pt>
                <c:pt idx="120">
                  <c:v>59.790999999999997</c:v>
                </c:pt>
                <c:pt idx="121">
                  <c:v>60.29</c:v>
                </c:pt>
                <c:pt idx="122">
                  <c:v>60.79</c:v>
                </c:pt>
                <c:pt idx="123">
                  <c:v>61.29</c:v>
                </c:pt>
                <c:pt idx="124">
                  <c:v>61.790999999999997</c:v>
                </c:pt>
                <c:pt idx="125">
                  <c:v>62.29</c:v>
                </c:pt>
                <c:pt idx="126">
                  <c:v>62.79</c:v>
                </c:pt>
                <c:pt idx="127">
                  <c:v>63.29</c:v>
                </c:pt>
                <c:pt idx="128">
                  <c:v>63.79</c:v>
                </c:pt>
                <c:pt idx="129">
                  <c:v>64.290000000000006</c:v>
                </c:pt>
                <c:pt idx="130">
                  <c:v>64.790000000000006</c:v>
                </c:pt>
                <c:pt idx="131">
                  <c:v>65.290000000000006</c:v>
                </c:pt>
                <c:pt idx="132">
                  <c:v>65.790000000000006</c:v>
                </c:pt>
                <c:pt idx="133">
                  <c:v>66.290000000000006</c:v>
                </c:pt>
                <c:pt idx="134">
                  <c:v>66.790000000000006</c:v>
                </c:pt>
                <c:pt idx="135">
                  <c:v>67.290000000000006</c:v>
                </c:pt>
                <c:pt idx="136">
                  <c:v>67.790000000000006</c:v>
                </c:pt>
                <c:pt idx="137">
                  <c:v>68.290999999999997</c:v>
                </c:pt>
                <c:pt idx="138">
                  <c:v>68.790000000000006</c:v>
                </c:pt>
                <c:pt idx="139">
                  <c:v>69.290000000000006</c:v>
                </c:pt>
                <c:pt idx="140">
                  <c:v>69.790000000000006</c:v>
                </c:pt>
                <c:pt idx="141">
                  <c:v>70.290000000000006</c:v>
                </c:pt>
                <c:pt idx="142">
                  <c:v>70.790000000000006</c:v>
                </c:pt>
                <c:pt idx="143">
                  <c:v>71.290000000000006</c:v>
                </c:pt>
                <c:pt idx="144">
                  <c:v>71.790000000000006</c:v>
                </c:pt>
                <c:pt idx="145">
                  <c:v>72.290999999999997</c:v>
                </c:pt>
                <c:pt idx="146">
                  <c:v>72.790000000000006</c:v>
                </c:pt>
                <c:pt idx="147">
                  <c:v>73.290999999999997</c:v>
                </c:pt>
                <c:pt idx="148">
                  <c:v>73.790000000000006</c:v>
                </c:pt>
                <c:pt idx="149">
                  <c:v>74.290000000000006</c:v>
                </c:pt>
                <c:pt idx="150">
                  <c:v>74.790000000000006</c:v>
                </c:pt>
                <c:pt idx="151">
                  <c:v>75.290999999999997</c:v>
                </c:pt>
                <c:pt idx="152">
                  <c:v>75.790000000000006</c:v>
                </c:pt>
                <c:pt idx="153">
                  <c:v>76.290000000000006</c:v>
                </c:pt>
                <c:pt idx="154">
                  <c:v>76.790000000000006</c:v>
                </c:pt>
                <c:pt idx="155">
                  <c:v>77.290000000000006</c:v>
                </c:pt>
                <c:pt idx="156">
                  <c:v>77.790000000000006</c:v>
                </c:pt>
                <c:pt idx="157">
                  <c:v>78.290000000000006</c:v>
                </c:pt>
                <c:pt idx="158">
                  <c:v>78.790000000000006</c:v>
                </c:pt>
                <c:pt idx="159">
                  <c:v>79.290000000000006</c:v>
                </c:pt>
                <c:pt idx="160">
                  <c:v>79.790000000000006</c:v>
                </c:pt>
                <c:pt idx="161">
                  <c:v>80.290000000000006</c:v>
                </c:pt>
                <c:pt idx="162">
                  <c:v>80.790000000000006</c:v>
                </c:pt>
                <c:pt idx="163">
                  <c:v>81.290000000000006</c:v>
                </c:pt>
                <c:pt idx="164">
                  <c:v>81.790000000000006</c:v>
                </c:pt>
                <c:pt idx="165">
                  <c:v>82.29</c:v>
                </c:pt>
                <c:pt idx="166">
                  <c:v>82.79</c:v>
                </c:pt>
                <c:pt idx="167">
                  <c:v>83.29</c:v>
                </c:pt>
                <c:pt idx="168">
                  <c:v>83.79</c:v>
                </c:pt>
                <c:pt idx="169">
                  <c:v>84.29</c:v>
                </c:pt>
                <c:pt idx="170">
                  <c:v>84.79</c:v>
                </c:pt>
                <c:pt idx="171">
                  <c:v>85.29</c:v>
                </c:pt>
                <c:pt idx="172">
                  <c:v>85.79</c:v>
                </c:pt>
                <c:pt idx="173">
                  <c:v>86.29</c:v>
                </c:pt>
                <c:pt idx="174">
                  <c:v>86.79</c:v>
                </c:pt>
                <c:pt idx="175">
                  <c:v>87.29</c:v>
                </c:pt>
                <c:pt idx="176">
                  <c:v>87.79</c:v>
                </c:pt>
                <c:pt idx="177">
                  <c:v>88.29</c:v>
                </c:pt>
                <c:pt idx="178">
                  <c:v>88.79</c:v>
                </c:pt>
                <c:pt idx="179">
                  <c:v>89.29</c:v>
                </c:pt>
                <c:pt idx="180">
                  <c:v>89.79</c:v>
                </c:pt>
                <c:pt idx="181">
                  <c:v>90.29</c:v>
                </c:pt>
                <c:pt idx="182">
                  <c:v>90.79</c:v>
                </c:pt>
                <c:pt idx="183">
                  <c:v>91.29</c:v>
                </c:pt>
                <c:pt idx="184">
                  <c:v>91.79</c:v>
                </c:pt>
                <c:pt idx="185">
                  <c:v>92.29</c:v>
                </c:pt>
                <c:pt idx="186">
                  <c:v>92.79</c:v>
                </c:pt>
                <c:pt idx="187">
                  <c:v>93.29</c:v>
                </c:pt>
                <c:pt idx="188">
                  <c:v>93.79</c:v>
                </c:pt>
                <c:pt idx="189">
                  <c:v>94.29</c:v>
                </c:pt>
                <c:pt idx="190">
                  <c:v>94.79</c:v>
                </c:pt>
                <c:pt idx="191">
                  <c:v>95.29</c:v>
                </c:pt>
                <c:pt idx="192">
                  <c:v>95.79</c:v>
                </c:pt>
                <c:pt idx="193">
                  <c:v>96.29</c:v>
                </c:pt>
                <c:pt idx="194">
                  <c:v>96.79</c:v>
                </c:pt>
                <c:pt idx="195">
                  <c:v>97.29</c:v>
                </c:pt>
                <c:pt idx="196">
                  <c:v>97.79</c:v>
                </c:pt>
                <c:pt idx="197">
                  <c:v>98.290999999999997</c:v>
                </c:pt>
                <c:pt idx="198">
                  <c:v>98.79</c:v>
                </c:pt>
                <c:pt idx="199">
                  <c:v>99.29</c:v>
                </c:pt>
                <c:pt idx="200">
                  <c:v>99.79</c:v>
                </c:pt>
                <c:pt idx="201">
                  <c:v>100.29</c:v>
                </c:pt>
                <c:pt idx="202">
                  <c:v>100.791</c:v>
                </c:pt>
                <c:pt idx="203">
                  <c:v>101.29</c:v>
                </c:pt>
                <c:pt idx="204">
                  <c:v>101.79</c:v>
                </c:pt>
                <c:pt idx="205">
                  <c:v>102.291</c:v>
                </c:pt>
                <c:pt idx="206">
                  <c:v>102.79</c:v>
                </c:pt>
                <c:pt idx="207">
                  <c:v>103.291</c:v>
                </c:pt>
                <c:pt idx="208">
                  <c:v>103.79</c:v>
                </c:pt>
                <c:pt idx="209">
                  <c:v>104.29</c:v>
                </c:pt>
                <c:pt idx="210">
                  <c:v>104.79</c:v>
                </c:pt>
                <c:pt idx="211">
                  <c:v>105.291</c:v>
                </c:pt>
                <c:pt idx="212">
                  <c:v>105.79</c:v>
                </c:pt>
                <c:pt idx="213">
                  <c:v>106.29</c:v>
                </c:pt>
                <c:pt idx="214">
                  <c:v>106.791</c:v>
                </c:pt>
                <c:pt idx="215">
                  <c:v>107.29</c:v>
                </c:pt>
                <c:pt idx="216">
                  <c:v>107.79</c:v>
                </c:pt>
                <c:pt idx="217">
                  <c:v>108.29</c:v>
                </c:pt>
                <c:pt idx="218">
                  <c:v>108.79</c:v>
                </c:pt>
                <c:pt idx="219">
                  <c:v>109.29</c:v>
                </c:pt>
                <c:pt idx="220">
                  <c:v>109.79</c:v>
                </c:pt>
                <c:pt idx="221">
                  <c:v>110.29</c:v>
                </c:pt>
                <c:pt idx="222">
                  <c:v>110.79</c:v>
                </c:pt>
                <c:pt idx="223">
                  <c:v>111.29</c:v>
                </c:pt>
                <c:pt idx="224">
                  <c:v>111.79</c:v>
                </c:pt>
                <c:pt idx="225">
                  <c:v>112.29</c:v>
                </c:pt>
                <c:pt idx="226">
                  <c:v>112.79</c:v>
                </c:pt>
                <c:pt idx="227">
                  <c:v>113.29</c:v>
                </c:pt>
                <c:pt idx="228">
                  <c:v>113.79</c:v>
                </c:pt>
                <c:pt idx="229">
                  <c:v>114.29</c:v>
                </c:pt>
                <c:pt idx="230">
                  <c:v>114.791</c:v>
                </c:pt>
                <c:pt idx="231">
                  <c:v>115.29</c:v>
                </c:pt>
                <c:pt idx="232">
                  <c:v>115.79</c:v>
                </c:pt>
                <c:pt idx="233">
                  <c:v>116.29</c:v>
                </c:pt>
                <c:pt idx="234">
                  <c:v>116.79</c:v>
                </c:pt>
                <c:pt idx="235">
                  <c:v>117.29</c:v>
                </c:pt>
                <c:pt idx="236">
                  <c:v>117.79</c:v>
                </c:pt>
                <c:pt idx="237">
                  <c:v>118.29</c:v>
                </c:pt>
                <c:pt idx="238">
                  <c:v>118.79</c:v>
                </c:pt>
                <c:pt idx="239">
                  <c:v>119.29</c:v>
                </c:pt>
                <c:pt idx="240">
                  <c:v>119.79</c:v>
                </c:pt>
                <c:pt idx="241">
                  <c:v>120.29</c:v>
                </c:pt>
                <c:pt idx="242">
                  <c:v>120.79</c:v>
                </c:pt>
                <c:pt idx="243">
                  <c:v>121.29</c:v>
                </c:pt>
                <c:pt idx="244">
                  <c:v>121.79</c:v>
                </c:pt>
                <c:pt idx="245">
                  <c:v>122.29</c:v>
                </c:pt>
                <c:pt idx="246">
                  <c:v>122.79</c:v>
                </c:pt>
                <c:pt idx="247">
                  <c:v>123.29</c:v>
                </c:pt>
                <c:pt idx="248">
                  <c:v>123.79</c:v>
                </c:pt>
                <c:pt idx="249">
                  <c:v>124.29</c:v>
                </c:pt>
                <c:pt idx="250">
                  <c:v>124.79</c:v>
                </c:pt>
                <c:pt idx="251">
                  <c:v>125.291</c:v>
                </c:pt>
                <c:pt idx="252">
                  <c:v>125.791</c:v>
                </c:pt>
                <c:pt idx="253">
                  <c:v>126.29</c:v>
                </c:pt>
                <c:pt idx="254">
                  <c:v>126.791</c:v>
                </c:pt>
                <c:pt idx="255">
                  <c:v>127.29</c:v>
                </c:pt>
                <c:pt idx="256">
                  <c:v>127.79</c:v>
                </c:pt>
                <c:pt idx="257">
                  <c:v>128.29</c:v>
                </c:pt>
                <c:pt idx="258">
                  <c:v>128.79</c:v>
                </c:pt>
                <c:pt idx="259">
                  <c:v>129.29</c:v>
                </c:pt>
                <c:pt idx="260">
                  <c:v>129.79</c:v>
                </c:pt>
                <c:pt idx="261">
                  <c:v>130.29</c:v>
                </c:pt>
                <c:pt idx="262">
                  <c:v>130.79</c:v>
                </c:pt>
                <c:pt idx="263">
                  <c:v>131.29</c:v>
                </c:pt>
                <c:pt idx="264">
                  <c:v>131.79</c:v>
                </c:pt>
              </c:numCache>
            </c:numRef>
          </c:xVal>
          <c:yVal>
            <c:numRef>
              <c:f>Sheet1!$C$2:$C$266</c:f>
              <c:numCache>
                <c:formatCode>General</c:formatCode>
                <c:ptCount val="265"/>
                <c:pt idx="0">
                  <c:v>727.83</c:v>
                </c:pt>
                <c:pt idx="1">
                  <c:v>727.76</c:v>
                </c:pt>
                <c:pt idx="2">
                  <c:v>732.93</c:v>
                </c:pt>
                <c:pt idx="3">
                  <c:v>731.97</c:v>
                </c:pt>
                <c:pt idx="4">
                  <c:v>733.1</c:v>
                </c:pt>
                <c:pt idx="5">
                  <c:v>734.17</c:v>
                </c:pt>
                <c:pt idx="6">
                  <c:v>734.24</c:v>
                </c:pt>
                <c:pt idx="7">
                  <c:v>733.97</c:v>
                </c:pt>
                <c:pt idx="8">
                  <c:v>733.86</c:v>
                </c:pt>
                <c:pt idx="9">
                  <c:v>735.62</c:v>
                </c:pt>
                <c:pt idx="10">
                  <c:v>736.21</c:v>
                </c:pt>
                <c:pt idx="11">
                  <c:v>657.97</c:v>
                </c:pt>
                <c:pt idx="12">
                  <c:v>337.86</c:v>
                </c:pt>
                <c:pt idx="13">
                  <c:v>181.93</c:v>
                </c:pt>
                <c:pt idx="14">
                  <c:v>96.41</c:v>
                </c:pt>
                <c:pt idx="15">
                  <c:v>252.07</c:v>
                </c:pt>
                <c:pt idx="16">
                  <c:v>496.97</c:v>
                </c:pt>
                <c:pt idx="17">
                  <c:v>600.9</c:v>
                </c:pt>
                <c:pt idx="18">
                  <c:v>664.48</c:v>
                </c:pt>
                <c:pt idx="19">
                  <c:v>699.69</c:v>
                </c:pt>
                <c:pt idx="20">
                  <c:v>714.93</c:v>
                </c:pt>
                <c:pt idx="21">
                  <c:v>724.69</c:v>
                </c:pt>
                <c:pt idx="22">
                  <c:v>731.28</c:v>
                </c:pt>
                <c:pt idx="23">
                  <c:v>730.76</c:v>
                </c:pt>
                <c:pt idx="24">
                  <c:v>732.1</c:v>
                </c:pt>
                <c:pt idx="25">
                  <c:v>734.41</c:v>
                </c:pt>
                <c:pt idx="26">
                  <c:v>734.21</c:v>
                </c:pt>
                <c:pt idx="27">
                  <c:v>735.59</c:v>
                </c:pt>
                <c:pt idx="28">
                  <c:v>733.86</c:v>
                </c:pt>
                <c:pt idx="29">
                  <c:v>734.9</c:v>
                </c:pt>
                <c:pt idx="30">
                  <c:v>733.62</c:v>
                </c:pt>
                <c:pt idx="31">
                  <c:v>734.9</c:v>
                </c:pt>
                <c:pt idx="32">
                  <c:v>736.52</c:v>
                </c:pt>
                <c:pt idx="33">
                  <c:v>734.28</c:v>
                </c:pt>
                <c:pt idx="34">
                  <c:v>718.45</c:v>
                </c:pt>
                <c:pt idx="35">
                  <c:v>361.93</c:v>
                </c:pt>
                <c:pt idx="36">
                  <c:v>194.72</c:v>
                </c:pt>
                <c:pt idx="37">
                  <c:v>103.59</c:v>
                </c:pt>
                <c:pt idx="38">
                  <c:v>25.1</c:v>
                </c:pt>
                <c:pt idx="39">
                  <c:v>18.899999999999999</c:v>
                </c:pt>
                <c:pt idx="40">
                  <c:v>30.03</c:v>
                </c:pt>
                <c:pt idx="41">
                  <c:v>2.69</c:v>
                </c:pt>
                <c:pt idx="42">
                  <c:v>42.72</c:v>
                </c:pt>
                <c:pt idx="43">
                  <c:v>41.14</c:v>
                </c:pt>
                <c:pt idx="44">
                  <c:v>36.31</c:v>
                </c:pt>
                <c:pt idx="45">
                  <c:v>26.48</c:v>
                </c:pt>
                <c:pt idx="46">
                  <c:v>26.69</c:v>
                </c:pt>
                <c:pt idx="47">
                  <c:v>26.14</c:v>
                </c:pt>
                <c:pt idx="48">
                  <c:v>338.59</c:v>
                </c:pt>
                <c:pt idx="49">
                  <c:v>713.79</c:v>
                </c:pt>
                <c:pt idx="50">
                  <c:v>1100</c:v>
                </c:pt>
                <c:pt idx="51">
                  <c:v>1100</c:v>
                </c:pt>
                <c:pt idx="52">
                  <c:v>13.62</c:v>
                </c:pt>
                <c:pt idx="53">
                  <c:v>16.72</c:v>
                </c:pt>
                <c:pt idx="54">
                  <c:v>18.59</c:v>
                </c:pt>
                <c:pt idx="55">
                  <c:v>18.86</c:v>
                </c:pt>
                <c:pt idx="56">
                  <c:v>20.309999999999999</c:v>
                </c:pt>
                <c:pt idx="57">
                  <c:v>20.59</c:v>
                </c:pt>
                <c:pt idx="58">
                  <c:v>20.97</c:v>
                </c:pt>
                <c:pt idx="59">
                  <c:v>21.34</c:v>
                </c:pt>
                <c:pt idx="60">
                  <c:v>21.34</c:v>
                </c:pt>
                <c:pt idx="61">
                  <c:v>21.14</c:v>
                </c:pt>
                <c:pt idx="62">
                  <c:v>19.28</c:v>
                </c:pt>
                <c:pt idx="63">
                  <c:v>17.309999999999999</c:v>
                </c:pt>
                <c:pt idx="64">
                  <c:v>17.170000000000002</c:v>
                </c:pt>
                <c:pt idx="65">
                  <c:v>17.28</c:v>
                </c:pt>
                <c:pt idx="66">
                  <c:v>17.28</c:v>
                </c:pt>
                <c:pt idx="67">
                  <c:v>17.100000000000001</c:v>
                </c:pt>
                <c:pt idx="68">
                  <c:v>17.07</c:v>
                </c:pt>
                <c:pt idx="69">
                  <c:v>17.07</c:v>
                </c:pt>
                <c:pt idx="70">
                  <c:v>17.34</c:v>
                </c:pt>
                <c:pt idx="71">
                  <c:v>17.170000000000002</c:v>
                </c:pt>
                <c:pt idx="72">
                  <c:v>17.309999999999999</c:v>
                </c:pt>
                <c:pt idx="73">
                  <c:v>17.45</c:v>
                </c:pt>
                <c:pt idx="74">
                  <c:v>17.62</c:v>
                </c:pt>
                <c:pt idx="75">
                  <c:v>17.66</c:v>
                </c:pt>
                <c:pt idx="76">
                  <c:v>17.829999999999998</c:v>
                </c:pt>
                <c:pt idx="77">
                  <c:v>17.760000000000002</c:v>
                </c:pt>
                <c:pt idx="78">
                  <c:v>17.86</c:v>
                </c:pt>
                <c:pt idx="79">
                  <c:v>92.86</c:v>
                </c:pt>
                <c:pt idx="80">
                  <c:v>406.34</c:v>
                </c:pt>
                <c:pt idx="81">
                  <c:v>1100</c:v>
                </c:pt>
                <c:pt idx="82">
                  <c:v>1100</c:v>
                </c:pt>
                <c:pt idx="83">
                  <c:v>37.1</c:v>
                </c:pt>
                <c:pt idx="84">
                  <c:v>95.48</c:v>
                </c:pt>
                <c:pt idx="85">
                  <c:v>82.38</c:v>
                </c:pt>
                <c:pt idx="86">
                  <c:v>89.72</c:v>
                </c:pt>
                <c:pt idx="87">
                  <c:v>59.59</c:v>
                </c:pt>
                <c:pt idx="88">
                  <c:v>1100</c:v>
                </c:pt>
                <c:pt idx="89">
                  <c:v>1100</c:v>
                </c:pt>
                <c:pt idx="90">
                  <c:v>64.17</c:v>
                </c:pt>
                <c:pt idx="91">
                  <c:v>55.07</c:v>
                </c:pt>
                <c:pt idx="92">
                  <c:v>32.590000000000003</c:v>
                </c:pt>
                <c:pt idx="93">
                  <c:v>18.170000000000002</c:v>
                </c:pt>
                <c:pt idx="94">
                  <c:v>18.100000000000001</c:v>
                </c:pt>
                <c:pt idx="95">
                  <c:v>18.21</c:v>
                </c:pt>
                <c:pt idx="96">
                  <c:v>18.03</c:v>
                </c:pt>
                <c:pt idx="97">
                  <c:v>18.170000000000002</c:v>
                </c:pt>
                <c:pt idx="98">
                  <c:v>18.239999999999998</c:v>
                </c:pt>
                <c:pt idx="99">
                  <c:v>18.239999999999998</c:v>
                </c:pt>
                <c:pt idx="100">
                  <c:v>18.170000000000002</c:v>
                </c:pt>
                <c:pt idx="101">
                  <c:v>18.239999999999998</c:v>
                </c:pt>
                <c:pt idx="102">
                  <c:v>18.28</c:v>
                </c:pt>
                <c:pt idx="103">
                  <c:v>18.100000000000001</c:v>
                </c:pt>
                <c:pt idx="104">
                  <c:v>16.79</c:v>
                </c:pt>
                <c:pt idx="105">
                  <c:v>31.97</c:v>
                </c:pt>
                <c:pt idx="106">
                  <c:v>678</c:v>
                </c:pt>
                <c:pt idx="107">
                  <c:v>35.1</c:v>
                </c:pt>
                <c:pt idx="108">
                  <c:v>17.829999999999998</c:v>
                </c:pt>
                <c:pt idx="109">
                  <c:v>64.930000000000007</c:v>
                </c:pt>
                <c:pt idx="110">
                  <c:v>112.72</c:v>
                </c:pt>
                <c:pt idx="111">
                  <c:v>50.69</c:v>
                </c:pt>
                <c:pt idx="112">
                  <c:v>28.45</c:v>
                </c:pt>
                <c:pt idx="113">
                  <c:v>28.48</c:v>
                </c:pt>
                <c:pt idx="114">
                  <c:v>27.62</c:v>
                </c:pt>
                <c:pt idx="115">
                  <c:v>25.69</c:v>
                </c:pt>
                <c:pt idx="116">
                  <c:v>22.72</c:v>
                </c:pt>
                <c:pt idx="117">
                  <c:v>31.45</c:v>
                </c:pt>
                <c:pt idx="118">
                  <c:v>28.83</c:v>
                </c:pt>
                <c:pt idx="119">
                  <c:v>30.69</c:v>
                </c:pt>
                <c:pt idx="120">
                  <c:v>33.28</c:v>
                </c:pt>
                <c:pt idx="121">
                  <c:v>36.549999999999997</c:v>
                </c:pt>
                <c:pt idx="122">
                  <c:v>32.409999999999997</c:v>
                </c:pt>
                <c:pt idx="123">
                  <c:v>31.24</c:v>
                </c:pt>
                <c:pt idx="124">
                  <c:v>32.07</c:v>
                </c:pt>
                <c:pt idx="125">
                  <c:v>29.45</c:v>
                </c:pt>
                <c:pt idx="126">
                  <c:v>37.24</c:v>
                </c:pt>
                <c:pt idx="127">
                  <c:v>33.479999999999997</c:v>
                </c:pt>
                <c:pt idx="128">
                  <c:v>36.07</c:v>
                </c:pt>
                <c:pt idx="129">
                  <c:v>40.659999999999997</c:v>
                </c:pt>
                <c:pt idx="130">
                  <c:v>33.1</c:v>
                </c:pt>
                <c:pt idx="131">
                  <c:v>44.97</c:v>
                </c:pt>
                <c:pt idx="132">
                  <c:v>42.76</c:v>
                </c:pt>
                <c:pt idx="133">
                  <c:v>53.34</c:v>
                </c:pt>
                <c:pt idx="134">
                  <c:v>57.48</c:v>
                </c:pt>
                <c:pt idx="135">
                  <c:v>58.28</c:v>
                </c:pt>
                <c:pt idx="136">
                  <c:v>42.55</c:v>
                </c:pt>
                <c:pt idx="137">
                  <c:v>53.03</c:v>
                </c:pt>
                <c:pt idx="138">
                  <c:v>60.31</c:v>
                </c:pt>
                <c:pt idx="139">
                  <c:v>50</c:v>
                </c:pt>
                <c:pt idx="140">
                  <c:v>51.76</c:v>
                </c:pt>
                <c:pt idx="141">
                  <c:v>53.9</c:v>
                </c:pt>
                <c:pt idx="142">
                  <c:v>46.62</c:v>
                </c:pt>
                <c:pt idx="143">
                  <c:v>42.21</c:v>
                </c:pt>
                <c:pt idx="144">
                  <c:v>38</c:v>
                </c:pt>
                <c:pt idx="145">
                  <c:v>36</c:v>
                </c:pt>
                <c:pt idx="146">
                  <c:v>31.41</c:v>
                </c:pt>
                <c:pt idx="147">
                  <c:v>26.41</c:v>
                </c:pt>
                <c:pt idx="148">
                  <c:v>25.97</c:v>
                </c:pt>
                <c:pt idx="149">
                  <c:v>24.03</c:v>
                </c:pt>
                <c:pt idx="150">
                  <c:v>22.55</c:v>
                </c:pt>
                <c:pt idx="151">
                  <c:v>23.17</c:v>
                </c:pt>
                <c:pt idx="152">
                  <c:v>20.66</c:v>
                </c:pt>
                <c:pt idx="153">
                  <c:v>21.14</c:v>
                </c:pt>
                <c:pt idx="154">
                  <c:v>20.48</c:v>
                </c:pt>
                <c:pt idx="155">
                  <c:v>19.62</c:v>
                </c:pt>
                <c:pt idx="156">
                  <c:v>20.14</c:v>
                </c:pt>
                <c:pt idx="157">
                  <c:v>19.34</c:v>
                </c:pt>
                <c:pt idx="158">
                  <c:v>19.14</c:v>
                </c:pt>
                <c:pt idx="159">
                  <c:v>20.55</c:v>
                </c:pt>
                <c:pt idx="160">
                  <c:v>21.14</c:v>
                </c:pt>
                <c:pt idx="161">
                  <c:v>21.93</c:v>
                </c:pt>
                <c:pt idx="162">
                  <c:v>19.93</c:v>
                </c:pt>
                <c:pt idx="163">
                  <c:v>20.309999999999999</c:v>
                </c:pt>
                <c:pt idx="164">
                  <c:v>21.17</c:v>
                </c:pt>
                <c:pt idx="165">
                  <c:v>21.48</c:v>
                </c:pt>
                <c:pt idx="166">
                  <c:v>21.21</c:v>
                </c:pt>
                <c:pt idx="167">
                  <c:v>20.52</c:v>
                </c:pt>
                <c:pt idx="168">
                  <c:v>20.309999999999999</c:v>
                </c:pt>
                <c:pt idx="169">
                  <c:v>21</c:v>
                </c:pt>
                <c:pt idx="170">
                  <c:v>21.14</c:v>
                </c:pt>
                <c:pt idx="171">
                  <c:v>21.07</c:v>
                </c:pt>
                <c:pt idx="172">
                  <c:v>21.38</c:v>
                </c:pt>
                <c:pt idx="173">
                  <c:v>21.76</c:v>
                </c:pt>
                <c:pt idx="174">
                  <c:v>22.14</c:v>
                </c:pt>
                <c:pt idx="175">
                  <c:v>22.79</c:v>
                </c:pt>
                <c:pt idx="176">
                  <c:v>23.41</c:v>
                </c:pt>
                <c:pt idx="177">
                  <c:v>23.72</c:v>
                </c:pt>
                <c:pt idx="178">
                  <c:v>24.86</c:v>
                </c:pt>
                <c:pt idx="179">
                  <c:v>35.17</c:v>
                </c:pt>
                <c:pt idx="180">
                  <c:v>225.93</c:v>
                </c:pt>
                <c:pt idx="181">
                  <c:v>309.41000000000003</c:v>
                </c:pt>
                <c:pt idx="182">
                  <c:v>414.28</c:v>
                </c:pt>
                <c:pt idx="183">
                  <c:v>322.83</c:v>
                </c:pt>
                <c:pt idx="184">
                  <c:v>414</c:v>
                </c:pt>
                <c:pt idx="185">
                  <c:v>311.93</c:v>
                </c:pt>
                <c:pt idx="186">
                  <c:v>351.41</c:v>
                </c:pt>
                <c:pt idx="187">
                  <c:v>325.41000000000003</c:v>
                </c:pt>
                <c:pt idx="188">
                  <c:v>317.45</c:v>
                </c:pt>
                <c:pt idx="189">
                  <c:v>361.72</c:v>
                </c:pt>
                <c:pt idx="190">
                  <c:v>98.41</c:v>
                </c:pt>
                <c:pt idx="191">
                  <c:v>44.38</c:v>
                </c:pt>
                <c:pt idx="192">
                  <c:v>49.17</c:v>
                </c:pt>
                <c:pt idx="193">
                  <c:v>50.62</c:v>
                </c:pt>
                <c:pt idx="194">
                  <c:v>45.97</c:v>
                </c:pt>
                <c:pt idx="195">
                  <c:v>37.83</c:v>
                </c:pt>
                <c:pt idx="196">
                  <c:v>29.14</c:v>
                </c:pt>
                <c:pt idx="197">
                  <c:v>25.48</c:v>
                </c:pt>
                <c:pt idx="198">
                  <c:v>21.52</c:v>
                </c:pt>
                <c:pt idx="199">
                  <c:v>20.14</c:v>
                </c:pt>
                <c:pt idx="200">
                  <c:v>18.97</c:v>
                </c:pt>
                <c:pt idx="201">
                  <c:v>18.55</c:v>
                </c:pt>
                <c:pt idx="202">
                  <c:v>18.309999999999999</c:v>
                </c:pt>
                <c:pt idx="203">
                  <c:v>17.760000000000002</c:v>
                </c:pt>
                <c:pt idx="204">
                  <c:v>17.28</c:v>
                </c:pt>
                <c:pt idx="205">
                  <c:v>16.79</c:v>
                </c:pt>
                <c:pt idx="206">
                  <c:v>16.55</c:v>
                </c:pt>
                <c:pt idx="207">
                  <c:v>16.309999999999999</c:v>
                </c:pt>
                <c:pt idx="208">
                  <c:v>16.38</c:v>
                </c:pt>
                <c:pt idx="209">
                  <c:v>16.45</c:v>
                </c:pt>
                <c:pt idx="210">
                  <c:v>16.309999999999999</c:v>
                </c:pt>
                <c:pt idx="211">
                  <c:v>16.48</c:v>
                </c:pt>
                <c:pt idx="212">
                  <c:v>16.34</c:v>
                </c:pt>
                <c:pt idx="213">
                  <c:v>16.38</c:v>
                </c:pt>
                <c:pt idx="214">
                  <c:v>15.79</c:v>
                </c:pt>
                <c:pt idx="215">
                  <c:v>16.07</c:v>
                </c:pt>
                <c:pt idx="216">
                  <c:v>15.97</c:v>
                </c:pt>
                <c:pt idx="217">
                  <c:v>16.170000000000002</c:v>
                </c:pt>
                <c:pt idx="218">
                  <c:v>16.52</c:v>
                </c:pt>
                <c:pt idx="219">
                  <c:v>17.07</c:v>
                </c:pt>
                <c:pt idx="220">
                  <c:v>17.829999999999998</c:v>
                </c:pt>
                <c:pt idx="221">
                  <c:v>18.100000000000001</c:v>
                </c:pt>
                <c:pt idx="222">
                  <c:v>18.45</c:v>
                </c:pt>
                <c:pt idx="223">
                  <c:v>18.62</c:v>
                </c:pt>
                <c:pt idx="224">
                  <c:v>18.45</c:v>
                </c:pt>
                <c:pt idx="225">
                  <c:v>18.59</c:v>
                </c:pt>
                <c:pt idx="226">
                  <c:v>18.72</c:v>
                </c:pt>
                <c:pt idx="227">
                  <c:v>19</c:v>
                </c:pt>
                <c:pt idx="228">
                  <c:v>19.03</c:v>
                </c:pt>
                <c:pt idx="229">
                  <c:v>19.170000000000002</c:v>
                </c:pt>
                <c:pt idx="230">
                  <c:v>-18.760000000000002</c:v>
                </c:pt>
                <c:pt idx="231">
                  <c:v>-20.21</c:v>
                </c:pt>
                <c:pt idx="232">
                  <c:v>-18.829999999999998</c:v>
                </c:pt>
                <c:pt idx="233">
                  <c:v>-16.829999999999998</c:v>
                </c:pt>
                <c:pt idx="234">
                  <c:v>-15.28</c:v>
                </c:pt>
                <c:pt idx="235">
                  <c:v>-14.34</c:v>
                </c:pt>
                <c:pt idx="236">
                  <c:v>-12.66</c:v>
                </c:pt>
                <c:pt idx="237">
                  <c:v>-11.9</c:v>
                </c:pt>
                <c:pt idx="238">
                  <c:v>1057.0999999999999</c:v>
                </c:pt>
                <c:pt idx="239">
                  <c:v>871.59</c:v>
                </c:pt>
                <c:pt idx="240">
                  <c:v>803.24</c:v>
                </c:pt>
                <c:pt idx="241">
                  <c:v>728.24</c:v>
                </c:pt>
                <c:pt idx="242">
                  <c:v>702.62</c:v>
                </c:pt>
                <c:pt idx="243">
                  <c:v>700.45</c:v>
                </c:pt>
                <c:pt idx="244">
                  <c:v>713.62</c:v>
                </c:pt>
                <c:pt idx="245">
                  <c:v>717.1</c:v>
                </c:pt>
                <c:pt idx="246">
                  <c:v>655.30999999999995</c:v>
                </c:pt>
                <c:pt idx="247">
                  <c:v>717.03</c:v>
                </c:pt>
                <c:pt idx="248">
                  <c:v>719.38</c:v>
                </c:pt>
                <c:pt idx="249">
                  <c:v>720.17</c:v>
                </c:pt>
                <c:pt idx="250">
                  <c:v>719.69</c:v>
                </c:pt>
                <c:pt idx="251">
                  <c:v>724.55</c:v>
                </c:pt>
                <c:pt idx="252">
                  <c:v>728.31</c:v>
                </c:pt>
                <c:pt idx="253">
                  <c:v>730.34</c:v>
                </c:pt>
                <c:pt idx="254">
                  <c:v>733.41</c:v>
                </c:pt>
                <c:pt idx="255">
                  <c:v>737.1</c:v>
                </c:pt>
                <c:pt idx="256">
                  <c:v>735.62</c:v>
                </c:pt>
                <c:pt idx="257">
                  <c:v>737.97</c:v>
                </c:pt>
                <c:pt idx="258">
                  <c:v>740.14</c:v>
                </c:pt>
                <c:pt idx="259">
                  <c:v>738.69</c:v>
                </c:pt>
                <c:pt idx="260">
                  <c:v>739.34</c:v>
                </c:pt>
                <c:pt idx="261">
                  <c:v>739.31</c:v>
                </c:pt>
                <c:pt idx="262">
                  <c:v>741.41</c:v>
                </c:pt>
                <c:pt idx="263">
                  <c:v>738.66</c:v>
                </c:pt>
                <c:pt idx="264">
                  <c:v>743.41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C7-44DB-BBDE-111B09F540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6219055"/>
        <c:axId val="1116220975"/>
      </c:scatterChart>
      <c:valAx>
        <c:axId val="1116219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6220975"/>
        <c:crosses val="autoZero"/>
        <c:crossBetween val="midCat"/>
      </c:valAx>
      <c:valAx>
        <c:axId val="1116220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62190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Sheet2!$F$1</c:f>
              <c:strCache>
                <c:ptCount val="1"/>
                <c:pt idx="0">
                  <c:v>flow(Read)[µl/min]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Sheet2!$B$2:$B$103</c:f>
              <c:numCache>
                <c:formatCode>General</c:formatCode>
                <c:ptCount val="102"/>
                <c:pt idx="0">
                  <c:v>0</c:v>
                </c:pt>
                <c:pt idx="1">
                  <c:v>0.128</c:v>
                </c:pt>
                <c:pt idx="2">
                  <c:v>0.628</c:v>
                </c:pt>
                <c:pt idx="3">
                  <c:v>1.1279999999999999</c:v>
                </c:pt>
                <c:pt idx="4">
                  <c:v>1.6279999999999999</c:v>
                </c:pt>
                <c:pt idx="5">
                  <c:v>2.1280000000000001</c:v>
                </c:pt>
                <c:pt idx="6">
                  <c:v>2.6280000000000001</c:v>
                </c:pt>
                <c:pt idx="7">
                  <c:v>3.129</c:v>
                </c:pt>
                <c:pt idx="8">
                  <c:v>3.6280000000000001</c:v>
                </c:pt>
                <c:pt idx="9">
                  <c:v>4.1280000000000001</c:v>
                </c:pt>
                <c:pt idx="10">
                  <c:v>4.6280000000000001</c:v>
                </c:pt>
                <c:pt idx="11">
                  <c:v>5.1280000000000001</c:v>
                </c:pt>
                <c:pt idx="12">
                  <c:v>5.6280000000000001</c:v>
                </c:pt>
                <c:pt idx="13">
                  <c:v>6.1280000000000001</c:v>
                </c:pt>
                <c:pt idx="14">
                  <c:v>6.6280000000000001</c:v>
                </c:pt>
                <c:pt idx="15">
                  <c:v>7.1280000000000001</c:v>
                </c:pt>
                <c:pt idx="16">
                  <c:v>7.6280000000000001</c:v>
                </c:pt>
                <c:pt idx="17">
                  <c:v>8.1280000000000001</c:v>
                </c:pt>
                <c:pt idx="18">
                  <c:v>8.6280000000000001</c:v>
                </c:pt>
                <c:pt idx="19">
                  <c:v>9.1280000000000001</c:v>
                </c:pt>
                <c:pt idx="20">
                  <c:v>9.6280000000000001</c:v>
                </c:pt>
                <c:pt idx="21">
                  <c:v>10.129</c:v>
                </c:pt>
                <c:pt idx="22">
                  <c:v>10.628</c:v>
                </c:pt>
                <c:pt idx="23">
                  <c:v>11.128</c:v>
                </c:pt>
                <c:pt idx="24">
                  <c:v>11.629</c:v>
                </c:pt>
                <c:pt idx="25">
                  <c:v>12.128</c:v>
                </c:pt>
                <c:pt idx="26">
                  <c:v>12.628</c:v>
                </c:pt>
                <c:pt idx="27">
                  <c:v>13.129</c:v>
                </c:pt>
                <c:pt idx="28">
                  <c:v>13.628</c:v>
                </c:pt>
                <c:pt idx="29">
                  <c:v>14.128</c:v>
                </c:pt>
                <c:pt idx="30">
                  <c:v>14.628</c:v>
                </c:pt>
                <c:pt idx="31">
                  <c:v>15.129</c:v>
                </c:pt>
                <c:pt idx="32">
                  <c:v>15.628</c:v>
                </c:pt>
                <c:pt idx="33">
                  <c:v>16.128</c:v>
                </c:pt>
                <c:pt idx="34">
                  <c:v>16.628</c:v>
                </c:pt>
                <c:pt idx="35">
                  <c:v>17.129000000000001</c:v>
                </c:pt>
                <c:pt idx="36">
                  <c:v>17.628</c:v>
                </c:pt>
                <c:pt idx="37">
                  <c:v>18.128</c:v>
                </c:pt>
                <c:pt idx="38">
                  <c:v>18.628</c:v>
                </c:pt>
                <c:pt idx="39">
                  <c:v>19.128</c:v>
                </c:pt>
                <c:pt idx="40">
                  <c:v>19.629000000000001</c:v>
                </c:pt>
                <c:pt idx="41">
                  <c:v>20.128</c:v>
                </c:pt>
                <c:pt idx="42">
                  <c:v>20.628</c:v>
                </c:pt>
                <c:pt idx="43">
                  <c:v>21.128</c:v>
                </c:pt>
                <c:pt idx="44">
                  <c:v>21.628</c:v>
                </c:pt>
                <c:pt idx="45">
                  <c:v>22.128</c:v>
                </c:pt>
                <c:pt idx="46">
                  <c:v>22.628</c:v>
                </c:pt>
                <c:pt idx="47">
                  <c:v>23.128</c:v>
                </c:pt>
                <c:pt idx="48">
                  <c:v>23.628</c:v>
                </c:pt>
                <c:pt idx="49">
                  <c:v>24.128</c:v>
                </c:pt>
                <c:pt idx="50">
                  <c:v>24.628</c:v>
                </c:pt>
                <c:pt idx="51">
                  <c:v>25.128</c:v>
                </c:pt>
                <c:pt idx="52">
                  <c:v>25.628</c:v>
                </c:pt>
                <c:pt idx="53">
                  <c:v>26.128</c:v>
                </c:pt>
                <c:pt idx="54">
                  <c:v>26.628</c:v>
                </c:pt>
                <c:pt idx="55">
                  <c:v>27.128</c:v>
                </c:pt>
                <c:pt idx="56">
                  <c:v>27.629000000000001</c:v>
                </c:pt>
                <c:pt idx="57">
                  <c:v>28.128</c:v>
                </c:pt>
                <c:pt idx="58">
                  <c:v>28.628</c:v>
                </c:pt>
                <c:pt idx="59">
                  <c:v>29.128</c:v>
                </c:pt>
                <c:pt idx="60">
                  <c:v>29.629000000000001</c:v>
                </c:pt>
                <c:pt idx="61">
                  <c:v>30.128</c:v>
                </c:pt>
                <c:pt idx="62">
                  <c:v>30.628</c:v>
                </c:pt>
                <c:pt idx="63">
                  <c:v>31.129000000000001</c:v>
                </c:pt>
                <c:pt idx="64">
                  <c:v>31.628</c:v>
                </c:pt>
                <c:pt idx="65">
                  <c:v>32.128999999999998</c:v>
                </c:pt>
                <c:pt idx="66">
                  <c:v>32.628</c:v>
                </c:pt>
                <c:pt idx="67">
                  <c:v>33.128</c:v>
                </c:pt>
                <c:pt idx="68">
                  <c:v>33.628</c:v>
                </c:pt>
                <c:pt idx="69">
                  <c:v>34.128</c:v>
                </c:pt>
                <c:pt idx="70">
                  <c:v>34.628</c:v>
                </c:pt>
                <c:pt idx="71">
                  <c:v>35.128</c:v>
                </c:pt>
                <c:pt idx="72">
                  <c:v>35.628</c:v>
                </c:pt>
                <c:pt idx="73">
                  <c:v>36.128</c:v>
                </c:pt>
                <c:pt idx="74">
                  <c:v>36.628</c:v>
                </c:pt>
                <c:pt idx="75">
                  <c:v>37.128</c:v>
                </c:pt>
                <c:pt idx="76">
                  <c:v>37.628</c:v>
                </c:pt>
                <c:pt idx="77">
                  <c:v>38.128</c:v>
                </c:pt>
                <c:pt idx="78">
                  <c:v>38.628</c:v>
                </c:pt>
                <c:pt idx="79">
                  <c:v>39.128999999999998</c:v>
                </c:pt>
                <c:pt idx="80">
                  <c:v>39.628</c:v>
                </c:pt>
                <c:pt idx="81">
                  <c:v>40.128</c:v>
                </c:pt>
                <c:pt idx="82">
                  <c:v>40.628</c:v>
                </c:pt>
                <c:pt idx="83">
                  <c:v>41.128999999999998</c:v>
                </c:pt>
                <c:pt idx="84">
                  <c:v>41.628</c:v>
                </c:pt>
                <c:pt idx="85">
                  <c:v>42.128</c:v>
                </c:pt>
                <c:pt idx="86">
                  <c:v>42.628999999999998</c:v>
                </c:pt>
                <c:pt idx="87">
                  <c:v>43.128</c:v>
                </c:pt>
                <c:pt idx="88">
                  <c:v>43.628</c:v>
                </c:pt>
                <c:pt idx="89">
                  <c:v>44.128</c:v>
                </c:pt>
                <c:pt idx="90">
                  <c:v>44.628999999999998</c:v>
                </c:pt>
                <c:pt idx="91">
                  <c:v>45.128</c:v>
                </c:pt>
                <c:pt idx="92">
                  <c:v>45.628</c:v>
                </c:pt>
                <c:pt idx="93">
                  <c:v>46.128</c:v>
                </c:pt>
                <c:pt idx="94">
                  <c:v>46.628</c:v>
                </c:pt>
                <c:pt idx="95">
                  <c:v>47.128</c:v>
                </c:pt>
                <c:pt idx="96">
                  <c:v>47.628</c:v>
                </c:pt>
                <c:pt idx="97">
                  <c:v>48.128</c:v>
                </c:pt>
                <c:pt idx="98">
                  <c:v>48.628</c:v>
                </c:pt>
                <c:pt idx="99">
                  <c:v>49.128</c:v>
                </c:pt>
                <c:pt idx="100">
                  <c:v>49.628</c:v>
                </c:pt>
                <c:pt idx="101">
                  <c:v>50.128999999999998</c:v>
                </c:pt>
              </c:numCache>
            </c:numRef>
          </c:xVal>
          <c:yVal>
            <c:numRef>
              <c:f>Sheet2!$F$2:$F$103</c:f>
              <c:numCache>
                <c:formatCode>General</c:formatCode>
                <c:ptCount val="102"/>
                <c:pt idx="0">
                  <c:v>749.76</c:v>
                </c:pt>
                <c:pt idx="1">
                  <c:v>749.55</c:v>
                </c:pt>
                <c:pt idx="2">
                  <c:v>749.41</c:v>
                </c:pt>
                <c:pt idx="3">
                  <c:v>748.9</c:v>
                </c:pt>
                <c:pt idx="4">
                  <c:v>749.41</c:v>
                </c:pt>
                <c:pt idx="5">
                  <c:v>748.69</c:v>
                </c:pt>
                <c:pt idx="6">
                  <c:v>748.72</c:v>
                </c:pt>
                <c:pt idx="7">
                  <c:v>749.62</c:v>
                </c:pt>
                <c:pt idx="8">
                  <c:v>748.79</c:v>
                </c:pt>
                <c:pt idx="9">
                  <c:v>749.59</c:v>
                </c:pt>
                <c:pt idx="10">
                  <c:v>749.03</c:v>
                </c:pt>
                <c:pt idx="11">
                  <c:v>748.72</c:v>
                </c:pt>
                <c:pt idx="12">
                  <c:v>749.28</c:v>
                </c:pt>
                <c:pt idx="13">
                  <c:v>750.34</c:v>
                </c:pt>
                <c:pt idx="14">
                  <c:v>747.31</c:v>
                </c:pt>
                <c:pt idx="15">
                  <c:v>748.52</c:v>
                </c:pt>
                <c:pt idx="16">
                  <c:v>748.93</c:v>
                </c:pt>
                <c:pt idx="17">
                  <c:v>747.76</c:v>
                </c:pt>
                <c:pt idx="18">
                  <c:v>748.41</c:v>
                </c:pt>
                <c:pt idx="19">
                  <c:v>746.9</c:v>
                </c:pt>
                <c:pt idx="20">
                  <c:v>747.69</c:v>
                </c:pt>
                <c:pt idx="21">
                  <c:v>749.41</c:v>
                </c:pt>
                <c:pt idx="22">
                  <c:v>748.86</c:v>
                </c:pt>
                <c:pt idx="23">
                  <c:v>747.62</c:v>
                </c:pt>
                <c:pt idx="24">
                  <c:v>746.52</c:v>
                </c:pt>
                <c:pt idx="25">
                  <c:v>747.62</c:v>
                </c:pt>
                <c:pt idx="26">
                  <c:v>746.69</c:v>
                </c:pt>
                <c:pt idx="27">
                  <c:v>747.86</c:v>
                </c:pt>
                <c:pt idx="28">
                  <c:v>747.86</c:v>
                </c:pt>
                <c:pt idx="29">
                  <c:v>748.14</c:v>
                </c:pt>
                <c:pt idx="30">
                  <c:v>747.34</c:v>
                </c:pt>
                <c:pt idx="31">
                  <c:v>747.31</c:v>
                </c:pt>
                <c:pt idx="32">
                  <c:v>749.76</c:v>
                </c:pt>
                <c:pt idx="33">
                  <c:v>749.66</c:v>
                </c:pt>
                <c:pt idx="34">
                  <c:v>747.83</c:v>
                </c:pt>
                <c:pt idx="35">
                  <c:v>748.28</c:v>
                </c:pt>
                <c:pt idx="36">
                  <c:v>748.45</c:v>
                </c:pt>
                <c:pt idx="37">
                  <c:v>746.66</c:v>
                </c:pt>
                <c:pt idx="38">
                  <c:v>748.14</c:v>
                </c:pt>
                <c:pt idx="39">
                  <c:v>747.62</c:v>
                </c:pt>
                <c:pt idx="40">
                  <c:v>745.83</c:v>
                </c:pt>
                <c:pt idx="41">
                  <c:v>749.17</c:v>
                </c:pt>
                <c:pt idx="42">
                  <c:v>718.79</c:v>
                </c:pt>
                <c:pt idx="43">
                  <c:v>359.07</c:v>
                </c:pt>
                <c:pt idx="44">
                  <c:v>209.93</c:v>
                </c:pt>
                <c:pt idx="45">
                  <c:v>111.9</c:v>
                </c:pt>
                <c:pt idx="46">
                  <c:v>57.52</c:v>
                </c:pt>
                <c:pt idx="47">
                  <c:v>28.38</c:v>
                </c:pt>
                <c:pt idx="48">
                  <c:v>345.72</c:v>
                </c:pt>
                <c:pt idx="49">
                  <c:v>530.59</c:v>
                </c:pt>
                <c:pt idx="50">
                  <c:v>634.86</c:v>
                </c:pt>
                <c:pt idx="51">
                  <c:v>683.21</c:v>
                </c:pt>
                <c:pt idx="52">
                  <c:v>714.21</c:v>
                </c:pt>
                <c:pt idx="53">
                  <c:v>728.69</c:v>
                </c:pt>
                <c:pt idx="54">
                  <c:v>736.03</c:v>
                </c:pt>
                <c:pt idx="55">
                  <c:v>742.45</c:v>
                </c:pt>
                <c:pt idx="56">
                  <c:v>742.1</c:v>
                </c:pt>
                <c:pt idx="57">
                  <c:v>744.52</c:v>
                </c:pt>
                <c:pt idx="58">
                  <c:v>747.66</c:v>
                </c:pt>
                <c:pt idx="59">
                  <c:v>746.31</c:v>
                </c:pt>
                <c:pt idx="60">
                  <c:v>748.14</c:v>
                </c:pt>
                <c:pt idx="61">
                  <c:v>748.28</c:v>
                </c:pt>
                <c:pt idx="62">
                  <c:v>746.83</c:v>
                </c:pt>
                <c:pt idx="63">
                  <c:v>747.52</c:v>
                </c:pt>
                <c:pt idx="64">
                  <c:v>746.62</c:v>
                </c:pt>
                <c:pt idx="65">
                  <c:v>745.76</c:v>
                </c:pt>
                <c:pt idx="66">
                  <c:v>571.03</c:v>
                </c:pt>
                <c:pt idx="67">
                  <c:v>298.52</c:v>
                </c:pt>
                <c:pt idx="68">
                  <c:v>137.59</c:v>
                </c:pt>
                <c:pt idx="69">
                  <c:v>66.239999999999995</c:v>
                </c:pt>
                <c:pt idx="70">
                  <c:v>37.76</c:v>
                </c:pt>
                <c:pt idx="71">
                  <c:v>61.21</c:v>
                </c:pt>
                <c:pt idx="72">
                  <c:v>5.62</c:v>
                </c:pt>
                <c:pt idx="73">
                  <c:v>36.380000000000003</c:v>
                </c:pt>
                <c:pt idx="74">
                  <c:v>33.340000000000003</c:v>
                </c:pt>
                <c:pt idx="75">
                  <c:v>30.83</c:v>
                </c:pt>
                <c:pt idx="76">
                  <c:v>24.93</c:v>
                </c:pt>
                <c:pt idx="77">
                  <c:v>-0.97</c:v>
                </c:pt>
                <c:pt idx="78">
                  <c:v>-2.2799999999999998</c:v>
                </c:pt>
                <c:pt idx="79">
                  <c:v>-2.86</c:v>
                </c:pt>
                <c:pt idx="80">
                  <c:v>-6</c:v>
                </c:pt>
                <c:pt idx="81">
                  <c:v>-5.76</c:v>
                </c:pt>
                <c:pt idx="82">
                  <c:v>374.21</c:v>
                </c:pt>
                <c:pt idx="83">
                  <c:v>542.97</c:v>
                </c:pt>
                <c:pt idx="84">
                  <c:v>644.54999999999995</c:v>
                </c:pt>
                <c:pt idx="85">
                  <c:v>697.38</c:v>
                </c:pt>
                <c:pt idx="86">
                  <c:v>721.31</c:v>
                </c:pt>
                <c:pt idx="87">
                  <c:v>736.34</c:v>
                </c:pt>
                <c:pt idx="88">
                  <c:v>746.07</c:v>
                </c:pt>
                <c:pt idx="89">
                  <c:v>745.52</c:v>
                </c:pt>
                <c:pt idx="90">
                  <c:v>747.86</c:v>
                </c:pt>
                <c:pt idx="91">
                  <c:v>746.41</c:v>
                </c:pt>
                <c:pt idx="92">
                  <c:v>747.97</c:v>
                </c:pt>
                <c:pt idx="93">
                  <c:v>746.17</c:v>
                </c:pt>
                <c:pt idx="94">
                  <c:v>746.69</c:v>
                </c:pt>
                <c:pt idx="95">
                  <c:v>747.86</c:v>
                </c:pt>
                <c:pt idx="96">
                  <c:v>747.14</c:v>
                </c:pt>
                <c:pt idx="97">
                  <c:v>745.31</c:v>
                </c:pt>
                <c:pt idx="98">
                  <c:v>745.66</c:v>
                </c:pt>
                <c:pt idx="99">
                  <c:v>746.62</c:v>
                </c:pt>
                <c:pt idx="100">
                  <c:v>747.66</c:v>
                </c:pt>
                <c:pt idx="101">
                  <c:v>745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EB-4CFC-8833-3BFCA84E47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6945215"/>
        <c:axId val="1716946655"/>
      </c:scatterChart>
      <c:valAx>
        <c:axId val="17169452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946655"/>
        <c:crosses val="autoZero"/>
        <c:crossBetween val="midCat"/>
      </c:valAx>
      <c:valAx>
        <c:axId val="1716946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9452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0.04523</cdr:x>
      <cdr:y>0.22519</cdr:y>
    </cdr:from>
    <cdr:to>
      <cdr:x>0.11036</cdr:x>
      <cdr:y>0.28607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A85FD289-E5B4-B34E-60E5-0E0F60B0A36D}"/>
            </a:ext>
          </a:extLst>
        </cdr:cNvPr>
        <cdr:cNvSpPr txBox="1"/>
      </cdr:nvSpPr>
      <cdr:spPr>
        <a:xfrm xmlns:a="http://schemas.openxmlformats.org/drawingml/2006/main">
          <a:off x="635000" y="1714500"/>
          <a:ext cx="914400" cy="4635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kern="1200"/>
        </a:p>
      </cdr:txBody>
    </cdr:sp>
  </cdr:relSizeAnchor>
  <cdr:relSizeAnchor xmlns:cdr="http://schemas.openxmlformats.org/drawingml/2006/chartDrawing">
    <cdr:from>
      <cdr:x>0.0398</cdr:x>
      <cdr:y>0.24187</cdr:y>
    </cdr:from>
    <cdr:to>
      <cdr:x>0.10493</cdr:x>
      <cdr:y>0.36197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7E975BD3-CD25-7281-7AAF-1E77E3C1144A}"/>
            </a:ext>
          </a:extLst>
        </cdr:cNvPr>
        <cdr:cNvSpPr txBox="1"/>
      </cdr:nvSpPr>
      <cdr:spPr>
        <a:xfrm xmlns:a="http://schemas.openxmlformats.org/drawingml/2006/main">
          <a:off x="558800" y="18415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kern="12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D99A-0377-CC3F-E355-254247CE0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4CFBE-D6B7-D043-F53F-D04F32025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210D1-8117-F883-F32E-E05AFFDC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4008-4013-B085-F520-FF816A4E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44EF5-5938-0F8B-4268-A4A03E7A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7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CC25-6552-B091-F59C-C0D30B7B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F5314-B645-02A6-99AB-F835894EA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4FBA3-E003-9D13-3E05-6943C951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A999-3C4F-FB51-3DCD-8E91D01A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76D63-B52B-ED5C-DC2B-A75FE901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3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77F10-09EC-E4D2-3365-EF6CA953D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10346-8A89-868A-D610-8467C5114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47616-0065-E755-DDB0-88F03890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0238-6188-D5BB-C6DA-7901E5FC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CFDD-D7AE-88F1-DD54-93D7F7CC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6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6587-A302-3A4A-E989-13315892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AB647-AF2F-CDA2-97F1-50F7D6463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287A0-8A33-4FD7-0644-0CE0CD18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F2646-079B-8AEB-989F-6D6DEB28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EC881-9890-2C71-A1F5-DA7DE3F8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6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5B83-B240-67CF-E746-DDB3BB1E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2404B-1192-D9CD-32C1-CD72CE7F2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7BAE-A73A-3F6B-FA86-9F2008E5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09A32-D6B3-AEAE-50E5-4025D9D1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546FC-3A97-6B9D-D649-DAFDB424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5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A16E-7F8C-89DF-C1CD-60D41979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06B79-B2F9-4D9A-071A-84AC16C6F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4F64A-567F-A355-5B5B-D63B7BDF0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3163F-E50D-00D6-57DD-5C0D9616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B4443-A9F3-3947-FC3C-F6886A7D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3FB7D-DB17-4E97-FBF5-1CC5AA02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2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C70A-C7AF-383B-5BAD-E3D63A1B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3331F-A459-8946-FE1A-0BD0F02DE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D3901-DB03-9AF9-38A1-AC3FDAE31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0B95-B8CC-DFDB-99D8-B307EECEA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9A5BD-FA2C-0F16-16BA-4E63ACD11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1FAB4-AB26-0BB7-C77D-33276F11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406B3-77EE-0F85-89A5-8BF14270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8CDBA-22A7-6D69-6CC5-6E4D3717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0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BF2A-4574-E366-7FFA-8F449F3D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6062B-AF9B-8580-ED8F-9B1AC837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D5CA7-517F-96A9-17DB-41FD4734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BFE48-152F-8B63-488C-2D8644DE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6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F1451-0A81-977D-E80F-74F1205D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C2850-6884-8388-02E0-E8CAA034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28755-3969-7568-63BA-D64B3D7A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C66D-C426-13D6-7480-29256CCD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A932-2996-3373-9200-0B0CE1C8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C3DF5-4F12-E4B1-CC16-734C54442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93279-1042-EC48-FAF5-7DA23AED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327F5-E64A-8FD8-E40E-0A6D551C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92FE2-E0D7-1F45-A645-7500012E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8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E120-9410-5400-C474-F92D5081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F9030-E6A4-5E28-5BFF-795930C2C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BD542-C147-F7A7-20FD-2B800D00D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CCD3B-1351-627F-D89C-6B040386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8B4FA-0A08-A5F6-EEF1-015C3CB8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B1AF4-E8C4-0981-8A11-D21A2B1E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1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12F9F-B8CE-5886-02E5-8DB10B70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513F4-5362-2EF3-DD1E-73BB1FC26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44CF6-C08C-D166-6B20-558E50832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939D3D-C052-447F-AF72-803AA7F2A4A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C9B86-18F9-CA6A-D2C0-A4B632531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92F3A-FAFF-74BA-B763-524FD936E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0299-56D2-F9A1-49E9-EBEEF0A8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5121"/>
          </a:xfrm>
        </p:spPr>
        <p:txBody>
          <a:bodyPr/>
          <a:lstStyle/>
          <a:p>
            <a:r>
              <a:rPr lang="en-US" dirty="0"/>
              <a:t>Bubble issue with MUX and OB1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6AA60-2C75-E220-BC93-F18076E7F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246"/>
            <a:ext cx="10515600" cy="5086717"/>
          </a:xfrm>
        </p:spPr>
        <p:txBody>
          <a:bodyPr>
            <a:normAutofit/>
          </a:bodyPr>
          <a:lstStyle/>
          <a:p>
            <a:r>
              <a:rPr lang="en-US" sz="2000" dirty="0"/>
              <a:t>Issues with bubbles being introduced into system. Typically happens after long delay periods. </a:t>
            </a:r>
          </a:p>
          <a:p>
            <a:r>
              <a:rPr lang="en-US" sz="2000" dirty="0"/>
              <a:t>One hypothesis is MUX valve homing which seems to be a built in action that I cannot control, but happens if valve isn’t moved every x minutes. Possible that it still does it after Y time too, but its unknown.</a:t>
            </a:r>
          </a:p>
          <a:p>
            <a:r>
              <a:rPr lang="en-US" sz="2000" dirty="0"/>
              <a:t>Ob1 sometimes disobeys commands and need to cut power to have control over a hard stop point </a:t>
            </a:r>
          </a:p>
        </p:txBody>
      </p:sp>
    </p:spTree>
    <p:extLst>
      <p:ext uri="{BB962C8B-B14F-4D97-AF65-F5344CB8AC3E}">
        <p14:creationId xmlns:p14="http://schemas.microsoft.com/office/powerpoint/2010/main" val="426368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71304EF-258F-7832-5543-B4088E03D9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2243780"/>
              </p:ext>
            </p:extLst>
          </p:nvPr>
        </p:nvGraphicFramePr>
        <p:xfrm>
          <a:off x="1584327" y="636587"/>
          <a:ext cx="9363074" cy="5584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8BF59C-A4C2-184B-C8D7-F60816F03B51}"/>
              </a:ext>
            </a:extLst>
          </p:cNvPr>
          <p:cNvSpPr txBox="1"/>
          <p:nvPr/>
        </p:nvSpPr>
        <p:spPr>
          <a:xfrm>
            <a:off x="2105637" y="1753300"/>
            <a:ext cx="929935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Turn off</a:t>
            </a:r>
          </a:p>
          <a:p>
            <a:r>
              <a:rPr lang="en-US" dirty="0"/>
              <a:t>OB1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A86589-277E-8304-7ED0-9869191199F3}"/>
              </a:ext>
            </a:extLst>
          </p:cNvPr>
          <p:cNvCxnSpPr>
            <a:stCxn id="5" idx="2"/>
          </p:cNvCxnSpPr>
          <p:nvPr/>
        </p:nvCxnSpPr>
        <p:spPr>
          <a:xfrm flipH="1">
            <a:off x="2475035" y="2399631"/>
            <a:ext cx="95570" cy="3611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32922D-1D45-CD3F-C428-22575701A0C2}"/>
              </a:ext>
            </a:extLst>
          </p:cNvPr>
          <p:cNvSpPr txBox="1"/>
          <p:nvPr/>
        </p:nvSpPr>
        <p:spPr>
          <a:xfrm>
            <a:off x="3091914" y="1753300"/>
            <a:ext cx="1253869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Home Mux</a:t>
            </a:r>
          </a:p>
          <a:p>
            <a:r>
              <a:rPr lang="en-US" dirty="0"/>
              <a:t>Valve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0CD644-D8FD-7C28-CBC2-A6B90701A16A}"/>
              </a:ext>
            </a:extLst>
          </p:cNvPr>
          <p:cNvCxnSpPr>
            <a:cxnSpLocks/>
          </p:cNvCxnSpPr>
          <p:nvPr/>
        </p:nvCxnSpPr>
        <p:spPr>
          <a:xfrm flipH="1">
            <a:off x="3091914" y="2399631"/>
            <a:ext cx="587667" cy="3611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5BA224-828F-1CED-EAE9-07F6A1AE09E3}"/>
              </a:ext>
            </a:extLst>
          </p:cNvPr>
          <p:cNvSpPr txBox="1"/>
          <p:nvPr/>
        </p:nvSpPr>
        <p:spPr>
          <a:xfrm>
            <a:off x="7846219" y="1312219"/>
            <a:ext cx="1253869" cy="1200329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Swap to valve 11 and back to 12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7C5235-93A8-CAEC-3422-DA766EFF7968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473154" y="2512548"/>
            <a:ext cx="886258" cy="26617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D860F6-2826-B2AF-84B8-8B198DCF3782}"/>
              </a:ext>
            </a:extLst>
          </p:cNvPr>
          <p:cNvSpPr txBox="1"/>
          <p:nvPr/>
        </p:nvSpPr>
        <p:spPr>
          <a:xfrm>
            <a:off x="6116148" y="1171542"/>
            <a:ext cx="1253869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Bubbles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1D2432-D488-0DEC-C383-42E1B4C55E97}"/>
              </a:ext>
            </a:extLst>
          </p:cNvPr>
          <p:cNvCxnSpPr>
            <a:cxnSpLocks/>
          </p:cNvCxnSpPr>
          <p:nvPr/>
        </p:nvCxnSpPr>
        <p:spPr>
          <a:xfrm flipH="1" flipV="1">
            <a:off x="4985238" y="1472712"/>
            <a:ext cx="1763592" cy="681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E33FBB-67D8-D131-CD43-751D50EB47B8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743083" y="1540874"/>
            <a:ext cx="843812" cy="23673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1455E5-DA09-F016-8C23-067624D0C799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429458" y="1540874"/>
            <a:ext cx="1313625" cy="13298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6AEDC2-541C-F3F5-6F3C-0541FA9CD9B5}"/>
              </a:ext>
            </a:extLst>
          </p:cNvPr>
          <p:cNvSpPr txBox="1"/>
          <p:nvPr/>
        </p:nvSpPr>
        <p:spPr>
          <a:xfrm>
            <a:off x="61546" y="0"/>
            <a:ext cx="169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MUX home test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18662C-26DF-A5EB-5113-118DC4CFF373}"/>
              </a:ext>
            </a:extLst>
          </p:cNvPr>
          <p:cNvSpPr txBox="1"/>
          <p:nvPr/>
        </p:nvSpPr>
        <p:spPr>
          <a:xfrm>
            <a:off x="3506389" y="3028040"/>
            <a:ext cx="929935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Turn on</a:t>
            </a:r>
          </a:p>
          <a:p>
            <a:r>
              <a:rPr lang="en-US" dirty="0"/>
              <a:t>OB1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C2CFF0-0490-A63F-7761-4F3F36C7C782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279531" y="3674371"/>
            <a:ext cx="691826" cy="14999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4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80BC4E-F7EC-ED94-F3F7-29D43151B4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530872"/>
              </p:ext>
            </p:extLst>
          </p:nvPr>
        </p:nvGraphicFramePr>
        <p:xfrm>
          <a:off x="1404747" y="685165"/>
          <a:ext cx="10106025" cy="521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600202D-6BC3-A9C5-C556-6F1543EC2F7C}"/>
              </a:ext>
            </a:extLst>
          </p:cNvPr>
          <p:cNvSpPr txBox="1"/>
          <p:nvPr/>
        </p:nvSpPr>
        <p:spPr>
          <a:xfrm>
            <a:off x="3778989" y="1762444"/>
            <a:ext cx="929935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Turn off</a:t>
            </a:r>
          </a:p>
          <a:p>
            <a:r>
              <a:rPr lang="en-US" dirty="0"/>
              <a:t>OB1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570461-0A6D-830A-FA54-D5DDCE271684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4243957" y="1527048"/>
            <a:ext cx="812675" cy="8817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86D6FC-6C15-24F4-0E0E-CF429299FC35}"/>
              </a:ext>
            </a:extLst>
          </p:cNvPr>
          <p:cNvSpPr txBox="1"/>
          <p:nvPr/>
        </p:nvSpPr>
        <p:spPr>
          <a:xfrm>
            <a:off x="5869917" y="2998408"/>
            <a:ext cx="929935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Turn on</a:t>
            </a:r>
          </a:p>
          <a:p>
            <a:r>
              <a:rPr lang="en-US" dirty="0"/>
              <a:t>OB1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E09B5F-98AC-8844-E312-6CCEB71479DF}"/>
              </a:ext>
            </a:extLst>
          </p:cNvPr>
          <p:cNvCxnSpPr>
            <a:cxnSpLocks/>
          </p:cNvCxnSpPr>
          <p:nvPr/>
        </p:nvCxnSpPr>
        <p:spPr>
          <a:xfrm flipH="1" flipV="1">
            <a:off x="5934456" y="1869948"/>
            <a:ext cx="414145" cy="11269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1A228-A876-047C-5CD7-6CC80248672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4243957" y="1527048"/>
            <a:ext cx="2604899" cy="8817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39093B-0CFB-6DB3-3ADE-DD5B2B179E2D}"/>
              </a:ext>
            </a:extLst>
          </p:cNvPr>
          <p:cNvSpPr txBox="1"/>
          <p:nvPr/>
        </p:nvSpPr>
        <p:spPr>
          <a:xfrm>
            <a:off x="6260061" y="5841817"/>
            <a:ext cx="3363999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Home MUX, switch valves and back to 12 in one 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5FBA73-F21B-1B3D-544B-3FD6AE94686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334885" y="1762444"/>
            <a:ext cx="2009015" cy="12359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EBA056-8872-6F86-0B68-D559033DC963}"/>
              </a:ext>
            </a:extLst>
          </p:cNvPr>
          <p:cNvCxnSpPr>
            <a:cxnSpLocks/>
          </p:cNvCxnSpPr>
          <p:nvPr/>
        </p:nvCxnSpPr>
        <p:spPr>
          <a:xfrm flipH="1" flipV="1">
            <a:off x="7703820" y="5422392"/>
            <a:ext cx="187452" cy="4194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10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30A1-90D4-6848-A506-D233D9195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303"/>
          </a:xfrm>
        </p:spPr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EF9C-4B4B-2853-ED6A-E2E6BA3BE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776"/>
            <a:ext cx="10515600" cy="4540187"/>
          </a:xfrm>
        </p:spPr>
        <p:txBody>
          <a:bodyPr/>
          <a:lstStyle/>
          <a:p>
            <a:r>
              <a:rPr lang="en-US" dirty="0"/>
              <a:t>It seems that homing the valve throws it off sometimes and doesn’t allow perfect alignment when going to a valve. A solution to this seems to be to select a different valve than the desired valve and then swing it back to the desired valve. This is easily implemented in the main auto code. </a:t>
            </a:r>
          </a:p>
          <a:p>
            <a:r>
              <a:rPr lang="en-US" dirty="0"/>
              <a:t>Tested and repeated many times and if home is done and no move from valve and back to valve, I get a massive amount of air introduced. </a:t>
            </a:r>
          </a:p>
        </p:txBody>
      </p:sp>
    </p:spTree>
    <p:extLst>
      <p:ext uri="{BB962C8B-B14F-4D97-AF65-F5344CB8AC3E}">
        <p14:creationId xmlns:p14="http://schemas.microsoft.com/office/powerpoint/2010/main" val="351238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8574-19FD-C891-135A-F7AAD781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0075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Back Flips for Fluidic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7075F-B012-3713-51E5-F9083D37F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80" y="789305"/>
            <a:ext cx="10515600" cy="600075"/>
          </a:xfrm>
        </p:spPr>
        <p:txBody>
          <a:bodyPr>
            <a:normAutofit/>
          </a:bodyPr>
          <a:lstStyle/>
          <a:p>
            <a:r>
              <a:rPr lang="en-US" sz="2000" dirty="0"/>
              <a:t>Unreliability in fluidic system stemming from system freezes and not accepting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61731-DC2F-BD63-D5D4-75B1A0D95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1" y="3797465"/>
            <a:ext cx="2585719" cy="2752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AD19F4-FB25-8967-5F33-2280EFCB63DE}"/>
              </a:ext>
            </a:extLst>
          </p:cNvPr>
          <p:cNvSpPr txBox="1"/>
          <p:nvPr/>
        </p:nvSpPr>
        <p:spPr>
          <a:xfrm>
            <a:off x="3664326" y="1675550"/>
            <a:ext cx="1279282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Python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41FAD2-74EF-3D5E-6D67-284EE91EF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706" y="2198770"/>
            <a:ext cx="4596373" cy="423409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F22E9B-E01D-38FA-410D-383DE9EA09B8}"/>
              </a:ext>
            </a:extLst>
          </p:cNvPr>
          <p:cNvCxnSpPr/>
          <p:nvPr/>
        </p:nvCxnSpPr>
        <p:spPr>
          <a:xfrm flipH="1" flipV="1">
            <a:off x="5384800" y="2042160"/>
            <a:ext cx="2194560" cy="9144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FD7D21-B4D7-BF30-B988-037CD199D6E0}"/>
              </a:ext>
            </a:extLst>
          </p:cNvPr>
          <p:cNvCxnSpPr/>
          <p:nvPr/>
        </p:nvCxnSpPr>
        <p:spPr>
          <a:xfrm flipH="1" flipV="1">
            <a:off x="5384800" y="2331812"/>
            <a:ext cx="2194560" cy="914400"/>
          </a:xfrm>
          <a:prstGeom prst="straightConnector1">
            <a:avLst/>
          </a:prstGeom>
          <a:ln w="38100">
            <a:solidFill>
              <a:srgbClr val="FA4C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AE948D-5945-FBF4-EBDF-4E338937E6D1}"/>
              </a:ext>
            </a:extLst>
          </p:cNvPr>
          <p:cNvSpPr txBox="1"/>
          <p:nvPr/>
        </p:nvSpPr>
        <p:spPr>
          <a:xfrm rot="1436203">
            <a:off x="5378529" y="2798041"/>
            <a:ext cx="192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Frozen Flow meter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C27B7B-E8A1-3032-26D6-3FAA7A1D7B5D}"/>
              </a:ext>
            </a:extLst>
          </p:cNvPr>
          <p:cNvSpPr txBox="1"/>
          <p:nvPr/>
        </p:nvSpPr>
        <p:spPr>
          <a:xfrm rot="1268080">
            <a:off x="5066237" y="2068842"/>
            <a:ext cx="282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Didn’t respond to command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1E50CB-2A09-6498-E50E-67C60E06CFD4}"/>
              </a:ext>
            </a:extLst>
          </p:cNvPr>
          <p:cNvCxnSpPr>
            <a:cxnSpLocks/>
          </p:cNvCxnSpPr>
          <p:nvPr/>
        </p:nvCxnSpPr>
        <p:spPr>
          <a:xfrm>
            <a:off x="5401292" y="1522422"/>
            <a:ext cx="2031004" cy="7958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0D0CE6-66D5-6832-67F3-25A777DF0587}"/>
              </a:ext>
            </a:extLst>
          </p:cNvPr>
          <p:cNvSpPr txBox="1"/>
          <p:nvPr/>
        </p:nvSpPr>
        <p:spPr>
          <a:xfrm rot="1226647">
            <a:off x="5693594" y="1609409"/>
            <a:ext cx="186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Resend command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8F4977-FF33-1F1C-E74A-968B7B129201}"/>
              </a:ext>
            </a:extLst>
          </p:cNvPr>
          <p:cNvCxnSpPr>
            <a:cxnSpLocks/>
          </p:cNvCxnSpPr>
          <p:nvPr/>
        </p:nvCxnSpPr>
        <p:spPr>
          <a:xfrm flipH="1">
            <a:off x="2834640" y="2244920"/>
            <a:ext cx="829686" cy="1402520"/>
          </a:xfrm>
          <a:prstGeom prst="straightConnector1">
            <a:avLst/>
          </a:prstGeom>
          <a:ln w="38100">
            <a:solidFill>
              <a:srgbClr val="FA4C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347BB82-E891-2C97-AE1E-80B783139338}"/>
              </a:ext>
            </a:extLst>
          </p:cNvPr>
          <p:cNvSpPr txBox="1"/>
          <p:nvPr/>
        </p:nvSpPr>
        <p:spPr>
          <a:xfrm rot="18164026">
            <a:off x="1671168" y="2008646"/>
            <a:ext cx="2484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power strip to power cycle OB1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17C7BB5-F812-C94C-3A6C-C4B7C234AF57}"/>
              </a:ext>
            </a:extLst>
          </p:cNvPr>
          <p:cNvSpPr/>
          <p:nvPr/>
        </p:nvSpPr>
        <p:spPr>
          <a:xfrm>
            <a:off x="2854960" y="3434080"/>
            <a:ext cx="4988560" cy="1798320"/>
          </a:xfrm>
          <a:custGeom>
            <a:avLst/>
            <a:gdLst>
              <a:gd name="connsiteX0" fmla="*/ 4988560 w 4988560"/>
              <a:gd name="connsiteY0" fmla="*/ 0 h 1798320"/>
              <a:gd name="connsiteX1" fmla="*/ 4765040 w 4988560"/>
              <a:gd name="connsiteY1" fmla="*/ 193040 h 1798320"/>
              <a:gd name="connsiteX2" fmla="*/ 4521200 w 4988560"/>
              <a:gd name="connsiteY2" fmla="*/ 406400 h 1798320"/>
              <a:gd name="connsiteX3" fmla="*/ 4358640 w 4988560"/>
              <a:gd name="connsiteY3" fmla="*/ 518160 h 1798320"/>
              <a:gd name="connsiteX4" fmla="*/ 4236720 w 4988560"/>
              <a:gd name="connsiteY4" fmla="*/ 609600 h 1798320"/>
              <a:gd name="connsiteX5" fmla="*/ 4175760 w 4988560"/>
              <a:gd name="connsiteY5" fmla="*/ 629920 h 1798320"/>
              <a:gd name="connsiteX6" fmla="*/ 4135120 w 4988560"/>
              <a:gd name="connsiteY6" fmla="*/ 660400 h 1798320"/>
              <a:gd name="connsiteX7" fmla="*/ 3708400 w 4988560"/>
              <a:gd name="connsiteY7" fmla="*/ 812800 h 1798320"/>
              <a:gd name="connsiteX8" fmla="*/ 3220720 w 4988560"/>
              <a:gd name="connsiteY8" fmla="*/ 955040 h 1798320"/>
              <a:gd name="connsiteX9" fmla="*/ 2946400 w 4988560"/>
              <a:gd name="connsiteY9" fmla="*/ 1056640 h 1798320"/>
              <a:gd name="connsiteX10" fmla="*/ 2692400 w 4988560"/>
              <a:gd name="connsiteY10" fmla="*/ 1137920 h 1798320"/>
              <a:gd name="connsiteX11" fmla="*/ 2468880 w 4988560"/>
              <a:gd name="connsiteY11" fmla="*/ 1229360 h 1798320"/>
              <a:gd name="connsiteX12" fmla="*/ 1991360 w 4988560"/>
              <a:gd name="connsiteY12" fmla="*/ 1391920 h 1798320"/>
              <a:gd name="connsiteX13" fmla="*/ 1849120 w 4988560"/>
              <a:gd name="connsiteY13" fmla="*/ 1442720 h 1798320"/>
              <a:gd name="connsiteX14" fmla="*/ 1676400 w 4988560"/>
              <a:gd name="connsiteY14" fmla="*/ 1493520 h 1798320"/>
              <a:gd name="connsiteX15" fmla="*/ 1574800 w 4988560"/>
              <a:gd name="connsiteY15" fmla="*/ 1524000 h 1798320"/>
              <a:gd name="connsiteX16" fmla="*/ 1473200 w 4988560"/>
              <a:gd name="connsiteY16" fmla="*/ 1544320 h 1798320"/>
              <a:gd name="connsiteX17" fmla="*/ 1148080 w 4988560"/>
              <a:gd name="connsiteY17" fmla="*/ 1635760 h 1798320"/>
              <a:gd name="connsiteX18" fmla="*/ 1117600 w 4988560"/>
              <a:gd name="connsiteY18" fmla="*/ 1656080 h 1798320"/>
              <a:gd name="connsiteX19" fmla="*/ 934720 w 4988560"/>
              <a:gd name="connsiteY19" fmla="*/ 1686560 h 1798320"/>
              <a:gd name="connsiteX20" fmla="*/ 843280 w 4988560"/>
              <a:gd name="connsiteY20" fmla="*/ 1706880 h 1798320"/>
              <a:gd name="connsiteX21" fmla="*/ 660400 w 4988560"/>
              <a:gd name="connsiteY21" fmla="*/ 1727200 h 1798320"/>
              <a:gd name="connsiteX22" fmla="*/ 477520 w 4988560"/>
              <a:gd name="connsiteY22" fmla="*/ 1757680 h 1798320"/>
              <a:gd name="connsiteX23" fmla="*/ 294640 w 4988560"/>
              <a:gd name="connsiteY23" fmla="*/ 1778000 h 1798320"/>
              <a:gd name="connsiteX24" fmla="*/ 213360 w 4988560"/>
              <a:gd name="connsiteY24" fmla="*/ 1788160 h 1798320"/>
              <a:gd name="connsiteX25" fmla="*/ 0 w 4988560"/>
              <a:gd name="connsiteY25" fmla="*/ 1798320 h 1798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988560" h="1798320">
                <a:moveTo>
                  <a:pt x="4988560" y="0"/>
                </a:moveTo>
                <a:lnTo>
                  <a:pt x="4765040" y="193040"/>
                </a:lnTo>
                <a:cubicBezTo>
                  <a:pt x="4683541" y="263909"/>
                  <a:pt x="4610198" y="345214"/>
                  <a:pt x="4521200" y="406400"/>
                </a:cubicBezTo>
                <a:cubicBezTo>
                  <a:pt x="4467013" y="443653"/>
                  <a:pt x="4411820" y="479483"/>
                  <a:pt x="4358640" y="518160"/>
                </a:cubicBezTo>
                <a:cubicBezTo>
                  <a:pt x="4307614" y="555270"/>
                  <a:pt x="4293194" y="581363"/>
                  <a:pt x="4236720" y="609600"/>
                </a:cubicBezTo>
                <a:cubicBezTo>
                  <a:pt x="4217562" y="619179"/>
                  <a:pt x="4196080" y="623147"/>
                  <a:pt x="4175760" y="629920"/>
                </a:cubicBezTo>
                <a:cubicBezTo>
                  <a:pt x="4162213" y="640080"/>
                  <a:pt x="4150889" y="654230"/>
                  <a:pt x="4135120" y="660400"/>
                </a:cubicBezTo>
                <a:cubicBezTo>
                  <a:pt x="3994466" y="715439"/>
                  <a:pt x="3853398" y="770509"/>
                  <a:pt x="3708400" y="812800"/>
                </a:cubicBezTo>
                <a:cubicBezTo>
                  <a:pt x="3545840" y="860213"/>
                  <a:pt x="3379512" y="896228"/>
                  <a:pt x="3220720" y="955040"/>
                </a:cubicBezTo>
                <a:cubicBezTo>
                  <a:pt x="3129280" y="988907"/>
                  <a:pt x="3038546" y="1024743"/>
                  <a:pt x="2946400" y="1056640"/>
                </a:cubicBezTo>
                <a:cubicBezTo>
                  <a:pt x="2862395" y="1085719"/>
                  <a:pt x="2775996" y="1107683"/>
                  <a:pt x="2692400" y="1137920"/>
                </a:cubicBezTo>
                <a:cubicBezTo>
                  <a:pt x="2616700" y="1165301"/>
                  <a:pt x="2544565" y="1201938"/>
                  <a:pt x="2468880" y="1229360"/>
                </a:cubicBezTo>
                <a:cubicBezTo>
                  <a:pt x="2310793" y="1286638"/>
                  <a:pt x="2150346" y="1337187"/>
                  <a:pt x="1991360" y="1391920"/>
                </a:cubicBezTo>
                <a:cubicBezTo>
                  <a:pt x="1943756" y="1408308"/>
                  <a:pt x="1897421" y="1428514"/>
                  <a:pt x="1849120" y="1442720"/>
                </a:cubicBezTo>
                <a:lnTo>
                  <a:pt x="1676400" y="1493520"/>
                </a:lnTo>
                <a:cubicBezTo>
                  <a:pt x="1642499" y="1503565"/>
                  <a:pt x="1609471" y="1517066"/>
                  <a:pt x="1574800" y="1524000"/>
                </a:cubicBezTo>
                <a:cubicBezTo>
                  <a:pt x="1540933" y="1530773"/>
                  <a:pt x="1506368" y="1534691"/>
                  <a:pt x="1473200" y="1544320"/>
                </a:cubicBezTo>
                <a:cubicBezTo>
                  <a:pt x="1125105" y="1645380"/>
                  <a:pt x="1383506" y="1592955"/>
                  <a:pt x="1148080" y="1635760"/>
                </a:cubicBezTo>
                <a:cubicBezTo>
                  <a:pt x="1137920" y="1642533"/>
                  <a:pt x="1129271" y="1652489"/>
                  <a:pt x="1117600" y="1656080"/>
                </a:cubicBezTo>
                <a:cubicBezTo>
                  <a:pt x="1037251" y="1680803"/>
                  <a:pt x="1012304" y="1672869"/>
                  <a:pt x="934720" y="1686560"/>
                </a:cubicBezTo>
                <a:cubicBezTo>
                  <a:pt x="903972" y="1691986"/>
                  <a:pt x="874166" y="1702304"/>
                  <a:pt x="843280" y="1706880"/>
                </a:cubicBezTo>
                <a:cubicBezTo>
                  <a:pt x="782607" y="1715869"/>
                  <a:pt x="720746" y="1716228"/>
                  <a:pt x="660400" y="1727200"/>
                </a:cubicBezTo>
                <a:cubicBezTo>
                  <a:pt x="558809" y="1745671"/>
                  <a:pt x="564791" y="1746044"/>
                  <a:pt x="477520" y="1757680"/>
                </a:cubicBezTo>
                <a:cubicBezTo>
                  <a:pt x="353961" y="1774154"/>
                  <a:pt x="434012" y="1762514"/>
                  <a:pt x="294640" y="1778000"/>
                </a:cubicBezTo>
                <a:cubicBezTo>
                  <a:pt x="267503" y="1781015"/>
                  <a:pt x="240599" y="1786281"/>
                  <a:pt x="213360" y="1788160"/>
                </a:cubicBezTo>
                <a:cubicBezTo>
                  <a:pt x="142328" y="1793059"/>
                  <a:pt x="71120" y="1794933"/>
                  <a:pt x="0" y="179832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78932F-D4C4-30FD-98ED-F79B50CF591A}"/>
              </a:ext>
            </a:extLst>
          </p:cNvPr>
          <p:cNvSpPr txBox="1"/>
          <p:nvPr/>
        </p:nvSpPr>
        <p:spPr>
          <a:xfrm rot="20560187">
            <a:off x="3552463" y="4307645"/>
            <a:ext cx="307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Plugged into smart power strip</a:t>
            </a:r>
          </a:p>
        </p:txBody>
      </p:sp>
    </p:spTree>
    <p:extLst>
      <p:ext uri="{BB962C8B-B14F-4D97-AF65-F5344CB8AC3E}">
        <p14:creationId xmlns:p14="http://schemas.microsoft.com/office/powerpoint/2010/main" val="392254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265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Bubble issue with MUX and OB1 control</vt:lpstr>
      <vt:lpstr>PowerPoint Presentation</vt:lpstr>
      <vt:lpstr>PowerPoint Presentation</vt:lpstr>
      <vt:lpstr>Ideas</vt:lpstr>
      <vt:lpstr>Digital Back Flips for Fluidic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anderson</dc:creator>
  <cp:lastModifiedBy>michael anderson</cp:lastModifiedBy>
  <cp:revision>3</cp:revision>
  <dcterms:created xsi:type="dcterms:W3CDTF">2025-01-03T17:43:27Z</dcterms:created>
  <dcterms:modified xsi:type="dcterms:W3CDTF">2025-05-22T02:35:09Z</dcterms:modified>
</cp:coreProperties>
</file>