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3" d="100"/>
          <a:sy n="103" d="100"/>
        </p:scale>
        <p:origin x="91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AA81-A8E9-12D6-3414-14FA32CE5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90012-5B48-F69B-D57F-233FE6815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AC922-0386-6392-9A90-9293D8F5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FB7B-3C20-4E8B-9ACE-D5124FD1A8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1EDBD-08F3-3306-FCEF-3994622D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7D5C5-79E5-AA41-D538-4B65E8C4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3963-D8AC-4851-93E5-FE8C4387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9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8195-34FB-9CBD-ECED-1535C181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336D1-0422-BE21-563F-2E7F327D2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CD10E-F9DF-5DDF-AFC1-73ECC08E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FB7B-3C20-4E8B-9ACE-D5124FD1A8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3CF3-F977-FA94-D2B8-DBDE06BF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93A86-180C-CD29-D80C-88D7590D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3963-D8AC-4851-93E5-FE8C4387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93844-12D4-1B67-481C-26DEFE83C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433B4-3255-3EAC-0881-B56F9820E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B77B-7412-DAFF-BDBB-47CFBB65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FB7B-3C20-4E8B-9ACE-D5124FD1A8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DE83-DEDB-0E2C-1668-C3DDC75C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AADBF-F59C-FD1B-6B4C-70F9D1C8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3963-D8AC-4851-93E5-FE8C4387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7612-3536-AA4B-9529-77CB8109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5456-AA4B-A053-CC2C-36D72B2C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94171-1495-B300-95CD-3BC6C791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FB7B-3C20-4E8B-9ACE-D5124FD1A8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091A-AE7E-4003-3CBE-08A55DFD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113B7-8138-67C3-47EA-82D03832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3963-D8AC-4851-93E5-FE8C4387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3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1283-17D0-B845-09F1-0E343565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641F9-A170-D0A6-4B67-E81504269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8CE76-340E-86C4-6D0D-C278F5A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FB7B-3C20-4E8B-9ACE-D5124FD1A8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78EC-80F1-6694-7103-1FFC2173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35669-8B92-0ADA-38B5-156A8A9D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3963-D8AC-4851-93E5-FE8C4387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5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3443-1823-2EAC-80D1-2957CF22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02ED-084D-814C-5AE7-E14A3B66A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79FE6-239C-EE6F-32F9-51AC3ACB8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D6D15-3A6A-200E-7F9B-A5356C8E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FB7B-3C20-4E8B-9ACE-D5124FD1A8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DDFBF-D00A-0C78-D7E7-4553145E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682A4-C156-27E4-FD82-5D3111E1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3963-D8AC-4851-93E5-FE8C4387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E200-3111-6C7C-4736-02AD3E40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8BD44-3F59-5BEE-4425-2E877D69F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C8B3F-C5A9-3D6E-7DAC-EC41CE7C6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13BA8-52A6-AD18-B6CC-D06F0876D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4BB31-ED1D-4FA5-367F-DE747C981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1C5E4-AF16-6C04-E495-DB889499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FB7B-3C20-4E8B-9ACE-D5124FD1A8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C062E-C57E-30FC-BD51-B32D7AF6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619CC-9295-4C67-872A-A5A057BE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3963-D8AC-4851-93E5-FE8C4387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1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35E6-D2DB-87F8-3424-90C295C2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12F04-7DC6-63C7-99F6-D4015DD7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FB7B-3C20-4E8B-9ACE-D5124FD1A8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86566-56B5-1EBE-77E1-BBA95332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548C8-1A55-FD78-81E1-1D851709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3963-D8AC-4851-93E5-FE8C4387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899B4-07E1-3BD2-BEF7-BD6726EE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FB7B-3C20-4E8B-9ACE-D5124FD1A8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7BFA7-220C-0B58-10C8-5C2A9544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53BC0-C580-8452-B82D-6630280D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3963-D8AC-4851-93E5-FE8C4387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6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4CEF-D35A-DC44-243F-5EA89164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BCCD-D400-6E13-038B-A545C746B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C6FE0-3E61-6791-FF8E-A74027AA7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156EF-76AC-D086-D85C-E6F79260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FB7B-3C20-4E8B-9ACE-D5124FD1A8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F6CF7-EE0D-A6B6-D9C9-AC2FC340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535F0-40B3-CFE4-2099-AC2942F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3963-D8AC-4851-93E5-FE8C4387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BD84-D3DF-70C6-8339-65C1838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08CCD-541B-436A-C589-EA9FDE18B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E5B7C-6BFC-0E44-CBF0-266B2D70B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1BE97-514D-962A-8A8D-5C3364DF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FB7B-3C20-4E8B-9ACE-D5124FD1A8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7588C-62F5-7418-20C9-4A456FD4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F6943-6DB8-F22A-980B-E8FD5871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3963-D8AC-4851-93E5-FE8C4387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C2E0B-4EE0-87E5-7C98-76F1AEB1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1842-AEA4-96B0-4FE8-42F06076A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12A6-CCCD-16D6-7D2F-BB191F5A4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FB7B-3C20-4E8B-9ACE-D5124FD1A8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43EB7-F634-47DF-4904-4B36CE258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B6BCC-C933-179F-6406-F5B4A8142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F3963-D8AC-4851-93E5-FE8C4387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0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66B4-7C68-8B89-1390-711FF1BEC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1712"/>
          </a:xfrm>
        </p:spPr>
        <p:txBody>
          <a:bodyPr>
            <a:normAutofit fontScale="90000"/>
          </a:bodyPr>
          <a:lstStyle/>
          <a:p>
            <a:r>
              <a:rPr lang="en-US" dirty="0"/>
              <a:t>Chamber Stain Flow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B7C20-1F96-9D6A-58D5-9466D97DB9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0F03-5F6F-BEC5-F981-7EE33DF6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2621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Full flow chamber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0CB50-A2A6-D16B-A965-1C765EECD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172542"/>
            <a:ext cx="6547449" cy="5514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74A2DA-F963-A79D-9BEE-28BB2449D645}"/>
              </a:ext>
            </a:extLst>
          </p:cNvPr>
          <p:cNvSpPr txBox="1"/>
          <p:nvPr/>
        </p:nvSpPr>
        <p:spPr>
          <a:xfrm>
            <a:off x="0" y="526211"/>
            <a:ext cx="7409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 antibody mixture from multiplexer into chamber by only flowing that solution and nothing else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FDEB1-ADBA-7FE3-A84D-6E8B7739656D}"/>
              </a:ext>
            </a:extLst>
          </p:cNvPr>
          <p:cNvSpPr txBox="1"/>
          <p:nvPr/>
        </p:nvSpPr>
        <p:spPr>
          <a:xfrm>
            <a:off x="2638615" y="2779774"/>
            <a:ext cx="2291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[C]50 time = 30.3s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[C]75 time = 35.4s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[C]90 time= 42.8s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[C]100 time = 57.0s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= 7E9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Plane out =1.85E9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6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30B4-F52A-C9D9-3A9A-FF3EE884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5" y="0"/>
            <a:ext cx="10515600" cy="756309"/>
          </a:xfrm>
        </p:spPr>
        <p:txBody>
          <a:bodyPr/>
          <a:lstStyle/>
          <a:p>
            <a:r>
              <a:rPr lang="en-US" dirty="0"/>
              <a:t>Staggered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75492-BA8B-F0C1-3B33-B56CAA0D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651" y="1602087"/>
            <a:ext cx="5229225" cy="425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BCA88-42F7-BD29-C7D3-0790013AEB53}"/>
              </a:ext>
            </a:extLst>
          </p:cNvPr>
          <p:cNvSpPr txBox="1"/>
          <p:nvPr/>
        </p:nvSpPr>
        <p:spPr>
          <a:xfrm>
            <a:off x="310551" y="994532"/>
            <a:ext cx="661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antibody solution for 5 seconds and stop to settle for 5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D850C-FED6-9861-D305-D59C69539767}"/>
              </a:ext>
            </a:extLst>
          </p:cNvPr>
          <p:cNvSpPr txBox="1"/>
          <p:nvPr/>
        </p:nvSpPr>
        <p:spPr>
          <a:xfrm>
            <a:off x="3217288" y="1976598"/>
            <a:ext cx="21739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[C]50 time = 53.0s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[C]75 time = 61.2s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[C]90 time= 72.7s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= 6.25E9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Plane out =2.19E9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3C12A-29F3-A11F-A5C2-F25E04227116}"/>
              </a:ext>
            </a:extLst>
          </p:cNvPr>
          <p:cNvSpPr txBox="1"/>
          <p:nvPr/>
        </p:nvSpPr>
        <p:spPr>
          <a:xfrm>
            <a:off x="3217288" y="4196606"/>
            <a:ext cx="26363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[C]50 flow time = 28s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[C]75 flow time = 31.2s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[C]90 flow time= 37.2s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= 6.25E9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Plane out =2.19E9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2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D3B7-7535-2A23-3B87-CA557513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9" y="0"/>
            <a:ext cx="10515600" cy="790815"/>
          </a:xfrm>
        </p:spPr>
        <p:txBody>
          <a:bodyPr/>
          <a:lstStyle/>
          <a:p>
            <a:r>
              <a:rPr lang="en-US" dirty="0"/>
              <a:t>Bracketed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94666-F20B-DF61-A38C-9C24EB1BB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88" y="2463800"/>
            <a:ext cx="5210175" cy="4029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A9DEAC-2A25-8588-8B26-EB57A7F055C2}"/>
              </a:ext>
            </a:extLst>
          </p:cNvPr>
          <p:cNvSpPr txBox="1"/>
          <p:nvPr/>
        </p:nvSpPr>
        <p:spPr>
          <a:xfrm>
            <a:off x="2596550" y="227913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275uL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730A9-904A-BD5E-09B0-AD138480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029" y="2463800"/>
            <a:ext cx="5210175" cy="4143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D6D7C2-92F6-BBE8-13E2-A3D7DC9A4C49}"/>
              </a:ext>
            </a:extLst>
          </p:cNvPr>
          <p:cNvSpPr txBox="1"/>
          <p:nvPr/>
        </p:nvSpPr>
        <p:spPr>
          <a:xfrm>
            <a:off x="8462448" y="221587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300uL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39F75-8C53-4AD2-CB87-3E391E9FBB6C}"/>
              </a:ext>
            </a:extLst>
          </p:cNvPr>
          <p:cNvSpPr txBox="1"/>
          <p:nvPr/>
        </p:nvSpPr>
        <p:spPr>
          <a:xfrm>
            <a:off x="721832" y="897190"/>
            <a:ext cx="3522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A647 flow: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PBS flow: 11.25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int: 5.5E9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Planed out int: 1.55E9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0C4EB-4725-D39A-4140-0EB876E17221}"/>
              </a:ext>
            </a:extLst>
          </p:cNvPr>
          <p:cNvSpPr txBox="1"/>
          <p:nvPr/>
        </p:nvSpPr>
        <p:spPr>
          <a:xfrm>
            <a:off x="7078933" y="881886"/>
            <a:ext cx="3522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A647 flow: 27.25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PBS flow: 9.5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int:5.32E9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Plane out int: 1.54E9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81845-C667-B7DA-7D4F-C459716ADCCB}"/>
              </a:ext>
            </a:extLst>
          </p:cNvPr>
          <p:cNvSpPr txBox="1"/>
          <p:nvPr/>
        </p:nvSpPr>
        <p:spPr>
          <a:xfrm>
            <a:off x="4425351" y="1926896"/>
            <a:ext cx="234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Flow time: 36.25s</a:t>
            </a:r>
          </a:p>
        </p:txBody>
      </p:sp>
    </p:spTree>
    <p:extLst>
      <p:ext uri="{BB962C8B-B14F-4D97-AF65-F5344CB8AC3E}">
        <p14:creationId xmlns:p14="http://schemas.microsoft.com/office/powerpoint/2010/main" val="192704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0B9F-92EF-8784-C3A1-AA92B5EA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013"/>
            <a:ext cx="10515600" cy="695924"/>
          </a:xfrm>
        </p:spPr>
        <p:txBody>
          <a:bodyPr/>
          <a:lstStyle/>
          <a:p>
            <a:r>
              <a:rPr lang="en-US" dirty="0"/>
              <a:t>Flush Out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620A4-D21E-65A3-A3D7-6E29FB37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073" y="456073"/>
            <a:ext cx="7401981" cy="5945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88CD4-DBAD-5B87-EEAF-0B7FD8A01303}"/>
              </a:ext>
            </a:extLst>
          </p:cNvPr>
          <p:cNvSpPr txBox="1"/>
          <p:nvPr/>
        </p:nvSpPr>
        <p:spPr>
          <a:xfrm>
            <a:off x="124503" y="2390602"/>
            <a:ext cx="43710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‘Dark Noise’ + offset = 3.75E8</a:t>
            </a:r>
          </a:p>
          <a:p>
            <a:r>
              <a:rPr lang="en-US" dirty="0"/>
              <a:t>Plateau region = 4E8</a:t>
            </a:r>
          </a:p>
          <a:p>
            <a:r>
              <a:rPr lang="en-US" dirty="0"/>
              <a:t>Difference = 6%</a:t>
            </a:r>
          </a:p>
          <a:p>
            <a:r>
              <a:rPr lang="en-US" dirty="0"/>
              <a:t>Difference is a few pieces of fluorescent junk</a:t>
            </a:r>
          </a:p>
          <a:p>
            <a:endParaRPr lang="en-US" dirty="0"/>
          </a:p>
          <a:p>
            <a:r>
              <a:rPr lang="en-US" dirty="0"/>
              <a:t>65s is best </a:t>
            </a:r>
            <a:r>
              <a:rPr lang="en-US" dirty="0" err="1"/>
              <a:t>flushout</a:t>
            </a:r>
            <a:r>
              <a:rPr lang="en-US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78020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D3B0-3827-D135-08C7-CF1F10C0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1" y="141093"/>
            <a:ext cx="10515600" cy="539944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D09F-C763-60EA-0F7B-1081090E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04" y="1079176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Stagger was not enough between pulses to plane out so interpretation is hard</a:t>
            </a:r>
          </a:p>
          <a:p>
            <a:r>
              <a:rPr lang="en-US" sz="1800" dirty="0"/>
              <a:t>Plane out for full flow =1.85E9</a:t>
            </a:r>
          </a:p>
          <a:p>
            <a:r>
              <a:rPr lang="en-US" sz="1800" dirty="0"/>
              <a:t>With bracketed flow, plane out = 1.55E9</a:t>
            </a:r>
          </a:p>
          <a:p>
            <a:r>
              <a:rPr lang="en-US" sz="1800" dirty="0"/>
              <a:t>Bracketed flow total flow time = 36.5s which is around [C]80 in full flow time</a:t>
            </a:r>
          </a:p>
          <a:p>
            <a:r>
              <a:rPr lang="en-US" sz="1800" dirty="0"/>
              <a:t>1.56E9 is 80% int for full flow which is super close to bracketed flow results</a:t>
            </a:r>
          </a:p>
          <a:p>
            <a:r>
              <a:rPr lang="en-US" sz="1800" dirty="0"/>
              <a:t>No difference in plateau for 300uL or 275uL bracketed flow</a:t>
            </a:r>
          </a:p>
          <a:p>
            <a:r>
              <a:rPr lang="en-US" sz="1800" dirty="0"/>
              <a:t>Bracket is not positioned correctly, can be tweaked to maximize better. Promising though</a:t>
            </a:r>
          </a:p>
        </p:txBody>
      </p:sp>
    </p:spTree>
    <p:extLst>
      <p:ext uri="{BB962C8B-B14F-4D97-AF65-F5344CB8AC3E}">
        <p14:creationId xmlns:p14="http://schemas.microsoft.com/office/powerpoint/2010/main" val="369404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C4E4-B166-0BAE-3916-D147500B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Thoughts +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22A7-B495-C2AA-5A54-A1ABB26B0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358"/>
            <a:ext cx="10515600" cy="5096458"/>
          </a:xfrm>
        </p:spPr>
        <p:txBody>
          <a:bodyPr>
            <a:normAutofit/>
          </a:bodyPr>
          <a:lstStyle/>
          <a:p>
            <a:r>
              <a:rPr lang="en-US" sz="2000" dirty="0"/>
              <a:t>Need to hone in better fluid flow dynamics</a:t>
            </a:r>
          </a:p>
          <a:p>
            <a:r>
              <a:rPr lang="en-US" sz="2000" dirty="0"/>
              <a:t>6s anticipated transition zone + 70uL chamber = 19s pulse is ideal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Run full flow packet through stain packet of various sizes. Sizes: 10, 13, 16, 19, 22, 25s</a:t>
            </a:r>
          </a:p>
          <a:p>
            <a:r>
              <a:rPr lang="en-US" sz="2000" dirty="0"/>
              <a:t>Trips of full flow for better calibration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567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354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Chamber Stain Flow Results</vt:lpstr>
      <vt:lpstr>Full flow chamber results</vt:lpstr>
      <vt:lpstr>Staggered Flow</vt:lpstr>
      <vt:lpstr>Bracketed Flow</vt:lpstr>
      <vt:lpstr>Flush Out Time</vt:lpstr>
      <vt:lpstr>Discussion</vt:lpstr>
      <vt:lpstr>Future Thoughts + 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Chamber Stain Flow Results</dc:title>
  <dc:creator>michael anderson</dc:creator>
  <cp:lastModifiedBy>michael anderson</cp:lastModifiedBy>
  <cp:revision>2</cp:revision>
  <dcterms:created xsi:type="dcterms:W3CDTF">2023-02-22T15:42:25Z</dcterms:created>
  <dcterms:modified xsi:type="dcterms:W3CDTF">2023-02-22T17:15:27Z</dcterms:modified>
</cp:coreProperties>
</file>