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F290-07C9-885E-C345-D2E0CB2E3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F7D2A-C2F4-283C-39CA-AEA3118A0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DC85-B58E-78E9-5CDD-DE1DB051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FE68-A1CA-469A-4861-D5D85C33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3C273-8D87-6A7B-8660-74F59F35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2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1D33-A9A1-8AF1-33DB-38A41EEA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F189-F628-3A40-B4F8-5700445F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67D8-6819-D027-F16B-32C0ECF1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4956-C798-BF7A-8120-20881468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DB1BC-AF3E-9E60-18D0-FC612473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6063A-90FA-18CC-04C7-98431B6C7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8D0C4-579B-62A8-E935-D2D9E7DA0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A2A2-F968-850B-CFA0-D501D5CC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2A3E-54E2-AE1A-7802-E431D37C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C229-4F82-FC45-E4A4-A81043A0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5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42C8-D4A0-7DCF-C3DB-6F9787CF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D5C1-ECFF-4B2A-B5DC-79454BFC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AB48A-6C04-EECF-9ABB-FD0A34CA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2361-19B1-B498-68E2-9878F7F8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B115-BF99-E494-8937-B0A96EE2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90E3-05B0-87A5-2AB3-85EE30A1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BD0B-BACD-D070-AB00-237B3577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B577-A3E7-672B-24D2-1A56F75F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3A78F-134E-5D8C-9F31-9BEA5F4B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CC61-5486-E5BC-368C-F643BBEF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9184-1C7F-31CA-C712-980E3FE4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7418-C5FA-4A20-B9CA-A6B16290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923-CFD7-595A-A724-2F20C346C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F9EEA-25C5-0888-F266-C82D86CE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CF3DF-30CC-E441-9CB9-2C7ED467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5A38-BAFF-0513-EDC9-36CA7B17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C37C-FDAE-6913-1A46-017B5774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7E4A-F574-F727-27E5-3A6F26A0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4B05F-0C1C-2356-9448-28918CC9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50613-EEF8-48C5-F76F-3E3ECB96B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A737F-4958-DE41-689D-A68B0EDED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6C166-BF06-F31A-8263-E8079AA9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42AE6-D821-489D-2F27-D6B94FA4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1FDC2-0F25-310C-1568-EE1A23D7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E00B-93B9-95D2-97B5-5725ED27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5E9C0-2C86-A411-F5E9-A8017B47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CE4A-2B96-16DF-0FBF-67D0FE79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469FE-1B70-4FFB-DC98-F346AC68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1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0AEA0-E0FE-F7F8-D91E-10CEF869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A409F-E126-BC94-FFEF-F5B5BC58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33B4B-52E5-6E01-9BFE-745608B2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C468-2F89-40CF-1186-F9458AC5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510A-3198-44D8-977F-11C52993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9BC7B-0BD7-509D-B6F9-FA1E5955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37573-2545-0B27-9037-4FC4B955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D7E9-A83B-D01C-0FB5-E13B0456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924F-BB20-747B-E77A-01CCFB9F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C6F2-FC3F-5216-0BB9-BB6AB47A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EC246-D43C-2B4D-5BE8-C43E55F16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81DD2-AB21-D79D-0C1E-EDDF25B43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2660-40C3-472C-901C-5E1AD1A1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0CB3-C42E-5C9D-9D3B-0691088C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4A4D-E86C-FD4B-DAE4-AD56CFEC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2895-E53C-6C2E-E23B-1DFF13A7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0AFF5-489E-3A02-421F-825F31BC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7F29-00F8-2A3D-069D-61CA9631A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C836-0CB0-4822-8DB8-6FE3E0F9AFC9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097A-A4BB-0A92-92E8-1AB390B18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0C4A-13D9-14DF-3BC1-09CE4C032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3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CE41-494B-5F00-C6EA-08053533D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Changelogs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80A02-64EA-BE7A-9D31-3591A3DE8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B5E5-4D63-965C-C619-A27B91FD4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5A1B-0103-CE74-1C89-51AE6500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Filleted lengthwise inner edges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channel for inner chamber and inner chamber socket to improve printing quality.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 parameter 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channel height was not being adjusted for inner chamber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port diameter for inner chamber from 4mm – 4.8mm to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accomodate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screw in quick turn module.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chamber and socket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annel depth decreased to 2.6mm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Widened gap between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 walls and inner chamber walls from 0.5mm to 0.7mm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Adjusted corner fillets for all channels (socket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to have even thickness as it curves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Lengthened inner chamber socket’s width and length to 130 and 52mm from 125 and 45.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767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AD0A-4EF5-A46D-477E-B6E66E7A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70" y="-154993"/>
            <a:ext cx="10515600" cy="1325563"/>
          </a:xfrm>
        </p:spPr>
        <p:txBody>
          <a:bodyPr/>
          <a:lstStyle/>
          <a:p>
            <a:r>
              <a:rPr lang="en-US" dirty="0"/>
              <a:t>V 3.2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F6CB-4789-FF1C-177C-535ADDF0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7" y="2555468"/>
            <a:ext cx="10515600" cy="2008144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Changed gap reference from slide well on outer chamber to slide window on inner</a:t>
            </a:r>
          </a:p>
          <a:p>
            <a:r>
              <a:rPr lang="en-US" sz="2000" dirty="0"/>
              <a:t>Made port to slide window on inner chamber asymmetric in order to shrink inner chamber window and have area where protrusion can exist above frosted part of slide</a:t>
            </a:r>
          </a:p>
          <a:p>
            <a:r>
              <a:rPr lang="en-US" sz="2000" dirty="0"/>
              <a:t>Slide window is inset 18mm on frosted side w/ respect to slide well</a:t>
            </a:r>
          </a:p>
          <a:p>
            <a:r>
              <a:rPr lang="en-US" sz="2000" dirty="0"/>
              <a:t>Increased gap from port to slide window edge from 5mm to 10mm and from 5mm to 28mm on the frosted side</a:t>
            </a:r>
          </a:p>
          <a:p>
            <a:r>
              <a:rPr lang="en-US" sz="2000" dirty="0"/>
              <a:t>Mounting screw differences were actually 148.5mm and 98.5mm. Seems to have undershot by 1.5mm. Increased gaps to 151.5 and 101.5 respectively. </a:t>
            </a:r>
          </a:p>
          <a:p>
            <a:r>
              <a:rPr lang="en-US" sz="2000" dirty="0" err="1"/>
              <a:t>Hexnut</a:t>
            </a:r>
            <a:r>
              <a:rPr lang="en-US" sz="2000" dirty="0"/>
              <a:t> was a tad loose. Decreased socket diameter from 8.7 to 8.5mm. 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1E844-976B-760F-137C-0BA7053011AB}"/>
              </a:ext>
            </a:extLst>
          </p:cNvPr>
          <p:cNvSpPr txBox="1"/>
          <p:nvPr/>
        </p:nvSpPr>
        <p:spPr>
          <a:xfrm>
            <a:off x="117447" y="981512"/>
            <a:ext cx="11392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objective on this revision is to increase FEP window robustness on inner chamber and create a protrusion on the portion directly over the frosted label on the slide. This will press down onto that portion and keep it in place during acquisitions. </a:t>
            </a:r>
          </a:p>
        </p:txBody>
      </p:sp>
    </p:spTree>
    <p:extLst>
      <p:ext uri="{BB962C8B-B14F-4D97-AF65-F5344CB8AC3E}">
        <p14:creationId xmlns:p14="http://schemas.microsoft.com/office/powerpoint/2010/main" val="21148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9260-B43D-0EF6-2E32-63B8B0DC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71510"/>
            <a:ext cx="10515600" cy="884835"/>
          </a:xfrm>
        </p:spPr>
        <p:txBody>
          <a:bodyPr/>
          <a:lstStyle/>
          <a:p>
            <a:r>
              <a:rPr lang="en-US" dirty="0"/>
              <a:t>V3.3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6499-A327-7885-5AF4-52E2E1D0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956345"/>
            <a:ext cx="10515600" cy="1060188"/>
          </a:xfrm>
        </p:spPr>
        <p:txBody>
          <a:bodyPr/>
          <a:lstStyle/>
          <a:p>
            <a:r>
              <a:rPr lang="en-US" dirty="0"/>
              <a:t>Shrunk overall dimensions to smallest possible over the slide to reduce volume of fluid needed.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92286-C82B-B6FF-B058-1096149A2110}"/>
              </a:ext>
            </a:extLst>
          </p:cNvPr>
          <p:cNvSpPr txBox="1"/>
          <p:nvPr/>
        </p:nvSpPr>
        <p:spPr>
          <a:xfrm>
            <a:off x="487959" y="1921079"/>
            <a:ext cx="112160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Shrunk slide well length from 26mm to 25.8 to slightly tighten socket.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Shrunk inner socket width and length from 130mm and 55mm to 105 and 42mm.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cutout width changed from 15mm to 6mm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Fluid height reduced from 0.2mm to 0.1mm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to slide well gap reduced from 10mm to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riser side dropped from 10mm to 9mm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socket </a:t>
            </a:r>
            <a:r>
              <a:rPr lang="en-US" dirty="0" err="1"/>
              <a:t>oring</a:t>
            </a:r>
            <a:r>
              <a:rPr lang="en-US" dirty="0"/>
              <a:t> height above ground increased from 3mm to 4.5mm.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in part to calculate projected fluid volume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gap between mounting screw and </a:t>
            </a:r>
            <a:r>
              <a:rPr lang="en-US" dirty="0" err="1"/>
              <a:t>hexnut</a:t>
            </a:r>
            <a:r>
              <a:rPr lang="en-US" dirty="0"/>
              <a:t> from 6mm to 3mm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outer chamber width and length from 165mm and 85mm to 130mm and 60mm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mounting screw separation length and width from 126.5 and 101.5 to 126.5 and 76.5mm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mounting plate width and length from 115mm to 90mm (width scaled with outer chamber width as width plus 2mm.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outer chamber wall thickness from 10mm to 8mm.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needed fluid volume dropped from 1.3mL to 0.35mL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Glitched in chamfering inner socket (actually chamfered bottom part, but this should effect much).  </a:t>
            </a:r>
          </a:p>
        </p:txBody>
      </p:sp>
    </p:spTree>
    <p:extLst>
      <p:ext uri="{BB962C8B-B14F-4D97-AF65-F5344CB8AC3E}">
        <p14:creationId xmlns:p14="http://schemas.microsoft.com/office/powerpoint/2010/main" val="2589364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469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Changelogs</vt:lpstr>
      <vt:lpstr>V3.1</vt:lpstr>
      <vt:lpstr>V 3.2</vt:lpstr>
      <vt:lpstr>V3.3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Changelogs</dc:title>
  <dc:creator>mike</dc:creator>
  <cp:lastModifiedBy>mike</cp:lastModifiedBy>
  <cp:revision>11</cp:revision>
  <dcterms:created xsi:type="dcterms:W3CDTF">2022-06-17T13:05:13Z</dcterms:created>
  <dcterms:modified xsi:type="dcterms:W3CDTF">2022-06-27T17:03:32Z</dcterms:modified>
</cp:coreProperties>
</file>