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101E77-6228-AEEF-BA35-74E5FADB4A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8E6C3E-C8C2-D461-0B98-B0E5C7E0B1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94E805-0AAE-3DBF-6C4A-5D70F7A83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E675D-64E0-D91B-5BCB-74D507E24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E6209-3926-CD0B-A2FD-753B6E9D0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882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72E0D-3577-ED19-1AA2-E9C686FD2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DCC0A0-0684-ECFB-98AA-376233615B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EA7DF-208A-0E3B-AFC3-A4F4ED5B1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39862-6A94-9730-DBC1-C0AFF78A3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6627E4-3019-4058-27BD-1157D9128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23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27CFE76-4764-599F-7070-8C006C4500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A4A658-9A47-1D7D-4DEE-C270AB16C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C724A-B90C-B598-03D0-5F7196D1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B6EDDD-1312-340B-4C8F-8FE428B6D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CA8E5-107D-CAB1-1433-25CD4CD9C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81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4C4AA-651B-F58A-92AB-AAB1A94DD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637E9-AD10-4228-9ABB-028F73880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E342DF-5472-ED8B-9C01-6189EC0CB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C2336-293D-2817-5DF5-592BCF5E9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86494-EF75-C331-3CE8-498E9EE06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806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60A0D-EE1A-8521-DEA4-8739E27CD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C536CD-0573-C4E5-71FF-76047DBEA4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79A439-910F-41B0-1D18-522D9DE2E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84ACFF-D29C-8669-52D4-7E377CCE5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C70E38-8A75-CAA7-B1AA-EED67D1C7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8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580D8-D120-1DFA-5345-4972DBCE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DC8C96-696A-D709-767C-EB782C6D5A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289589-E766-9122-D7CB-51BDB63E1C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80298-F2DD-8E01-76B5-3D9BA655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D40B96-936E-5E90-C9EB-C9ECA680A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DF10E9A-DBCB-5E58-D1F2-AD247B37F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663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EA32E-173D-5505-16A2-9D92E5FF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776D8B-B3EF-96EE-CC35-25605EA76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88F27E-C3D9-E95C-902E-AF0A29AB8A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94A572-9B72-5A08-F068-8D31D71A1E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AC241E-93C6-EEDD-87BB-7F8554549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2D0251-1885-6198-B127-A30DB42FAF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3FBFAB-302C-A814-C6DF-AEA00F27C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D7E0E1-C4B4-2C90-A885-AD9808D24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167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019C0-AB37-675C-8B99-43BAD705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D13F17-C5D3-B8F8-49C0-880CA6C50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60685A-0267-B4E5-ABD6-9044545C82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9747FD-BCB8-344F-663B-6CEC60AA4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82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B50C2D-B20B-E9B3-900A-B43B68295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F4800-6E56-07E9-B1FC-66604EAB6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D20D2B-0190-52E7-0B48-85A0A4C90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9590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D015-577F-F0E4-B309-0B8230E2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57FDC-8B70-F005-D80E-01770DB577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65DF3-5308-287A-67D8-3B105C0E8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99CB8C-4CC8-5345-B8DF-9F1C3E56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C1373F-E847-B054-8A5F-9FE9AD0CD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FC30B3-3472-5B15-5C84-24EF1CFC4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3001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E886D-CAD2-80ED-54D3-8A187842A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D36219-A1C0-FD52-4E28-B23A2AECBA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978883-01B2-FA02-D20E-CEAE01B87D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A5434-EE83-25E7-7FC9-629769FEE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E8F768-4442-D6D1-FB32-A604481F7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C17FAD-D2EF-6369-390E-3EFF3290A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521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FC41C0-7756-4459-D0FF-0626169650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616906-D725-0849-FE37-EEBF0E2141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9EE87-21DB-897F-D3A9-39E48581CE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563C03-BD61-4E96-9012-123098D71FB1}" type="datetimeFigureOut">
              <a:rPr lang="en-US" smtClean="0"/>
              <a:t>1/24/2025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E546F-A91A-2465-98AA-AEA412EF14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37635B-BD68-057B-3E92-4E7F31EFA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B6FD65-C1B4-43E6-AA7F-17AE745B23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3086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97BF0-B3A7-B34C-404B-86ECEEE2E1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852741"/>
          </a:xfrm>
        </p:spPr>
        <p:txBody>
          <a:bodyPr>
            <a:normAutofit fontScale="90000"/>
          </a:bodyPr>
          <a:lstStyle/>
          <a:p>
            <a:r>
              <a:rPr lang="en-US" dirty="0"/>
              <a:t>Compressing Folder Sets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7C4EE0-8970-F65E-C34C-6D22B97ED84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017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586EE-FBE8-0B5D-27F1-B1617E8374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4139"/>
          </a:xfrm>
        </p:spPr>
        <p:txBody>
          <a:bodyPr>
            <a:normAutofit fontScale="90000"/>
          </a:bodyPr>
          <a:lstStyle/>
          <a:p>
            <a:r>
              <a:rPr lang="en-US" dirty="0"/>
              <a:t>Example Case: Casey Slide 1-21-25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A2D3BF-0AC0-3096-BF1D-3F89D56322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16737"/>
            <a:ext cx="10515600" cy="2715768"/>
          </a:xfrm>
        </p:spPr>
        <p:txBody>
          <a:bodyPr/>
          <a:lstStyle/>
          <a:p>
            <a:r>
              <a:rPr lang="en-US" dirty="0"/>
              <a:t>Original size = 131gb</a:t>
            </a:r>
          </a:p>
          <a:p>
            <a:r>
              <a:rPr lang="en-US" dirty="0"/>
              <a:t>3 z-stacks and HDR inspired auto exposure</a:t>
            </a:r>
          </a:p>
          <a:p>
            <a:r>
              <a:rPr lang="en-US" dirty="0"/>
              <a:t>12 tiles, 8 cycles (9 with autofluorescence)</a:t>
            </a:r>
          </a:p>
          <a:p>
            <a:r>
              <a:rPr lang="en-US" sz="1600" dirty="0"/>
              <a:t>Deletion: all 3 z stacks (keep </a:t>
            </a:r>
            <a:r>
              <a:rPr lang="en-US" sz="1600" dirty="0" err="1"/>
              <a:t>infocus</a:t>
            </a:r>
            <a:r>
              <a:rPr lang="en-US" sz="1600" dirty="0"/>
              <a:t> ones aka focus folder), basic folder, </a:t>
            </a:r>
            <a:r>
              <a:rPr lang="en-US" sz="1600" dirty="0" err="1"/>
              <a:t>basic_df</a:t>
            </a:r>
            <a:r>
              <a:rPr lang="en-US" sz="1600" dirty="0"/>
              <a:t>, stage placed images, nuclear binary, tissue binary (retain only labelled tissue image).</a:t>
            </a:r>
          </a:p>
          <a:p>
            <a:r>
              <a:rPr lang="en-US" sz="1600" dirty="0"/>
              <a:t>Compressed w/ </a:t>
            </a:r>
            <a:r>
              <a:rPr lang="en-US" sz="1600" dirty="0" err="1"/>
              <a:t>zlib</a:t>
            </a:r>
            <a:r>
              <a:rPr lang="en-US" sz="1600" dirty="0"/>
              <a:t>: focused images, bleached images, </a:t>
            </a:r>
            <a:r>
              <a:rPr lang="en-US" sz="1600" dirty="0" err="1"/>
              <a:t>mcmicro</a:t>
            </a:r>
            <a:r>
              <a:rPr lang="en-US" sz="1600" dirty="0"/>
              <a:t> files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842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82B3-27A4-CFE7-D2A5-60BA6DF48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48691"/>
          </a:xfrm>
        </p:spPr>
        <p:txBody>
          <a:bodyPr>
            <a:normAutofit fontScale="90000"/>
          </a:bodyPr>
          <a:lstStyle/>
          <a:p>
            <a:r>
              <a:rPr lang="en-US" dirty="0"/>
              <a:t>Size Drop Going from 3 stack to single FOV.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2A3163-B414-7239-6478-511D7AAFC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9304"/>
            <a:ext cx="10515600" cy="4887659"/>
          </a:xfrm>
        </p:spPr>
        <p:txBody>
          <a:bodyPr/>
          <a:lstStyle/>
          <a:p>
            <a:r>
              <a:rPr lang="en-US" dirty="0"/>
              <a:t>Original: 131gb</a:t>
            </a:r>
          </a:p>
          <a:p>
            <a:r>
              <a:rPr lang="en-US" dirty="0"/>
              <a:t>After deletion of stained 3 stack for stain: 89gb</a:t>
            </a:r>
          </a:p>
          <a:p>
            <a:r>
              <a:rPr lang="en-US" dirty="0"/>
              <a:t>Bleached 3 stack to 1 stack = 14.5gb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724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D098C-FD0A-36D1-B629-6A1735078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84" y="0"/>
            <a:ext cx="10515600" cy="759587"/>
          </a:xfrm>
        </p:spPr>
        <p:txBody>
          <a:bodyPr>
            <a:normAutofit/>
          </a:bodyPr>
          <a:lstStyle/>
          <a:p>
            <a:r>
              <a:rPr lang="en-US" sz="3600" dirty="0"/>
              <a:t>After different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EC170-E59B-FAF9-8702-DC0B9F998F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5008" y="868680"/>
            <a:ext cx="11670792" cy="5879592"/>
          </a:xfrm>
        </p:spPr>
        <p:txBody>
          <a:bodyPr>
            <a:normAutofit/>
          </a:bodyPr>
          <a:lstStyle/>
          <a:p>
            <a:r>
              <a:rPr lang="en-US" sz="1600" dirty="0"/>
              <a:t>Space saved deleting basic and </a:t>
            </a:r>
            <a:r>
              <a:rPr lang="en-US" sz="1600" dirty="0" err="1"/>
              <a:t>basic_df</a:t>
            </a:r>
            <a:r>
              <a:rPr lang="en-US" sz="1600" dirty="0"/>
              <a:t> folders for each color and cycle = 26gb</a:t>
            </a:r>
          </a:p>
          <a:p>
            <a:r>
              <a:rPr lang="en-US" sz="1600" dirty="0"/>
              <a:t>Saved compressing single plane stain and bleach only images = 13gb</a:t>
            </a:r>
          </a:p>
          <a:p>
            <a:r>
              <a:rPr lang="en-US" sz="1600" dirty="0"/>
              <a:t>Compress data structures and delete </a:t>
            </a:r>
            <a:r>
              <a:rPr lang="en-US" sz="1600" dirty="0" err="1"/>
              <a:t>quicktile</a:t>
            </a:r>
            <a:r>
              <a:rPr lang="en-US" sz="1600" dirty="0"/>
              <a:t> = 3.5gb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222217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FF0B9-1A8B-CFA1-070A-741638BCD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13283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Folder Size Reduction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9392A-BA2D-5469-BD4A-404800641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6152"/>
            <a:ext cx="10515600" cy="4960811"/>
          </a:xfrm>
        </p:spPr>
        <p:txBody>
          <a:bodyPr>
            <a:normAutofit/>
          </a:bodyPr>
          <a:lstStyle/>
          <a:p>
            <a:r>
              <a:rPr lang="en-US" sz="2000" dirty="0"/>
              <a:t>Start with 3 stack to single stack and all above reductions = 131gb to 25gb, 19% original size</a:t>
            </a:r>
          </a:p>
          <a:p>
            <a:r>
              <a:rPr lang="en-US" sz="2000" dirty="0"/>
              <a:t>0.23gb*tiles*(cycles + 1)= final folder size; +1 is autofluorescence</a:t>
            </a:r>
          </a:p>
          <a:p>
            <a:r>
              <a:rPr lang="en-US" sz="2000" dirty="0"/>
              <a:t>50 tile dataset ala </a:t>
            </a:r>
            <a:r>
              <a:rPr lang="en-US" sz="2000" dirty="0" err="1"/>
              <a:t>GutAge</a:t>
            </a:r>
            <a:r>
              <a:rPr lang="en-US" sz="2000" dirty="0"/>
              <a:t> = 126gb</a:t>
            </a:r>
          </a:p>
        </p:txBody>
      </p:sp>
    </p:spTree>
    <p:extLst>
      <p:ext uri="{BB962C8B-B14F-4D97-AF65-F5344CB8AC3E}">
        <p14:creationId xmlns:p14="http://schemas.microsoft.com/office/powerpoint/2010/main" val="472643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854B8-A5FA-71EF-6660-EE7CE5FD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8237"/>
            <a:ext cx="10515600" cy="686435"/>
          </a:xfrm>
        </p:spPr>
        <p:txBody>
          <a:bodyPr>
            <a:normAutofit fontScale="90000"/>
          </a:bodyPr>
          <a:lstStyle/>
          <a:p>
            <a:r>
              <a:rPr lang="en-US" dirty="0"/>
              <a:t>Overall </a:t>
            </a:r>
          </a:p>
        </p:txBody>
      </p:sp>
    </p:spTree>
    <p:extLst>
      <p:ext uri="{BB962C8B-B14F-4D97-AF65-F5344CB8AC3E}">
        <p14:creationId xmlns:p14="http://schemas.microsoft.com/office/powerpoint/2010/main" val="522597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197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Compressing Folder Sets</vt:lpstr>
      <vt:lpstr>Example Case: Casey Slide 1-21-25</vt:lpstr>
      <vt:lpstr>Size Drop Going from 3 stack to single FOV. </vt:lpstr>
      <vt:lpstr>After different actions</vt:lpstr>
      <vt:lpstr>Overall Folder Size Reduction</vt:lpstr>
      <vt:lpstr>Overall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anderson</dc:creator>
  <cp:lastModifiedBy>michael anderson</cp:lastModifiedBy>
  <cp:revision>1</cp:revision>
  <dcterms:created xsi:type="dcterms:W3CDTF">2025-01-24T19:29:14Z</dcterms:created>
  <dcterms:modified xsi:type="dcterms:W3CDTF">2025-01-24T21:30:42Z</dcterms:modified>
</cp:coreProperties>
</file>