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anderson03@gmail.com" userId="9775220ff73936ab" providerId="LiveId" clId="{BA842781-23FE-4B66-9807-1B52C4CC6E64}"/>
    <pc:docChg chg="modSld">
      <pc:chgData name="md.anderson03@gmail.com" userId="9775220ff73936ab" providerId="LiveId" clId="{BA842781-23FE-4B66-9807-1B52C4CC6E64}" dt="2022-09-08T19:02:53.022" v="60" actId="20577"/>
      <pc:docMkLst>
        <pc:docMk/>
      </pc:docMkLst>
      <pc:sldChg chg="modSp mod">
        <pc:chgData name="md.anderson03@gmail.com" userId="9775220ff73936ab" providerId="LiveId" clId="{BA842781-23FE-4B66-9807-1B52C4CC6E64}" dt="2022-09-08T19:02:53.022" v="60" actId="20577"/>
        <pc:sldMkLst>
          <pc:docMk/>
          <pc:sldMk cId="2201536200" sldId="257"/>
        </pc:sldMkLst>
        <pc:spChg chg="mod">
          <ac:chgData name="md.anderson03@gmail.com" userId="9775220ff73936ab" providerId="LiveId" clId="{BA842781-23FE-4B66-9807-1B52C4CC6E64}" dt="2022-09-08T19:02:53.022" v="60" actId="20577"/>
          <ac:spMkLst>
            <pc:docMk/>
            <pc:sldMk cId="2201536200" sldId="257"/>
            <ac:spMk id="3" creationId="{FA61E669-BB0D-41D0-8C3D-DE9D7AD4423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C3922-49DA-4671-A474-45E371103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45999-5FA4-4900-893B-372634F6A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65C2E-9325-4C7C-89D9-59453E17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B4C9-41BA-4890-AA80-4027C89CB9E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5E4F2-CD9F-4DD7-82AD-2E8F02D2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63119-3B94-482D-B1CC-05754C2B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717E-441D-4A82-93D1-C689B9E4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6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008AB-10C3-4972-AA49-423D4CF5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360B8-2EB7-478C-92FE-9D4E2C97B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4F5D3-A958-44B8-8F2D-E2B6A20C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B4C9-41BA-4890-AA80-4027C89CB9E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D266B-03B3-46EE-9A2B-92191899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0C275-6E10-4F94-9AE4-3110B7EF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717E-441D-4A82-93D1-C689B9E4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3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CBBF2-6CAB-4830-B26A-7F9A0E87B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72D2C-9F89-4BF3-AD04-445143961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4B413-F3A6-45BC-9ABF-D91DD56F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B4C9-41BA-4890-AA80-4027C89CB9E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46875-B314-47B3-BA05-C5AABF08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072B0-CC99-4CA0-B07E-C935791F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717E-441D-4A82-93D1-C689B9E4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2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298A-B28C-4033-8550-79E0D264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F509D-43D4-47FC-944E-0426706F5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7EE5C-B194-4644-8B0E-36C0064E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B4C9-41BA-4890-AA80-4027C89CB9E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18CFC-CAFC-462E-B41D-82F980AA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E5D1B-2296-4CF3-8026-3F231C68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717E-441D-4A82-93D1-C689B9E4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5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6800-1295-4AA4-A997-33119808C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AE1D3-D26E-4D47-990E-74B3FE101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71BBD-788D-423F-8965-FA6B7803C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B4C9-41BA-4890-AA80-4027C89CB9E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F6826-3AAA-4217-A66C-899ACF8E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80DAB-3697-4370-B1B8-77ABEB31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717E-441D-4A82-93D1-C689B9E4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2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7584-0630-4E5F-BC3E-3D69FCE4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D336B-F255-47FD-9DCA-0A5D00E44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0BADB-9983-4EA4-8682-DB635F16A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B867B-0E65-49F8-ADCC-28DC6735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B4C9-41BA-4890-AA80-4027C89CB9E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5D092-02E9-47B5-86F7-726489CA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3A8-DEF1-4DE4-81A3-29A4E979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717E-441D-4A82-93D1-C689B9E4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7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38C2B-D3B8-4C3B-A38A-604F3FB87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8CC33-D76F-4442-9358-77E92B8E6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B4CCF-BA7D-4B59-A113-A6A2C2895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30879-A55F-40E2-8E91-968972657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72886-6366-4A63-BE52-F55756470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20C415-7545-4052-9A7B-8EF02AEC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B4C9-41BA-4890-AA80-4027C89CB9E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397519-50B1-4C13-B8DA-A79DB30E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A132B-8FDC-42DE-B324-B8CC56D8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717E-441D-4A82-93D1-C689B9E4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3331-13D5-4E03-BA2C-8105C801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F5A57-5698-45DB-8A45-C1F334080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B4C9-41BA-4890-AA80-4027C89CB9E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24560-B9FB-41E8-9F69-BCBB42629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58492-9026-4ED3-996E-74F1F404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717E-441D-4A82-93D1-C689B9E4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6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26F484-D593-4845-A099-124FFE62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B4C9-41BA-4890-AA80-4027C89CB9E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AE6A7-DC5B-45C2-A1BE-79EABD88C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08364-24FD-4E30-B6F9-65E313B3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717E-441D-4A82-93D1-C689B9E4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0E16-C682-4BA5-A891-65915336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23EAD-901A-4BB4-8340-A4312B486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F21A7-9B19-46C1-BD22-9FEB919A3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EA048-112C-4889-A57B-4AD6228F3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B4C9-41BA-4890-AA80-4027C89CB9E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8268B-B228-4F1E-B818-EB2AC09A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6A192-7FF0-4982-8226-2A5F035F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717E-441D-4A82-93D1-C689B9E4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3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B5C3-CAA5-40A3-B5EF-61D957F5A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6FCE9-B577-434A-BE0F-5CB864514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1E50F-5562-45F7-94C6-D963D680C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C99F6-6E74-41F2-86FB-74AB58F9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B4C9-41BA-4890-AA80-4027C89CB9E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1123C-546D-4245-AB1F-045DC345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BACE1-8F0A-43B9-952C-E545B1F0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717E-441D-4A82-93D1-C689B9E4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3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CBB4DD-7D5D-461C-9A14-80128C0F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E6119-F62A-4290-A164-156884D8A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A88B6-F89C-4E9A-A4E9-EAC45B1F6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6B4C9-41BA-4890-AA80-4027C89CB9E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CBC1F-0E89-44D5-AD99-66BDBECE9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A89FE-6E32-412D-80AC-AA84D5AA0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7717E-441D-4A82-93D1-C689B9E4E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2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EBE52-0040-495D-B285-521A0D472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6033"/>
          </a:xfrm>
        </p:spPr>
        <p:txBody>
          <a:bodyPr/>
          <a:lstStyle/>
          <a:p>
            <a:r>
              <a:rPr lang="en-US" dirty="0"/>
              <a:t>H2O2 vs m-CPBA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C9143-B5D8-4765-955B-34EE281DB8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3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EAEB-62FA-42A4-B6B7-934A90B3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h2o2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E669-BB0D-41D0-8C3D-DE9D7AD44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>
            <a:normAutofit/>
          </a:bodyPr>
          <a:lstStyle/>
          <a:p>
            <a:r>
              <a:rPr lang="en-US" sz="1600" dirty="0"/>
              <a:t>24mM NaOH is 10M NaOH </a:t>
            </a:r>
            <a:r>
              <a:rPr lang="en-US" sz="1600"/>
              <a:t>(240uL) </a:t>
            </a:r>
            <a:r>
              <a:rPr lang="en-US" sz="1600" dirty="0"/>
              <a:t>into 100mL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2F9D4A-D9C6-4FF8-8A41-3E688630B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40" y="1690688"/>
            <a:ext cx="109632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36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H2O2 vs m-CPBA</vt:lpstr>
      <vt:lpstr>h2o2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H2O2 vs m-CPBA</dc:title>
  <dc:creator>md.anderson03@gmail.com</dc:creator>
  <cp:lastModifiedBy>md.anderson03@gmail.com</cp:lastModifiedBy>
  <cp:revision>1</cp:revision>
  <dcterms:created xsi:type="dcterms:W3CDTF">2022-09-08T18:55:03Z</dcterms:created>
  <dcterms:modified xsi:type="dcterms:W3CDTF">2022-09-08T19:02:59Z</dcterms:modified>
</cp:coreProperties>
</file>