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1B6F-ED80-C31E-A2E3-6203E635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20DD1-A71D-A528-3924-701488EE2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C77C-FE6E-1830-EDD1-C6E3F211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1B5F-09E3-6E5F-1D4C-9B968237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2212-A5C2-AB71-3303-FA6EDF9A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5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2596-BE01-1AB9-CDA3-B436B822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D9544-6D37-7293-3753-C56EF967B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2D84-1270-7019-A5E5-2F9ED3E7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16EB-33FC-43EE-1142-BD8C1E48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AFD5-748D-16CC-8F53-B27C8AF0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5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675244-838F-3149-9AFA-32B045909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349EA-F142-C513-0CDE-2DA06D234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1723B-EA18-657D-6DC2-B36F884B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E12D-84A9-48E0-CE38-79E5BDC5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D2A5-450B-2F42-389C-33A2AE61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5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08C1-8941-94AB-2D62-B073F63E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FE77-D608-655D-D222-B9761B0E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71AA6-DABF-D194-D008-5CB17FA0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81EC-7B7C-E8BC-2C2E-DFEB2C39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8D72-40AA-E26A-1EE3-82C133A2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ACA8-8088-F9FF-7519-3847F402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EA427-E59F-5688-5F90-3C176825D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F83E-6EB8-C75B-75B2-44CEE31A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588F-348E-EDA3-AECE-268DACE7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38D6-C085-DF98-400D-37D86156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B6D9-F09B-B08F-B98A-B4000714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6182-CD00-1AC1-975C-184940CE6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C2A64-F822-6BF4-0235-8A19AE2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B6718-F2D6-DA7C-E02D-BC9F2D26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28319-C532-31C0-B984-A0A9A7A4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3B19C-9A62-4265-5CA5-8B7BBB40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65B1-52A3-6B3E-4004-EE24B172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1704-E401-A469-E486-8686235F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2E520-E9AD-4A50-CEA8-1F77EC5F2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96DFF-045B-701B-A382-D2346D3D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C1140-A83A-4A9D-97F2-FA50106A6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2CF73-98EB-F0AA-C183-8A30070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3DC01-CB4D-3605-24CB-6111DE60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C5081-6705-0DB1-469A-C3FA1F9D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ED36-BC1C-5A71-ED4A-8536B734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89B41-7A22-2735-67B8-D2BC62D2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EDC7F-1BAE-F541-4E3F-022F4C0B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F5E6-F766-1104-ED2B-FD0894F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7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071030-9397-2C48-3670-7C47C942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8494D-FB0F-E246-B2EE-FDB27246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23494-891F-E85C-9B7A-20F605E3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3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F7B7-4E94-E462-F30D-2AA2C61E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39C4-04B4-5DEC-6A4F-2F8C08F0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A1B95-D1AD-BA5E-9B98-7C6516483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99859-658B-B8FF-6F8B-B899AF6B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DAFF5-AF9C-97F7-AF3F-4DEE2DA0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78AB6-7E07-45C4-4A77-5F272F51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19E3-AB58-B550-34DD-156062E4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A57E6-572C-C5C4-FDFC-24F901EBA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84C0E-B279-7373-F219-3FFDBF12B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31990-81B3-90D2-B52D-2D58B82E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DA3F5-C3BC-669E-1F24-4C2301D7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05C4F-7CF4-CF29-8B1D-BD1AD415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E9A92-6366-7E8A-8187-B1A0B1A8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897C4-B915-9712-7907-DCC8E100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1E27-C6E6-70DD-16E8-90D189370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E31A8-D47A-4725-99F5-70CB069164E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E972-A3EC-BE60-70E4-FE49CBA41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F2C6-C45B-DE60-BB52-ECABCD978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71BF-0E9B-4626-B5B7-D283FA6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95A8-6575-87FC-595E-8DB34D900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Chamber 5.0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CE33C-C5F9-FB95-0515-710B13F96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D1BB-D324-CA3D-85D7-41CF9146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2416-6845-DEF5-B227-5D2FB9D4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Heating element: </a:t>
            </a:r>
            <a:r>
              <a:rPr lang="en-US" sz="1050" dirty="0"/>
              <a:t>https://www.amazon.com/Harissess-Flexible-Polyimide-Adhesive-25mmx50mm/dp/B09YLRMRF6/ref=sr_1_10?crid=KTCTHS6BJ1FM&amp;keywords=thin%2Bflexible%2Bheating%2Belement&amp;qid=1675189936&amp;sprefix=thin%2Bflexible%2Bheating%2Belement%2B%2Caps%2C73&amp;sr=8-10&amp;th=1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Aluminum sheet (2x25x1ft): </a:t>
            </a:r>
            <a:r>
              <a:rPr lang="en-US" sz="1200" dirty="0"/>
              <a:t>https://www.mcmaster.com/9146T15/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D48CD-91BF-F8B9-4385-7AB802E8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835" y="933420"/>
            <a:ext cx="2390082" cy="1142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452470-2253-C30C-6ED6-F47E7E6E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835" y="2644144"/>
            <a:ext cx="2988955" cy="12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6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C18B-5BFF-4FC8-1A2E-02312903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Encasement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1AE6-EF54-2F18-655E-D9C253A8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0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Liquid UV resin can be cured strongly to UV resin fully cured items. </a:t>
            </a:r>
          </a:p>
          <a:p>
            <a:r>
              <a:rPr lang="en-US" dirty="0"/>
              <a:t>Will UV resin cure to PLA strongly?</a:t>
            </a:r>
          </a:p>
          <a:p>
            <a:r>
              <a:rPr lang="en-US" dirty="0"/>
              <a:t>Is strength enough for encasement?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D8BBC-E3B1-61E0-7A6B-B1D7C552C56D}"/>
              </a:ext>
            </a:extLst>
          </p:cNvPr>
          <p:cNvSpPr txBox="1"/>
          <p:nvPr/>
        </p:nvSpPr>
        <p:spPr>
          <a:xfrm>
            <a:off x="838200" y="4492101"/>
            <a:ext cx="8659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Appears to give enough for encasement, but lacks bonding strength for anything structural </a:t>
            </a:r>
          </a:p>
        </p:txBody>
      </p:sp>
    </p:spTree>
    <p:extLst>
      <p:ext uri="{BB962C8B-B14F-4D97-AF65-F5344CB8AC3E}">
        <p14:creationId xmlns:p14="http://schemas.microsoft.com/office/powerpoint/2010/main" val="15172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Chamber 5.0 </vt:lpstr>
      <vt:lpstr>Materials</vt:lpstr>
      <vt:lpstr>Encasement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Chamber 5.0 </dc:title>
  <dc:creator>md.anderson03@gmail.com</dc:creator>
  <cp:lastModifiedBy>md.anderson03@gmail.com</cp:lastModifiedBy>
  <cp:revision>1</cp:revision>
  <dcterms:created xsi:type="dcterms:W3CDTF">2023-01-31T18:02:41Z</dcterms:created>
  <dcterms:modified xsi:type="dcterms:W3CDTF">2023-01-31T20:27:10Z</dcterms:modified>
</cp:coreProperties>
</file>