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3141-4B10-A7C1-B0A1-9434D880A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3199-5F34-2A1A-FE21-EA0C8F2E7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077B2-60F9-8367-7C08-7317B8EBD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4C01-4667-4907-A07D-6E729B060BC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BA070-D9EA-0D0F-3A0B-F9D42E83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A4B14-12FD-7DBB-6BD8-6022816B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2914-71F6-4CE7-AADB-04186A62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4FE2-4294-BDC2-F30E-D156E872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5C2B4-453A-1544-3D36-2EB4CF8C2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0586A-7B10-07C6-25C7-8436CC36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4C01-4667-4907-A07D-6E729B060BC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41B5-BCFC-A815-CCC4-A24A8BAC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4B76D-2465-1A4C-9B72-922402BE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2914-71F6-4CE7-AADB-04186A62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6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9CB93-D4D1-05A6-1F0C-CBE5A7E97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41C9F-A052-3B24-B3D4-84837275B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26A5-FB3B-1755-7613-C7B6810E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4C01-4667-4907-A07D-6E729B060BC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B164D-2C3F-6253-CEF2-8CC4BC3B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204CB-82C6-7B2B-3938-A8E96068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2914-71F6-4CE7-AADB-04186A62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A44C-1DDF-CB52-36D0-1007DA9C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97FCB-C83A-5592-10DA-7396E03DE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93261-F9C8-A4B2-BC62-1AE1810D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4C01-4667-4907-A07D-6E729B060BC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A5BEA-8FF7-64F4-C307-7A244B49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66EBA-B08F-8990-D16D-E1DFE023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2914-71F6-4CE7-AADB-04186A62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1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19E0-38DB-DCE5-F56A-05B7FF05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2B53A-1C44-D7CE-BEEC-5000AEF7C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B9C60-86FE-8B99-B934-50940465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4C01-4667-4907-A07D-6E729B060BC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A8725-9EE4-7229-B216-0655B952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FA68D-7288-768A-102C-68C4EDAE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2914-71F6-4CE7-AADB-04186A62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8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8062-AC74-5BA6-A196-8C3EEC0C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BE84-7C32-453E-0E97-E805BC9BE1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3C8DB-54BE-73F7-F9CA-44762BE73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50E67-0BB2-61B1-B704-556B8B69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4C01-4667-4907-A07D-6E729B060BC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AC4C7-83EC-08A9-FE62-E609F517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93B78-7436-6250-AA36-4CF187D3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2914-71F6-4CE7-AADB-04186A62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21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7D76-1F18-B4AC-9CB9-71119FA7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2C1B8-47C1-030C-E691-E30CE8C0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694D7-43F9-806B-7AAD-DBA6AE436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A15CED-6DFF-2D6E-26CA-6E9F298E1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B05F7-1FBF-62FB-EEA7-8B036D547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09EE5-493F-D59F-A656-69A69B3E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4C01-4667-4907-A07D-6E729B060BC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BADAD-C809-D68A-3240-8B920420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9C3CC-BF9D-94B7-F5B0-B20443EC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2914-71F6-4CE7-AADB-04186A62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1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002C4-20A0-039D-D7B2-67FC7675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CCBFB-F479-7F87-5AF7-FC559EBC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4C01-4667-4907-A07D-6E729B060BC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14779-98C0-59CF-EDA4-E466AF5B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EEE08-DA44-8D74-B0A2-00C2DE1F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2914-71F6-4CE7-AADB-04186A62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5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32C12-19A6-959D-0507-84298A00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4C01-4667-4907-A07D-6E729B060BC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85B15-355E-360B-2AF9-D2143581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9DC4E-70A1-455E-BEE4-C7D81801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2914-71F6-4CE7-AADB-04186A62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5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D3C8C-BD1C-CD10-174F-F7C94C26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749C0-2F30-14F4-F020-9558AD6BB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87790-421E-62D1-47AB-378EC5E3B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E95BD-743E-FE8A-E389-5F11A50E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4C01-4667-4907-A07D-6E729B060BC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1A8C9-4C5E-0A34-2824-D440E107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C1FE3-EBD9-015D-2B16-832C10C1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2914-71F6-4CE7-AADB-04186A62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2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49B4-D8E4-B343-0413-196693B92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94070-28F6-217E-A902-6FBE58342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304F-D5F6-B81D-07D6-017A967DA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A6235-725E-C95F-15B3-742FE8BF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4C01-4667-4907-A07D-6E729B060BC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8E755-2F99-BCE6-8C09-C2EBA915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B3D51-AB4E-0AD2-F3EA-6102B376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2914-71F6-4CE7-AADB-04186A62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8EBCB-0483-5745-E65A-1E73CCBF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AB3D3-BCE0-7E06-7063-146BB45F8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DAB9C-E8E3-7800-2FDE-9E59EEB79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54C01-4667-4907-A07D-6E729B060BC1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996C0-5090-1ED4-E9A3-2B9937614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60D93-723F-13B0-674B-3AD32DDD6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12914-71F6-4CE7-AADB-04186A623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5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111E-F018-860D-564C-7F624C720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4453"/>
            <a:ext cx="9144000" cy="835833"/>
          </a:xfrm>
        </p:spPr>
        <p:txBody>
          <a:bodyPr>
            <a:normAutofit fontScale="90000"/>
          </a:bodyPr>
          <a:lstStyle/>
          <a:p>
            <a:r>
              <a:rPr lang="en-US" dirty="0"/>
              <a:t>Going beyond </a:t>
            </a:r>
            <a:r>
              <a:rPr lang="en-US" dirty="0" err="1"/>
              <a:t>MicroMagellan</a:t>
            </a:r>
            <a:r>
              <a:rPr lang="en-US" dirty="0"/>
              <a:t>: Developing a New acquisition method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091F5-3227-CDF5-1CAC-7EC7912DA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3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B97B-E214-1647-CF17-61480B4F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407"/>
          </a:xfrm>
        </p:spPr>
        <p:txBody>
          <a:bodyPr>
            <a:normAutofit fontScale="90000"/>
          </a:bodyPr>
          <a:lstStyle/>
          <a:p>
            <a:r>
              <a:rPr lang="en-US" dirty="0"/>
              <a:t>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5311A-BF2B-2F49-BFCB-8F5419C27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962"/>
            <a:ext cx="10515600" cy="48830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Establish </a:t>
            </a:r>
            <a:r>
              <a:rPr lang="en-US" sz="2400" dirty="0" err="1"/>
              <a:t>micromagellan</a:t>
            </a:r>
            <a:r>
              <a:rPr lang="en-US" sz="2400" dirty="0"/>
              <a:t> surface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Use method to grab XY points from MM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Use method to focus z at each XY point via </a:t>
            </a:r>
            <a:r>
              <a:rPr lang="en-US" sz="2400" dirty="0" err="1"/>
              <a:t>brenner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Method to determine order for snake pattern of XYZ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Push XYZ points into MDA in set order as above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Set </a:t>
            </a:r>
            <a:r>
              <a:rPr lang="en-US" sz="2400" dirty="0" err="1"/>
              <a:t>acq</a:t>
            </a:r>
            <a:r>
              <a:rPr lang="en-US" sz="2400" dirty="0"/>
              <a:t>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Acq</a:t>
            </a:r>
            <a:r>
              <a:rPr lang="en-US" sz="2400" dirty="0"/>
              <a:t> with MDA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502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A0FF-5456-0644-2E33-7E137977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67"/>
          </a:xfrm>
        </p:spPr>
        <p:txBody>
          <a:bodyPr/>
          <a:lstStyle/>
          <a:p>
            <a:r>
              <a:rPr lang="en-US" dirty="0"/>
              <a:t>Needed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DBA8-D306-400B-D281-1286EDD5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81"/>
            <a:ext cx="10515600" cy="302787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f(MM surface) = XY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f(XY points) = XYZ points where z is auto focused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f(XYZ points) = list that is order that points need acquired 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Set </a:t>
            </a:r>
            <a:r>
              <a:rPr lang="en-US" dirty="0" err="1">
                <a:solidFill>
                  <a:srgbClr val="FF0000"/>
                </a:solidFill>
              </a:rPr>
              <a:t>acq</a:t>
            </a:r>
            <a:r>
              <a:rPr lang="en-US" dirty="0">
                <a:solidFill>
                  <a:srgbClr val="FF0000"/>
                </a:solidFill>
              </a:rPr>
              <a:t> parameters for MDA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f([channel list], [XYZ points], [points order list], </a:t>
            </a:r>
            <a:r>
              <a:rPr lang="en-US" dirty="0" err="1">
                <a:solidFill>
                  <a:srgbClr val="FF0000"/>
                </a:solidFill>
              </a:rPr>
              <a:t>save_dir</a:t>
            </a:r>
            <a:r>
              <a:rPr lang="en-US" dirty="0">
                <a:solidFill>
                  <a:srgbClr val="FF0000"/>
                </a:solidFill>
              </a:rPr>
              <a:t>) = </a:t>
            </a:r>
            <a:r>
              <a:rPr lang="en-US" dirty="0" err="1">
                <a:solidFill>
                  <a:srgbClr val="FF0000"/>
                </a:solidFill>
              </a:rPr>
              <a:t>acq</a:t>
            </a:r>
            <a:r>
              <a:rPr lang="en-US" dirty="0">
                <a:solidFill>
                  <a:srgbClr val="FF0000"/>
                </a:solidFill>
              </a:rPr>
              <a:t> all images via MDA in snake order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2220B-AB7E-9F00-FEE1-9834A2DD6A4A}"/>
              </a:ext>
            </a:extLst>
          </p:cNvPr>
          <p:cNvSpPr txBox="1"/>
          <p:nvPr/>
        </p:nvSpPr>
        <p:spPr>
          <a:xfrm>
            <a:off x="4295955" y="5270740"/>
            <a:ext cx="229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Module Completed</a:t>
            </a:r>
          </a:p>
          <a:p>
            <a:r>
              <a:rPr lang="en-US" dirty="0">
                <a:solidFill>
                  <a:srgbClr val="FF0000"/>
                </a:solidFill>
              </a:rPr>
              <a:t>Module needs created</a:t>
            </a:r>
          </a:p>
        </p:txBody>
      </p:sp>
    </p:spTree>
    <p:extLst>
      <p:ext uri="{BB962C8B-B14F-4D97-AF65-F5344CB8AC3E}">
        <p14:creationId xmlns:p14="http://schemas.microsoft.com/office/powerpoint/2010/main" val="400145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11A0-83B0-09D0-B9D4-C6FC1ABC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</p:spPr>
        <p:txBody>
          <a:bodyPr>
            <a:normAutofit fontScale="90000"/>
          </a:bodyPr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7A5DB-8BF8-6BA9-98B3-5093AD23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128"/>
            <a:ext cx="10515600" cy="4632835"/>
          </a:xfrm>
        </p:spPr>
        <p:txBody>
          <a:bodyPr/>
          <a:lstStyle/>
          <a:p>
            <a:r>
              <a:rPr lang="en-US" dirty="0"/>
              <a:t>Rectilinear tiled setup (does this have to be though?)</a:t>
            </a:r>
          </a:p>
          <a:p>
            <a:r>
              <a:rPr lang="en-US" dirty="0" err="1"/>
              <a:t>Autoexpose</a:t>
            </a:r>
            <a:r>
              <a:rPr lang="en-US" dirty="0"/>
              <a:t> depends on being over tissue. If I don’t have tissue in a spot, then it will give nonsense back, </a:t>
            </a:r>
            <a:r>
              <a:rPr lang="en-US" dirty="0" err="1"/>
              <a:t>ie</a:t>
            </a:r>
            <a:r>
              <a:rPr lang="en-US" dirty="0"/>
              <a:t>. if tissue isn’t in the center point, everything will be messed up.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56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186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Going beyond MicroMagellan: Developing a New acquisition method</vt:lpstr>
      <vt:lpstr>Order of Operations</vt:lpstr>
      <vt:lpstr>Needed Methods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Going beyond MicroMagellan: Developing a New acquisition method</dc:title>
  <dc:creator>michael anderson</dc:creator>
  <cp:lastModifiedBy>michael anderson</cp:lastModifiedBy>
  <cp:revision>7</cp:revision>
  <dcterms:created xsi:type="dcterms:W3CDTF">2022-08-03T13:51:56Z</dcterms:created>
  <dcterms:modified xsi:type="dcterms:W3CDTF">2022-08-03T19:50:54Z</dcterms:modified>
</cp:coreProperties>
</file>