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5519B-48ED-469B-B643-7A881A59603F}" v="148" dt="2021-03-19T09:47:02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T2020013 Apoorv Panse" userId="a3421d7c-e08a-4eb8-a39c-7a0ba58c109b" providerId="ADAL" clId="{48E5519B-48ED-469B-B643-7A881A59603F}"/>
    <pc:docChg chg="undo redo custSel addSld delSld modSld sldOrd">
      <pc:chgData name="MT2020013 Apoorv Panse" userId="a3421d7c-e08a-4eb8-a39c-7a0ba58c109b" providerId="ADAL" clId="{48E5519B-48ED-469B-B643-7A881A59603F}" dt="2021-03-19T11:05:22.753" v="892" actId="1076"/>
      <pc:docMkLst>
        <pc:docMk/>
      </pc:docMkLst>
      <pc:sldChg chg="addSp delSp modSp new mod">
        <pc:chgData name="MT2020013 Apoorv Panse" userId="a3421d7c-e08a-4eb8-a39c-7a0ba58c109b" providerId="ADAL" clId="{48E5519B-48ED-469B-B643-7A881A59603F}" dt="2021-03-18T16:54:14.291" v="809" actId="22"/>
        <pc:sldMkLst>
          <pc:docMk/>
          <pc:sldMk cId="337582679" sldId="256"/>
        </pc:sldMkLst>
        <pc:spChg chg="add del">
          <ac:chgData name="MT2020013 Apoorv Panse" userId="a3421d7c-e08a-4eb8-a39c-7a0ba58c109b" providerId="ADAL" clId="{48E5519B-48ED-469B-B643-7A881A59603F}" dt="2021-03-18T16:06:11.236" v="73" actId="11529"/>
          <ac:spMkLst>
            <pc:docMk/>
            <pc:sldMk cId="337582679" sldId="256"/>
            <ac:spMk id="67" creationId="{814785AF-98F3-46E4-8BE2-79CBF21261CE}"/>
          </ac:spMkLst>
        </pc:spChg>
        <pc:spChg chg="add mod">
          <ac:chgData name="MT2020013 Apoorv Panse" userId="a3421d7c-e08a-4eb8-a39c-7a0ba58c109b" providerId="ADAL" clId="{48E5519B-48ED-469B-B643-7A881A59603F}" dt="2021-03-18T16:23:39.151" v="471" actId="207"/>
          <ac:spMkLst>
            <pc:docMk/>
            <pc:sldMk cId="337582679" sldId="256"/>
            <ac:spMk id="1156" creationId="{C1DA4B52-0505-4111-8679-3DD7999B7DE4}"/>
          </ac:spMkLst>
        </pc:spChg>
        <pc:spChg chg="add del mod">
          <ac:chgData name="MT2020013 Apoorv Panse" userId="a3421d7c-e08a-4eb8-a39c-7a0ba58c109b" providerId="ADAL" clId="{48E5519B-48ED-469B-B643-7A881A59603F}" dt="2021-03-18T16:26:11.867" v="486" actId="11529"/>
          <ac:spMkLst>
            <pc:docMk/>
            <pc:sldMk cId="337582679" sldId="256"/>
            <ac:spMk id="1158" creationId="{1DE8D050-E205-46DE-8FBD-FE08B7553B5C}"/>
          </ac:spMkLst>
        </pc:spChg>
        <pc:grpChg chg="del mod">
          <ac:chgData name="MT2020013 Apoorv Panse" userId="a3421d7c-e08a-4eb8-a39c-7a0ba58c109b" providerId="ADAL" clId="{48E5519B-48ED-469B-B643-7A881A59603F}" dt="2021-03-18T16:04:34.626" v="10"/>
          <ac:grpSpMkLst>
            <pc:docMk/>
            <pc:sldMk cId="337582679" sldId="256"/>
            <ac:grpSpMk id="7" creationId="{6E8B899D-EFC6-4379-93B2-DC0449D382B3}"/>
          </ac:grpSpMkLst>
        </pc:grpChg>
        <pc:grpChg chg="del mod">
          <ac:chgData name="MT2020013 Apoorv Panse" userId="a3421d7c-e08a-4eb8-a39c-7a0ba58c109b" providerId="ADAL" clId="{48E5519B-48ED-469B-B643-7A881A59603F}" dt="2021-03-18T16:26:27.745" v="488" actId="478"/>
          <ac:grpSpMkLst>
            <pc:docMk/>
            <pc:sldMk cId="337582679" sldId="256"/>
            <ac:grpSpMk id="10" creationId="{0BAC3073-1DF5-4B2E-93ED-38581D5AEDC4}"/>
          </ac:grpSpMkLst>
        </pc:grpChg>
        <pc:grpChg chg="del mod">
          <ac:chgData name="MT2020013 Apoorv Panse" userId="a3421d7c-e08a-4eb8-a39c-7a0ba58c109b" providerId="ADAL" clId="{48E5519B-48ED-469B-B643-7A881A59603F}" dt="2021-03-18T16:26:27.745" v="488" actId="478"/>
          <ac:grpSpMkLst>
            <pc:docMk/>
            <pc:sldMk cId="337582679" sldId="256"/>
            <ac:grpSpMk id="18" creationId="{A98B9F66-AD3C-4153-873C-3F7081FFC901}"/>
          </ac:grpSpMkLst>
        </pc:grpChg>
        <pc:grpChg chg="del mod">
          <ac:chgData name="MT2020013 Apoorv Panse" userId="a3421d7c-e08a-4eb8-a39c-7a0ba58c109b" providerId="ADAL" clId="{48E5519B-48ED-469B-B643-7A881A59603F}" dt="2021-03-18T16:06:59.832" v="83"/>
          <ac:grpSpMkLst>
            <pc:docMk/>
            <pc:sldMk cId="337582679" sldId="256"/>
            <ac:grpSpMk id="32" creationId="{44405F42-29F1-40C1-BAC2-1F8F9701801E}"/>
          </ac:grpSpMkLst>
        </pc:grpChg>
        <pc:grpChg chg="del mod">
          <ac:chgData name="MT2020013 Apoorv Panse" userId="a3421d7c-e08a-4eb8-a39c-7a0ba58c109b" providerId="ADAL" clId="{48E5519B-48ED-469B-B643-7A881A59603F}" dt="2021-03-18T16:05:19.472" v="44"/>
          <ac:grpSpMkLst>
            <pc:docMk/>
            <pc:sldMk cId="337582679" sldId="256"/>
            <ac:grpSpMk id="41" creationId="{1D777283-4BEE-4D41-AD0B-26EF3A3510AB}"/>
          </ac:grpSpMkLst>
        </pc:grpChg>
        <pc:grpChg chg="mod">
          <ac:chgData name="MT2020013 Apoorv Panse" userId="a3421d7c-e08a-4eb8-a39c-7a0ba58c109b" providerId="ADAL" clId="{48E5519B-48ED-469B-B643-7A881A59603F}" dt="2021-03-18T16:31:15.969" v="592" actId="1582"/>
          <ac:grpSpMkLst>
            <pc:docMk/>
            <pc:sldMk cId="337582679" sldId="256"/>
            <ac:grpSpMk id="44" creationId="{FCF1615A-BE15-4027-B51D-ABDE37FDD0E1}"/>
          </ac:grpSpMkLst>
        </pc:grpChg>
        <pc:grpChg chg="del mod">
          <ac:chgData name="MT2020013 Apoorv Panse" userId="a3421d7c-e08a-4eb8-a39c-7a0ba58c109b" providerId="ADAL" clId="{48E5519B-48ED-469B-B643-7A881A59603F}" dt="2021-03-18T16:05:35.640" v="52"/>
          <ac:grpSpMkLst>
            <pc:docMk/>
            <pc:sldMk cId="337582679" sldId="256"/>
            <ac:grpSpMk id="50" creationId="{981D84B0-8DCD-4347-A037-0482246D473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52" creationId="{FA1BEB2B-7FC7-4299-8E73-F4A3EAAABC4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58" creationId="{32A886BF-A496-416E-81B4-35416ACF4894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66" creationId="{E3D95A04-6E8C-488E-A7D4-167816088FFD}"/>
          </ac:grpSpMkLst>
        </pc:grpChg>
        <pc:grpChg chg="del mod">
          <ac:chgData name="MT2020013 Apoorv Panse" userId="a3421d7c-e08a-4eb8-a39c-7a0ba58c109b" providerId="ADAL" clId="{48E5519B-48ED-469B-B643-7A881A59603F}" dt="2021-03-18T16:07:02.727" v="85"/>
          <ac:grpSpMkLst>
            <pc:docMk/>
            <pc:sldMk cId="337582679" sldId="256"/>
            <ac:grpSpMk id="76" creationId="{1106C775-1BBF-4BC4-A11F-315FF95341FD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78" creationId="{C89374FC-281D-41A0-8E64-B2A643E8B877}"/>
          </ac:grpSpMkLst>
        </pc:grpChg>
        <pc:grpChg chg="del mod">
          <ac:chgData name="MT2020013 Apoorv Panse" userId="a3421d7c-e08a-4eb8-a39c-7a0ba58c109b" providerId="ADAL" clId="{48E5519B-48ED-469B-B643-7A881A59603F}" dt="2021-03-18T16:07:12.881" v="98"/>
          <ac:grpSpMkLst>
            <pc:docMk/>
            <pc:sldMk cId="337582679" sldId="256"/>
            <ac:grpSpMk id="85" creationId="{89255346-3AE9-4D1C-893D-BCF09BCAC770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91" creationId="{51C9E569-D7A7-43B7-8589-B5BC26DEE3FE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00" creationId="{994ACB06-2A24-42FA-AB1E-6D20F587FF41}"/>
          </ac:grpSpMkLst>
        </pc:grpChg>
        <pc:grpChg chg="add del mod">
          <ac:chgData name="MT2020013 Apoorv Panse" userId="a3421d7c-e08a-4eb8-a39c-7a0ba58c109b" providerId="ADAL" clId="{48E5519B-48ED-469B-B643-7A881A59603F}" dt="2021-03-18T16:08:16.074" v="160"/>
          <ac:grpSpMkLst>
            <pc:docMk/>
            <pc:sldMk cId="337582679" sldId="256"/>
            <ac:grpSpMk id="105" creationId="{B54317E8-5D02-4846-8EAB-A6972012739F}"/>
          </ac:grpSpMkLst>
        </pc:grpChg>
        <pc:grpChg chg="mod">
          <ac:chgData name="MT2020013 Apoorv Panse" userId="a3421d7c-e08a-4eb8-a39c-7a0ba58c109b" providerId="ADAL" clId="{48E5519B-48ED-469B-B643-7A881A59603F}" dt="2021-03-18T16:07:37.668" v="117"/>
          <ac:grpSpMkLst>
            <pc:docMk/>
            <pc:sldMk cId="337582679" sldId="256"/>
            <ac:grpSpMk id="108" creationId="{653CF48A-0290-4794-864C-FC01853911CF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17" creationId="{D38361E8-8F93-400D-B42E-A1E930AFC535}"/>
          </ac:grpSpMkLst>
        </pc:grpChg>
        <pc:grpChg chg="add del mod">
          <ac:chgData name="MT2020013 Apoorv Panse" userId="a3421d7c-e08a-4eb8-a39c-7a0ba58c109b" providerId="ADAL" clId="{48E5519B-48ED-469B-B643-7A881A59603F}" dt="2021-03-18T16:08:09.678" v="158"/>
          <ac:grpSpMkLst>
            <pc:docMk/>
            <pc:sldMk cId="337582679" sldId="256"/>
            <ac:grpSpMk id="128" creationId="{B86BBD9E-B665-4A20-8001-F72B38D11E40}"/>
          </ac:grpSpMkLst>
        </pc:grpChg>
        <pc:grpChg chg="mod">
          <ac:chgData name="MT2020013 Apoorv Panse" userId="a3421d7c-e08a-4eb8-a39c-7a0ba58c109b" providerId="ADAL" clId="{48E5519B-48ED-469B-B643-7A881A59603F}" dt="2021-03-18T16:08:02.961" v="149"/>
          <ac:grpSpMkLst>
            <pc:docMk/>
            <pc:sldMk cId="337582679" sldId="256"/>
            <ac:grpSpMk id="137" creationId="{1A51F442-BD19-4FC7-9762-DDE7E4C973C6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45" creationId="{3DA57F1F-28ED-48DC-B6A0-8AB188D07158}"/>
          </ac:grpSpMkLst>
        </pc:grpChg>
        <pc:grpChg chg="del mod">
          <ac:chgData name="MT2020013 Apoorv Panse" userId="a3421d7c-e08a-4eb8-a39c-7a0ba58c109b" providerId="ADAL" clId="{48E5519B-48ED-469B-B643-7A881A59603F}" dt="2021-03-18T16:08:24.251" v="164"/>
          <ac:grpSpMkLst>
            <pc:docMk/>
            <pc:sldMk cId="337582679" sldId="256"/>
            <ac:grpSpMk id="147" creationId="{4B527626-5C39-40AB-8FAB-A6CD4BA75B03}"/>
          </ac:grpSpMkLst>
        </pc:grpChg>
        <pc:grpChg chg="add del mod">
          <ac:chgData name="MT2020013 Apoorv Panse" userId="a3421d7c-e08a-4eb8-a39c-7a0ba58c109b" providerId="ADAL" clId="{48E5519B-48ED-469B-B643-7A881A59603F}" dt="2021-03-18T16:18:02.267" v="378"/>
          <ac:grpSpMkLst>
            <pc:docMk/>
            <pc:sldMk cId="337582679" sldId="256"/>
            <ac:grpSpMk id="151" creationId="{96121385-FF80-4E2C-AC5A-EB1B2EB26A6C}"/>
          </ac:grpSpMkLst>
        </pc:grpChg>
        <pc:grpChg chg="mod">
          <ac:chgData name="MT2020013 Apoorv Panse" userId="a3421d7c-e08a-4eb8-a39c-7a0ba58c109b" providerId="ADAL" clId="{48E5519B-48ED-469B-B643-7A881A59603F}" dt="2021-03-18T16:08:32.450" v="173"/>
          <ac:grpSpMkLst>
            <pc:docMk/>
            <pc:sldMk cId="337582679" sldId="256"/>
            <ac:grpSpMk id="158" creationId="{9F44A1EE-3D08-4092-9DFD-074B4409F991}"/>
          </ac:grpSpMkLst>
        </pc:grpChg>
        <pc:grpChg chg="del mod">
          <ac:chgData name="MT2020013 Apoorv Panse" userId="a3421d7c-e08a-4eb8-a39c-7a0ba58c109b" providerId="ADAL" clId="{48E5519B-48ED-469B-B643-7A881A59603F}" dt="2021-03-18T16:08:57.632" v="191"/>
          <ac:grpSpMkLst>
            <pc:docMk/>
            <pc:sldMk cId="337582679" sldId="256"/>
            <ac:grpSpMk id="167" creationId="{CA9C7365-2FFA-4551-BBFC-8FAA4DA55894}"/>
          </ac:grpSpMkLst>
        </pc:grpChg>
        <pc:grpChg chg="del mod">
          <ac:chgData name="MT2020013 Apoorv Panse" userId="a3421d7c-e08a-4eb8-a39c-7a0ba58c109b" providerId="ADAL" clId="{48E5519B-48ED-469B-B643-7A881A59603F}" dt="2021-03-18T16:09:07.102" v="195"/>
          <ac:grpSpMkLst>
            <pc:docMk/>
            <pc:sldMk cId="337582679" sldId="256"/>
            <ac:grpSpMk id="176" creationId="{8FAB54A3-3C0A-4AAE-A27E-4CB38E9558BA}"/>
          </ac:grpSpMkLst>
        </pc:grpChg>
        <pc:grpChg chg="del mod">
          <ac:chgData name="MT2020013 Apoorv Panse" userId="a3421d7c-e08a-4eb8-a39c-7a0ba58c109b" providerId="ADAL" clId="{48E5519B-48ED-469B-B643-7A881A59603F}" dt="2021-03-18T16:09:14.454" v="201"/>
          <ac:grpSpMkLst>
            <pc:docMk/>
            <pc:sldMk cId="337582679" sldId="256"/>
            <ac:grpSpMk id="180" creationId="{C6E71FB5-D0E9-4970-AA35-4B4CC1BFD2F5}"/>
          </ac:grpSpMkLst>
        </pc:grpChg>
        <pc:grpChg chg="del mod">
          <ac:chgData name="MT2020013 Apoorv Panse" userId="a3421d7c-e08a-4eb8-a39c-7a0ba58c109b" providerId="ADAL" clId="{48E5519B-48ED-469B-B643-7A881A59603F}" dt="2021-03-18T16:09:29.604" v="214"/>
          <ac:grpSpMkLst>
            <pc:docMk/>
            <pc:sldMk cId="337582679" sldId="256"/>
            <ac:grpSpMk id="186" creationId="{F226B61A-C110-48BC-AD59-EE07CFB98F3A}"/>
          </ac:grpSpMkLst>
        </pc:grpChg>
        <pc:grpChg chg="del mod">
          <ac:chgData name="MT2020013 Apoorv Panse" userId="a3421d7c-e08a-4eb8-a39c-7a0ba58c109b" providerId="ADAL" clId="{48E5519B-48ED-469B-B643-7A881A59603F}" dt="2021-03-18T16:18:02.267" v="378"/>
          <ac:grpSpMkLst>
            <pc:docMk/>
            <pc:sldMk cId="337582679" sldId="256"/>
            <ac:grpSpMk id="199" creationId="{297C8BB3-CF85-4527-8DA5-0B51C41A9D8B}"/>
          </ac:grpSpMkLst>
        </pc:grpChg>
        <pc:grpChg chg="del mod">
          <ac:chgData name="MT2020013 Apoorv Panse" userId="a3421d7c-e08a-4eb8-a39c-7a0ba58c109b" providerId="ADAL" clId="{48E5519B-48ED-469B-B643-7A881A59603F}" dt="2021-03-18T16:09:41.819" v="221"/>
          <ac:grpSpMkLst>
            <pc:docMk/>
            <pc:sldMk cId="337582679" sldId="256"/>
            <ac:grpSpMk id="203" creationId="{5C5D9ED8-4A3A-46AD-BF5F-2F9F146F4EBE}"/>
          </ac:grpSpMkLst>
        </pc:grpChg>
        <pc:grpChg chg="del mod">
          <ac:chgData name="MT2020013 Apoorv Panse" userId="a3421d7c-e08a-4eb8-a39c-7a0ba58c109b" providerId="ADAL" clId="{48E5519B-48ED-469B-B643-7A881A59603F}" dt="2021-03-18T16:09:46.334" v="224"/>
          <ac:grpSpMkLst>
            <pc:docMk/>
            <pc:sldMk cId="337582679" sldId="256"/>
            <ac:grpSpMk id="206" creationId="{06F37FC9-8971-403C-8847-ED6064C2FF3A}"/>
          </ac:grpSpMkLst>
        </pc:grpChg>
        <pc:grpChg chg="del mod">
          <ac:chgData name="MT2020013 Apoorv Panse" userId="a3421d7c-e08a-4eb8-a39c-7a0ba58c109b" providerId="ADAL" clId="{48E5519B-48ED-469B-B643-7A881A59603F}" dt="2021-03-18T16:09:49.929" v="228"/>
          <ac:grpSpMkLst>
            <pc:docMk/>
            <pc:sldMk cId="337582679" sldId="256"/>
            <ac:grpSpMk id="209" creationId="{62E24773-2644-4EDD-A99B-5F609181F3F6}"/>
          </ac:grpSpMkLst>
        </pc:grpChg>
        <pc:grpChg chg="del mod">
          <ac:chgData name="MT2020013 Apoorv Panse" userId="a3421d7c-e08a-4eb8-a39c-7a0ba58c109b" providerId="ADAL" clId="{48E5519B-48ED-469B-B643-7A881A59603F}" dt="2021-03-18T16:10:20.071" v="246"/>
          <ac:grpSpMkLst>
            <pc:docMk/>
            <pc:sldMk cId="337582679" sldId="256"/>
            <ac:grpSpMk id="213" creationId="{BEE0CA05-90AA-4FDC-8C0C-232C367CD8EB}"/>
          </ac:grpSpMkLst>
        </pc:grpChg>
        <pc:grpChg chg="del mod">
          <ac:chgData name="MT2020013 Apoorv Panse" userId="a3421d7c-e08a-4eb8-a39c-7a0ba58c109b" providerId="ADAL" clId="{48E5519B-48ED-469B-B643-7A881A59603F}" dt="2021-03-18T16:10:06.690" v="242"/>
          <ac:grpSpMkLst>
            <pc:docMk/>
            <pc:sldMk cId="337582679" sldId="256"/>
            <ac:grpSpMk id="216" creationId="{48CC3F34-AA7F-4054-9EC7-B98186C0A5A6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227" creationId="{AB31DE7D-1B56-4CB3-9514-48A8D17ED123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231" creationId="{02E61F27-7AF7-4F57-AD7F-A789C0EEB9A0}"/>
          </ac:grpSpMkLst>
        </pc:grpChg>
        <pc:grpChg chg="add del mod">
          <ac:chgData name="MT2020013 Apoorv Panse" userId="a3421d7c-e08a-4eb8-a39c-7a0ba58c109b" providerId="ADAL" clId="{48E5519B-48ED-469B-B643-7A881A59603F}" dt="2021-03-18T16:15:41.956" v="290"/>
          <ac:grpSpMkLst>
            <pc:docMk/>
            <pc:sldMk cId="337582679" sldId="256"/>
            <ac:grpSpMk id="239" creationId="{CA012150-355A-461B-B2C1-9A486672D675}"/>
          </ac:grpSpMkLst>
        </pc:grpChg>
        <pc:grpChg chg="mod">
          <ac:chgData name="MT2020013 Apoorv Panse" userId="a3421d7c-e08a-4eb8-a39c-7a0ba58c109b" providerId="ADAL" clId="{48E5519B-48ED-469B-B643-7A881A59603F}" dt="2021-03-18T16:15:40.417" v="286"/>
          <ac:grpSpMkLst>
            <pc:docMk/>
            <pc:sldMk cId="337582679" sldId="256"/>
            <ac:grpSpMk id="243" creationId="{5944DEDB-A324-4AB2-AF31-6979A45E533D}"/>
          </ac:grpSpMkLst>
        </pc:grpChg>
        <pc:grpChg chg="del mod">
          <ac:chgData name="MT2020013 Apoorv Panse" userId="a3421d7c-e08a-4eb8-a39c-7a0ba58c109b" providerId="ADAL" clId="{48E5519B-48ED-469B-B643-7A881A59603F}" dt="2021-03-18T16:17:54.736" v="375"/>
          <ac:grpSpMkLst>
            <pc:docMk/>
            <pc:sldMk cId="337582679" sldId="256"/>
            <ac:grpSpMk id="248" creationId="{9BA22FF6-8FBD-4407-9FC4-7F1B87EB62EC}"/>
          </ac:grpSpMkLst>
        </pc:grpChg>
        <pc:grpChg chg="del mod">
          <ac:chgData name="MT2020013 Apoorv Panse" userId="a3421d7c-e08a-4eb8-a39c-7a0ba58c109b" providerId="ADAL" clId="{48E5519B-48ED-469B-B643-7A881A59603F}" dt="2021-03-18T16:16:21.343" v="315"/>
          <ac:grpSpMkLst>
            <pc:docMk/>
            <pc:sldMk cId="337582679" sldId="256"/>
            <ac:grpSpMk id="253" creationId="{F891CAD4-2BDE-4F69-8FB7-A19CC5E01009}"/>
          </ac:grpSpMkLst>
        </pc:grpChg>
        <pc:grpChg chg="mod">
          <ac:chgData name="MT2020013 Apoorv Panse" userId="a3421d7c-e08a-4eb8-a39c-7a0ba58c109b" providerId="ADAL" clId="{48E5519B-48ED-469B-B643-7A881A59603F}" dt="2021-03-18T16:29:21.119" v="559"/>
          <ac:grpSpMkLst>
            <pc:docMk/>
            <pc:sldMk cId="337582679" sldId="256"/>
            <ac:grpSpMk id="417" creationId="{A1362944-5380-4065-911F-B2BDB130DC9C}"/>
          </ac:grpSpMkLst>
        </pc:grpChg>
        <pc:grpChg chg="del mod">
          <ac:chgData name="MT2020013 Apoorv Panse" userId="a3421d7c-e08a-4eb8-a39c-7a0ba58c109b" providerId="ADAL" clId="{48E5519B-48ED-469B-B643-7A881A59603F}" dt="2021-03-18T16:29:49.182" v="577"/>
          <ac:grpSpMkLst>
            <pc:docMk/>
            <pc:sldMk cId="337582679" sldId="256"/>
            <ac:grpSpMk id="421" creationId="{30771ACB-DD51-4C76-A3D7-EC60C19BFED6}"/>
          </ac:grpSpMkLst>
        </pc:grpChg>
        <pc:grpChg chg="del mod">
          <ac:chgData name="MT2020013 Apoorv Panse" userId="a3421d7c-e08a-4eb8-a39c-7a0ba58c109b" providerId="ADAL" clId="{48E5519B-48ED-469B-B643-7A881A59603F}" dt="2021-03-18T16:29:55.608" v="580"/>
          <ac:grpSpMkLst>
            <pc:docMk/>
            <pc:sldMk cId="337582679" sldId="256"/>
            <ac:grpSpMk id="434" creationId="{A037A96A-7705-49D9-AEDA-4872508A5310}"/>
          </ac:grpSpMkLst>
        </pc:grpChg>
        <pc:grpChg chg="del mod">
          <ac:chgData name="MT2020013 Apoorv Panse" userId="a3421d7c-e08a-4eb8-a39c-7a0ba58c109b" providerId="ADAL" clId="{48E5519B-48ED-469B-B643-7A881A59603F}" dt="2021-03-18T16:30:01.216" v="584"/>
          <ac:grpSpMkLst>
            <pc:docMk/>
            <pc:sldMk cId="337582679" sldId="256"/>
            <ac:grpSpMk id="437" creationId="{8BE687B6-43E4-4E88-9679-FF5B8C430216}"/>
          </ac:grpSpMkLst>
        </pc:grpChg>
        <pc:grpChg chg="mod">
          <ac:chgData name="MT2020013 Apoorv Panse" userId="a3421d7c-e08a-4eb8-a39c-7a0ba58c109b" providerId="ADAL" clId="{48E5519B-48ED-469B-B643-7A881A59603F}" dt="2021-03-18T16:30:01.216" v="584"/>
          <ac:grpSpMkLst>
            <pc:docMk/>
            <pc:sldMk cId="337582679" sldId="256"/>
            <ac:grpSpMk id="441" creationId="{C0DE595F-9B9F-480D-BFC4-A444787A610C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37" creationId="{22A50295-36DF-498E-9E25-18EB68851A39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38" creationId="{9F151049-B38C-45D8-B436-2E615E29AD86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41" creationId="{0683D425-EDDA-4621-A7CE-68B063A327CE}"/>
          </ac:grpSpMkLst>
        </pc:grpChg>
        <pc:grpChg chg="add del mod">
          <ac:chgData name="MT2020013 Apoorv Panse" userId="a3421d7c-e08a-4eb8-a39c-7a0ba58c109b" providerId="ADAL" clId="{48E5519B-48ED-469B-B643-7A881A59603F}" dt="2021-03-18T16:17:15.860" v="357"/>
          <ac:grpSpMkLst>
            <pc:docMk/>
            <pc:sldMk cId="337582679" sldId="256"/>
            <ac:grpSpMk id="1056" creationId="{8F1D17EF-756C-4DFF-A3B1-95DDA6F7A9DE}"/>
          </ac:grpSpMkLst>
        </pc:grpChg>
        <pc:grpChg chg="mod">
          <ac:chgData name="MT2020013 Apoorv Panse" userId="a3421d7c-e08a-4eb8-a39c-7a0ba58c109b" providerId="ADAL" clId="{48E5519B-48ED-469B-B643-7A881A59603F}" dt="2021-03-18T16:17:14.043" v="346"/>
          <ac:grpSpMkLst>
            <pc:docMk/>
            <pc:sldMk cId="337582679" sldId="256"/>
            <ac:grpSpMk id="1067" creationId="{CC37F9B1-2EF9-4019-ACE1-90D4EDA0AAF4}"/>
          </ac:grpSpMkLst>
        </pc:grpChg>
        <pc:grpChg chg="del mod">
          <ac:chgData name="MT2020013 Apoorv Panse" userId="a3421d7c-e08a-4eb8-a39c-7a0ba58c109b" providerId="ADAL" clId="{48E5519B-48ED-469B-B643-7A881A59603F}" dt="2021-03-18T16:17:39.886" v="374"/>
          <ac:grpSpMkLst>
            <pc:docMk/>
            <pc:sldMk cId="337582679" sldId="256"/>
            <ac:grpSpMk id="1079" creationId="{1775CC5E-E4D2-48E4-81B7-690F12B8B61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81" creationId="{34C934A5-C2E9-4C2D-8ABF-333115B4051D}"/>
          </ac:grpSpMkLst>
        </pc:grpChg>
        <pc:grpChg chg="del mod">
          <ac:chgData name="MT2020013 Apoorv Panse" userId="a3421d7c-e08a-4eb8-a39c-7a0ba58c109b" providerId="ADAL" clId="{48E5519B-48ED-469B-B643-7A881A59603F}" dt="2021-03-18T16:18:40.574" v="388" actId="165"/>
          <ac:grpSpMkLst>
            <pc:docMk/>
            <pc:sldMk cId="337582679" sldId="256"/>
            <ac:grpSpMk id="1083" creationId="{D4E6C039-7484-495A-92B8-BA694855D3C1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90" creationId="{A6E8F24F-09F6-4E19-ABB0-B55CF713E7A2}"/>
          </ac:grpSpMkLst>
        </pc:grpChg>
        <pc:grpChg chg="del mod">
          <ac:chgData name="MT2020013 Apoorv Panse" userId="a3421d7c-e08a-4eb8-a39c-7a0ba58c109b" providerId="ADAL" clId="{48E5519B-48ED-469B-B643-7A881A59603F}" dt="2021-03-18T16:19:31.276" v="397"/>
          <ac:grpSpMkLst>
            <pc:docMk/>
            <pc:sldMk cId="337582679" sldId="256"/>
            <ac:grpSpMk id="1095" creationId="{B26969D5-B051-49D7-B079-1054335566DB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099" creationId="{119047EA-0275-453A-AA2B-3DF880E597D7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02" creationId="{435B2D34-E099-41EE-96B5-B5BDD7C5C78A}"/>
          </ac:grpSpMkLst>
        </pc:grpChg>
        <pc:grpChg chg="mod">
          <ac:chgData name="MT2020013 Apoorv Panse" userId="a3421d7c-e08a-4eb8-a39c-7a0ba58c109b" providerId="ADAL" clId="{48E5519B-48ED-469B-B643-7A881A59603F}" dt="2021-03-18T16:19:42.771" v="408"/>
          <ac:grpSpMkLst>
            <pc:docMk/>
            <pc:sldMk cId="337582679" sldId="256"/>
            <ac:grpSpMk id="1108" creationId="{1B391FB8-BCC0-4299-965C-989F677045D2}"/>
          </ac:grpSpMkLst>
        </pc:grpChg>
        <pc:grpChg chg="del mod">
          <ac:chgData name="MT2020013 Apoorv Panse" userId="a3421d7c-e08a-4eb8-a39c-7a0ba58c109b" providerId="ADAL" clId="{48E5519B-48ED-469B-B643-7A881A59603F}" dt="2021-03-18T16:19:59.142" v="423"/>
          <ac:grpSpMkLst>
            <pc:docMk/>
            <pc:sldMk cId="337582679" sldId="256"/>
            <ac:grpSpMk id="1117" creationId="{72A6FE37-1746-4DC0-8626-D39CBF311BD1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21" creationId="{F6EB102F-C7B6-490A-AE95-664D7EBCAA02}"/>
          </ac:grpSpMkLst>
        </pc:grpChg>
        <pc:grpChg chg="mod">
          <ac:chgData name="MT2020013 Apoorv Panse" userId="a3421d7c-e08a-4eb8-a39c-7a0ba58c109b" providerId="ADAL" clId="{48E5519B-48ED-469B-B643-7A881A59603F}" dt="2021-03-18T16:20:11.395" v="429"/>
          <ac:grpSpMkLst>
            <pc:docMk/>
            <pc:sldMk cId="337582679" sldId="256"/>
            <ac:grpSpMk id="1125" creationId="{8CF24FC9-A2C9-4735-B5A3-D4401A5F4AE8}"/>
          </ac:grpSpMkLst>
        </pc:grpChg>
        <pc:grpChg chg="mod">
          <ac:chgData name="MT2020013 Apoorv Panse" userId="a3421d7c-e08a-4eb8-a39c-7a0ba58c109b" providerId="ADAL" clId="{48E5519B-48ED-469B-B643-7A881A59603F}" dt="2021-03-18T16:20:27.942" v="448"/>
          <ac:grpSpMkLst>
            <pc:docMk/>
            <pc:sldMk cId="337582679" sldId="256"/>
            <ac:grpSpMk id="1142" creationId="{4DB57B7E-C6C5-4D29-A44E-96F172B2BD35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47" creationId="{F3834B3F-0E76-4A25-B48B-C21B1C6DFF58}"/>
          </ac:grpSpMkLst>
        </pc:grpChg>
        <pc:grpChg chg="add mod">
          <ac:chgData name="MT2020013 Apoorv Panse" userId="a3421d7c-e08a-4eb8-a39c-7a0ba58c109b" providerId="ADAL" clId="{48E5519B-48ED-469B-B643-7A881A59603F}" dt="2021-03-18T16:30:49.730" v="589" actId="208"/>
          <ac:grpSpMkLst>
            <pc:docMk/>
            <pc:sldMk cId="337582679" sldId="256"/>
            <ac:grpSpMk id="1149" creationId="{A6E03FE8-4D85-42AD-9004-75F7565D2A7D}"/>
          </ac:grpSpMkLst>
        </pc:grpChg>
        <pc:grpChg chg="mod">
          <ac:chgData name="MT2020013 Apoorv Panse" userId="a3421d7c-e08a-4eb8-a39c-7a0ba58c109b" providerId="ADAL" clId="{48E5519B-48ED-469B-B643-7A881A59603F}" dt="2021-03-18T16:22:49.991" v="469" actId="1076"/>
          <ac:grpSpMkLst>
            <pc:docMk/>
            <pc:sldMk cId="337582679" sldId="256"/>
            <ac:grpSpMk id="1155" creationId="{DD6FB1D3-EB57-4F56-B94F-E71AE2B61752}"/>
          </ac:grpSpMkLst>
        </pc:grpChg>
        <pc:grpChg chg="del mod">
          <ac:chgData name="MT2020013 Apoorv Panse" userId="a3421d7c-e08a-4eb8-a39c-7a0ba58c109b" providerId="ADAL" clId="{48E5519B-48ED-469B-B643-7A881A59603F}" dt="2021-03-18T16:26:50.349" v="504"/>
          <ac:grpSpMkLst>
            <pc:docMk/>
            <pc:sldMk cId="337582679" sldId="256"/>
            <ac:grpSpMk id="1167" creationId="{A25A8CEA-F3D8-4A12-A819-63D33A4907E1}"/>
          </ac:grpSpMkLst>
        </pc:grpChg>
        <pc:grpChg chg="mod">
          <ac:chgData name="MT2020013 Apoorv Panse" userId="a3421d7c-e08a-4eb8-a39c-7a0ba58c109b" providerId="ADAL" clId="{48E5519B-48ED-469B-B643-7A881A59603F}" dt="2021-03-18T16:26:50.349" v="504"/>
          <ac:grpSpMkLst>
            <pc:docMk/>
            <pc:sldMk cId="337582679" sldId="256"/>
            <ac:grpSpMk id="1174" creationId="{53C810A5-8886-4F7C-8CFF-E53F72962793}"/>
          </ac:grpSpMkLst>
        </pc:grpChg>
        <pc:grpChg chg="mod">
          <ac:chgData name="MT2020013 Apoorv Panse" userId="a3421d7c-e08a-4eb8-a39c-7a0ba58c109b" providerId="ADAL" clId="{48E5519B-48ED-469B-B643-7A881A59603F}" dt="2021-03-18T16:26:57.513" v="519"/>
          <ac:grpSpMkLst>
            <pc:docMk/>
            <pc:sldMk cId="337582679" sldId="256"/>
            <ac:grpSpMk id="1189" creationId="{B0B0B1A0-5654-4F12-8E25-CA9E0E0231CB}"/>
          </ac:grpSpMkLst>
        </pc:grpChg>
        <pc:grpChg chg="mod">
          <ac:chgData name="MT2020013 Apoorv Panse" userId="a3421d7c-e08a-4eb8-a39c-7a0ba58c109b" providerId="ADAL" clId="{48E5519B-48ED-469B-B643-7A881A59603F}" dt="2021-03-18T16:27:54.540" v="531"/>
          <ac:grpSpMkLst>
            <pc:docMk/>
            <pc:sldMk cId="337582679" sldId="256"/>
            <ac:grpSpMk id="1197" creationId="{EA35FAD3-7D84-4B3A-9001-EBBC1CCED6A3}"/>
          </ac:grpSpMkLst>
        </pc:grpChg>
        <pc:grpChg chg="del mod">
          <ac:chgData name="MT2020013 Apoorv Panse" userId="a3421d7c-e08a-4eb8-a39c-7a0ba58c109b" providerId="ADAL" clId="{48E5519B-48ED-469B-B643-7A881A59603F}" dt="2021-03-18T16:29:13.800" v="548"/>
          <ac:grpSpMkLst>
            <pc:docMk/>
            <pc:sldMk cId="337582679" sldId="256"/>
            <ac:grpSpMk id="1201" creationId="{64EA00B2-728D-4CFF-9269-F4CA8DAC34DE}"/>
          </ac:grpSpMkLst>
        </pc:grpChg>
        <pc:grpChg chg="add del mod">
          <ac:chgData name="MT2020013 Apoorv Panse" userId="a3421d7c-e08a-4eb8-a39c-7a0ba58c109b" providerId="ADAL" clId="{48E5519B-48ED-469B-B643-7A881A59603F}" dt="2021-03-18T16:29:25.765" v="564"/>
          <ac:grpSpMkLst>
            <pc:docMk/>
            <pc:sldMk cId="337582679" sldId="256"/>
            <ac:grpSpMk id="1208" creationId="{355BF095-9356-4837-B89A-46B10BD0F225}"/>
          </ac:grpSpMkLst>
        </pc:grpChg>
        <pc:grpChg chg="mod">
          <ac:chgData name="MT2020013 Apoorv Panse" userId="a3421d7c-e08a-4eb8-a39c-7a0ba58c109b" providerId="ADAL" clId="{48E5519B-48ED-469B-B643-7A881A59603F}" dt="2021-03-18T16:32:59.481" v="606"/>
          <ac:grpSpMkLst>
            <pc:docMk/>
            <pc:sldMk cId="337582679" sldId="256"/>
            <ac:grpSpMk id="1224" creationId="{29406EA5-6AAE-46E2-9A52-3AC9E435A866}"/>
          </ac:grpSpMkLst>
        </pc:grpChg>
        <pc:grpChg chg="mod">
          <ac:chgData name="MT2020013 Apoorv Panse" userId="a3421d7c-e08a-4eb8-a39c-7a0ba58c109b" providerId="ADAL" clId="{48E5519B-48ED-469B-B643-7A881A59603F}" dt="2021-03-18T16:33:10.314" v="609"/>
          <ac:grpSpMkLst>
            <pc:docMk/>
            <pc:sldMk cId="337582679" sldId="256"/>
            <ac:grpSpMk id="1227" creationId="{B26D2C0E-3010-4BB6-B10A-8FC78A3A15AA}"/>
          </ac:grpSpMkLst>
        </pc:grpChg>
        <pc:picChg chg="add del mod">
          <ac:chgData name="MT2020013 Apoorv Panse" userId="a3421d7c-e08a-4eb8-a39c-7a0ba58c109b" providerId="ADAL" clId="{48E5519B-48ED-469B-B643-7A881A59603F}" dt="2021-03-18T16:54:14.291" v="809" actId="22"/>
          <ac:picMkLst>
            <pc:docMk/>
            <pc:sldMk cId="337582679" sldId="256"/>
            <ac:picMk id="3" creationId="{96DFDAD2-B97D-41D0-856F-C744D09495D2}"/>
          </ac:picMkLst>
        </pc:picChg>
        <pc:picChg chg="add del mod ord">
          <ac:chgData name="MT2020013 Apoorv Panse" userId="a3421d7c-e08a-4eb8-a39c-7a0ba58c109b" providerId="ADAL" clId="{48E5519B-48ED-469B-B643-7A881A59603F}" dt="2021-03-18T16:12:36.527" v="260" actId="22"/>
          <ac:picMkLst>
            <pc:docMk/>
            <pc:sldMk cId="337582679" sldId="256"/>
            <ac:picMk id="234" creationId="{DFEFD331-8343-4D15-893F-8076F6868DA8}"/>
          </ac:picMkLst>
        </pc:picChg>
        <pc:picChg chg="add del mod">
          <ac:chgData name="MT2020013 Apoorv Panse" userId="a3421d7c-e08a-4eb8-a39c-7a0ba58c109b" providerId="ADAL" clId="{48E5519B-48ED-469B-B643-7A881A59603F}" dt="2021-03-18T16:13:44.038" v="267" actId="478"/>
          <ac:picMkLst>
            <pc:docMk/>
            <pc:sldMk cId="337582679" sldId="256"/>
            <ac:picMk id="236" creationId="{FF940512-6842-4515-9F83-171AF3DF2E54}"/>
          </ac:picMkLst>
        </pc:picChg>
        <pc:picChg chg="add del mod">
          <ac:chgData name="MT2020013 Apoorv Panse" userId="a3421d7c-e08a-4eb8-a39c-7a0ba58c109b" providerId="ADAL" clId="{48E5519B-48ED-469B-B643-7A881A59603F}" dt="2021-03-18T16:28:10.277" v="537"/>
          <ac:picMkLst>
            <pc:docMk/>
            <pc:sldMk cId="337582679" sldId="256"/>
            <ac:picMk id="430" creationId="{DE8D2EFE-A089-4ECB-9036-B96544B469F4}"/>
          </ac:picMkLst>
        </pc:picChg>
        <pc:picChg chg="add mod">
          <ac:chgData name="MT2020013 Apoorv Panse" userId="a3421d7c-e08a-4eb8-a39c-7a0ba58c109b" providerId="ADAL" clId="{48E5519B-48ED-469B-B643-7A881A59603F}" dt="2021-03-18T16:22:49.991" v="469" actId="1076"/>
          <ac:picMkLst>
            <pc:docMk/>
            <pc:sldMk cId="337582679" sldId="256"/>
            <ac:picMk id="1026" creationId="{E8DEEE0D-649E-4D43-A1A3-3AEFC592856E}"/>
          </ac:picMkLst>
        </pc:picChg>
        <pc:picChg chg="add mod">
          <ac:chgData name="MT2020013 Apoorv Panse" userId="a3421d7c-e08a-4eb8-a39c-7a0ba58c109b" providerId="ADAL" clId="{48E5519B-48ED-469B-B643-7A881A59603F}" dt="2021-03-18T16:22:49.991" v="469" actId="1076"/>
          <ac:picMkLst>
            <pc:docMk/>
            <pc:sldMk cId="337582679" sldId="256"/>
            <ac:picMk id="1028" creationId="{149A7272-C1B2-4A79-BB28-590BC246CAD2}"/>
          </ac:picMkLst>
        </pc:picChg>
        <pc:picChg chg="add mod">
          <ac:chgData name="MT2020013 Apoorv Panse" userId="a3421d7c-e08a-4eb8-a39c-7a0ba58c109b" providerId="ADAL" clId="{48E5519B-48ED-469B-B643-7A881A59603F}" dt="2021-03-18T16:25:25.165" v="476" actId="1076"/>
          <ac:picMkLst>
            <pc:docMk/>
            <pc:sldMk cId="337582679" sldId="256"/>
            <ac:picMk id="1157" creationId="{E933027D-BC56-433D-9CC6-A4B8C0975A03}"/>
          </ac:picMkLst>
        </pc:pic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" creationId="{BDF3BC89-C2B9-43AE-A73B-60DE2E6C4D2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" creationId="{412B5461-873B-4104-8297-676DCA6641D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" creationId="{27DFFA7C-5420-45B0-BE09-602A46D4020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" creationId="{A25262C4-4AB4-4C76-A1A0-4B43DEA63A2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" creationId="{CE9D6A7C-8458-4F6E-A596-8F8A38E5DDA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" creationId="{632327EB-69AA-4B90-8592-62B1F915C47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" creationId="{B992997F-4B15-4AA7-8A25-69341635D59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" creationId="{24211C62-CC7B-414C-8003-C79133E59DF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" creationId="{E49EBE45-0D7A-4FED-90AD-4D27E102A71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" creationId="{A9073A45-B33A-4459-B8C7-63B3EB11753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" creationId="{8A88DC59-678C-4F3A-9680-E616EA01BEC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" creationId="{67B8D3AF-7853-45D8-B41C-625E572036C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" creationId="{87617B5E-8FB3-4E66-911D-71499E3E318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" creationId="{DECAE33F-108F-458F-872C-37B78B2B63A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" creationId="{5F6104DC-F8A4-4784-9DEF-ADC706B9C81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" creationId="{DA7A55F8-BB54-4C5F-8818-E151B2BF904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" creationId="{06F8184B-8507-4C83-AEF6-FDEEA4C5C49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" creationId="{CA6C8B5B-21E6-465D-91F1-37CA4C1E86B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3" creationId="{A37B6215-71DA-49A7-AF96-CABBC0109DD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4" creationId="{C6A37B8E-0119-4F81-8E8E-F02AD81D796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" creationId="{BA96A98C-63D9-47EE-A734-31B67CD4CE7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6" creationId="{D9D91911-9AAC-4C66-820F-C5081689668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7" creationId="{3DD585EA-AF76-416C-A0FB-2E2C0E3D159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8" creationId="{D042708B-FE7D-49A5-8187-8270BDFF180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9" creationId="{C6F4D836-07CF-48B4-9EEE-46C3AD877C5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0" creationId="{0ABDD031-4726-4E40-AA57-009F651A836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1" creationId="{CEADC5CF-D72C-4B6F-8136-C7862858DC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3" creationId="{281D132B-3BB9-4514-AF9A-19BD513A6B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4" creationId="{A8823695-6A42-49D1-9557-AA1BF74ECA4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5" creationId="{DAC87513-5D00-4B2B-ADBF-7ECA6A7F92D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6" creationId="{24EEBB4D-6BD7-43E8-9E7B-1ACA31EDC87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7" creationId="{6A7227D9-B8A6-4C16-8131-D7B98B2605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8" creationId="{C136AE6A-7B07-4580-9AA3-114A26C8B28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39" creationId="{B4FB1306-D64A-473C-98E5-2FBF5006E88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0" creationId="{BEB6E753-EFE1-4956-8C09-F3803C94C6C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2" creationId="{90807FFD-398A-4367-8F69-97393E64A0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3" creationId="{8D720A06-1D97-4B73-9AE6-4A3DE98BE84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5" creationId="{0B53D007-347C-4AD1-9F5C-53BE158FEF6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6" creationId="{BEF3D6D5-7F14-470B-B32B-BBC47B4AFFF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7" creationId="{DBBD21E7-E7CF-4ECE-ACD9-6E8E6629CDE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8" creationId="{F5B8C1BC-5E3A-4D8D-A885-4988439870B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49" creationId="{15B7C449-0E7D-4579-86A8-521D7C04203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1" creationId="{ED8CE7BB-40D8-4682-825B-BC6688F154A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3" creationId="{D26C32AD-5FEB-4418-9E26-648DC1C7AE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4" creationId="{21169DC2-D9BD-4AFB-9472-98CB8BFE10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5" creationId="{FDD89A87-93F4-4BFC-BD4C-C8B0D5918BC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6" creationId="{0CE21FDC-D0C7-4F43-B3BC-0B88ED1605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57" creationId="{5DB7CCFE-AD2E-452D-A355-63FCAFC18FBA}"/>
          </ac:inkMkLst>
        </pc:inkChg>
        <pc:inkChg chg="add del">
          <ac:chgData name="MT2020013 Apoorv Panse" userId="a3421d7c-e08a-4eb8-a39c-7a0ba58c109b" providerId="ADAL" clId="{48E5519B-48ED-469B-B643-7A881A59603F}" dt="2021-03-18T16:05:43.657" v="60" actId="9405"/>
          <ac:inkMkLst>
            <pc:docMk/>
            <pc:sldMk cId="337582679" sldId="256"/>
            <ac:inkMk id="59" creationId="{32BFA99F-6AF3-49B8-BDD2-1874AA79C05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0" creationId="{75A3ECB4-AA33-4E8C-A409-D536FC7E18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1" creationId="{2F77EC5E-2ED5-4FBF-9D64-C1A0E00AB1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2" creationId="{73EDF687-15D1-417E-B820-FC197DFB097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3" creationId="{F4517141-0B64-4A2B-B656-0B8024E3A8A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4" creationId="{6A383B81-D941-42B0-9196-1ED0E65F60E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65" creationId="{070ED754-C76C-44CF-88C8-5A7DAE4313C5}"/>
          </ac:inkMkLst>
        </pc:inkChg>
        <pc:inkChg chg="add del">
          <ac:chgData name="MT2020013 Apoorv Panse" userId="a3421d7c-e08a-4eb8-a39c-7a0ba58c109b" providerId="ADAL" clId="{48E5519B-48ED-469B-B643-7A881A59603F}" dt="2021-03-18T16:06:08.567" v="70" actId="9405"/>
          <ac:inkMkLst>
            <pc:docMk/>
            <pc:sldMk cId="337582679" sldId="256"/>
            <ac:inkMk id="68" creationId="{142E19A1-0BA2-417C-877E-0955F31E9A27}"/>
          </ac:inkMkLst>
        </pc:inkChg>
        <pc:inkChg chg="add del">
          <ac:chgData name="MT2020013 Apoorv Panse" userId="a3421d7c-e08a-4eb8-a39c-7a0ba58c109b" providerId="ADAL" clId="{48E5519B-48ED-469B-B643-7A881A59603F}" dt="2021-03-18T16:06:10.898" v="72" actId="9405"/>
          <ac:inkMkLst>
            <pc:docMk/>
            <pc:sldMk cId="337582679" sldId="256"/>
            <ac:inkMk id="69" creationId="{6E901427-97BE-4982-B4E8-B1BEE6B9BB47}"/>
          </ac:inkMkLst>
        </pc:inkChg>
        <pc:inkChg chg="add del">
          <ac:chgData name="MT2020013 Apoorv Panse" userId="a3421d7c-e08a-4eb8-a39c-7a0ba58c109b" providerId="ADAL" clId="{48E5519B-48ED-469B-B643-7A881A59603F}" dt="2021-03-18T16:06:19.949" v="77" actId="9405"/>
          <ac:inkMkLst>
            <pc:docMk/>
            <pc:sldMk cId="337582679" sldId="256"/>
            <ac:inkMk id="70" creationId="{25846308-8194-4C82-8AF5-8FB166261F82}"/>
          </ac:inkMkLst>
        </pc:inkChg>
        <pc:inkChg chg="add del">
          <ac:chgData name="MT2020013 Apoorv Panse" userId="a3421d7c-e08a-4eb8-a39c-7a0ba58c109b" providerId="ADAL" clId="{48E5519B-48ED-469B-B643-7A881A59603F}" dt="2021-03-18T16:06:19.547" v="76" actId="9405"/>
          <ac:inkMkLst>
            <pc:docMk/>
            <pc:sldMk cId="337582679" sldId="256"/>
            <ac:inkMk id="71" creationId="{FD3BBDD3-3EEE-4CDA-BE73-E510B49A1ACC}"/>
          </ac:inkMkLst>
        </pc:inkChg>
        <pc:inkChg chg="add del">
          <ac:chgData name="MT2020013 Apoorv Panse" userId="a3421d7c-e08a-4eb8-a39c-7a0ba58c109b" providerId="ADAL" clId="{48E5519B-48ED-469B-B643-7A881A59603F}" dt="2021-03-18T16:06:27.717" v="79" actId="9405"/>
          <ac:inkMkLst>
            <pc:docMk/>
            <pc:sldMk cId="337582679" sldId="256"/>
            <ac:inkMk id="72" creationId="{8920A443-49AE-4BC6-AB2C-3DBA71EF7F3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3" creationId="{3FAA63DB-2EA5-4CD3-8B57-3C5702C0AFD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4" creationId="{937A671E-A347-4A59-99E7-87A696BBAF8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5" creationId="{567F96A3-3F7A-421C-A94E-84DAE5F8C2B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7" creationId="{73023058-EE89-4541-9C16-AE0FF4B307B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79" creationId="{36F058EB-46E6-4479-935A-096174E0CFE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0" creationId="{FF5DE973-B38A-479E-84B5-ABA4E15E49E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1" creationId="{F8E27F07-303D-4C90-9666-950AD98E6D3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2" creationId="{A1F8A8D7-E825-4FD5-A955-8BA6A2A15D9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3" creationId="{90515E6F-8250-4243-A602-29D558E6648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4" creationId="{878A6E42-F4D7-41E0-A4C2-7EE549B5908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6" creationId="{9B892326-E66C-4AB2-AE44-B5BEED9498B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7" creationId="{0FAC858B-42E1-43B2-B034-E689643A9E1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8" creationId="{3A25D03E-EAE7-42D7-B061-0DB29575EB1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89" creationId="{B60E7614-8D5D-44C0-A60D-F2E7673E1E2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0" creationId="{CC338B5E-715D-4504-8EAA-98D4E060DE1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2" creationId="{2AC6862B-9881-4775-9812-1EFB89B22EE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3" creationId="{9847587F-44B8-4C0E-AC56-BBC34AAF670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4" creationId="{5E214609-0D40-4CDA-B279-01C4D573E84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5" creationId="{4B72BE36-E8EA-485A-9381-2095A7EAE78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6" creationId="{C193E726-6B66-4146-9396-43E23581B32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7" creationId="{3994CE0E-B31C-4996-BEFD-2679A9BB01A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8" creationId="{46BD924D-8E69-4E84-A050-1E6FA0B8434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99" creationId="{EC8F959F-8DE8-4F4B-9B2F-0B9E2BE348F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1" creationId="{64F1BD65-CE6A-4CE6-B151-370447C3669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" creationId="{2EC619C4-B33F-4E97-A0F2-69AAA46255B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" creationId="{3D2FA126-768A-4DE0-9522-D6E4EE7A9E4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" creationId="{EBFB3988-E578-4BCA-8DE5-6F4EC5DA3FE5}"/>
          </ac:inkMkLst>
        </pc:inkChg>
        <pc:inkChg chg="add del mod">
          <ac:chgData name="MT2020013 Apoorv Panse" userId="a3421d7c-e08a-4eb8-a39c-7a0ba58c109b" providerId="ADAL" clId="{48E5519B-48ED-469B-B643-7A881A59603F}" dt="2021-03-18T16:07:37.943" v="118" actId="9405"/>
          <ac:inkMkLst>
            <pc:docMk/>
            <pc:sldMk cId="337582679" sldId="256"/>
            <ac:inkMk id="106" creationId="{88AD8394-4819-4AD3-8A46-9C8E5578D7BF}"/>
          </ac:inkMkLst>
        </pc:inkChg>
        <pc:inkChg chg="add del mod">
          <ac:chgData name="MT2020013 Apoorv Panse" userId="a3421d7c-e08a-4eb8-a39c-7a0ba58c109b" providerId="ADAL" clId="{48E5519B-48ED-469B-B643-7A881A59603F}" dt="2021-03-18T16:07:37.668" v="117"/>
          <ac:inkMkLst>
            <pc:docMk/>
            <pc:sldMk cId="337582679" sldId="256"/>
            <ac:inkMk id="107" creationId="{D6FF0A63-6E78-4B85-907F-07F2B187107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" creationId="{5F86D21F-5C07-43A8-932C-1A6331ED4D2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" creationId="{C56C2CF5-708C-4BD3-A317-2B64D4F5B21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" creationId="{1AF6FB5C-1E9B-4CAA-8401-4DBF5E803CB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" creationId="{619E8213-D526-4D12-9049-DAAD1941423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" creationId="{51066C84-7BA3-4A49-A5DF-E4AE20FACCD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" creationId="{7F458990-3D6B-4F96-800E-3BD16FF7A6F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" creationId="{C74CE0F6-4965-4E89-849F-5F0E08D62A4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6" creationId="{D7A5347E-7D17-45EF-B62C-EE391F2CD18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8" creationId="{742767F8-1F6B-4691-AEBC-9058F9E32C0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9" creationId="{113F0938-AEE2-48D1-87C1-AB6E24879FF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0" creationId="{DAA8CA89-2CCA-43EF-9A11-FEA0CAD4B1A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1" creationId="{3E944D13-53CC-4253-B8E8-5AB89BA6E9E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2" creationId="{35E232E5-5FAE-47DD-B3D8-0BA1523B0AA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3" creationId="{D9C27607-C7E5-46A4-8F39-350EDD7311F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4" creationId="{CA08BD32-E298-47CD-97A9-520C8181529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5" creationId="{1F4FD300-10B5-4F8C-B8E2-EBC0D301BD4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6" creationId="{8ABD8487-9A71-4EC4-A70E-E3AA63EC34A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7" creationId="{9D4A684E-2A3D-4E60-B5F3-276BBB1A23F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29" creationId="{2E74C320-6718-473D-B063-93B82945A74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0" creationId="{37C0A4A7-D29D-4503-89A2-E47B6602B56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1" creationId="{D461EA28-B82E-4D6C-B2D4-22C5891156A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2" creationId="{DFBF3892-6F62-40A8-BEC6-6125EDD5892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3" creationId="{EA893616-C232-487A-9186-C802FF571AA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4" creationId="{81924D2D-E5D2-4B47-A275-55D55832A597}"/>
          </ac:inkMkLst>
        </pc:inkChg>
        <pc:inkChg chg="add del mod">
          <ac:chgData name="MT2020013 Apoorv Panse" userId="a3421d7c-e08a-4eb8-a39c-7a0ba58c109b" providerId="ADAL" clId="{48E5519B-48ED-469B-B643-7A881A59603F}" dt="2021-03-18T16:08:04.192" v="150" actId="9405"/>
          <ac:inkMkLst>
            <pc:docMk/>
            <pc:sldMk cId="337582679" sldId="256"/>
            <ac:inkMk id="135" creationId="{C1B98F2A-4344-47B3-8992-3946CA99BB11}"/>
          </ac:inkMkLst>
        </pc:inkChg>
        <pc:inkChg chg="add del mod">
          <ac:chgData name="MT2020013 Apoorv Panse" userId="a3421d7c-e08a-4eb8-a39c-7a0ba58c109b" providerId="ADAL" clId="{48E5519B-48ED-469B-B643-7A881A59603F}" dt="2021-03-18T16:08:02.961" v="149"/>
          <ac:inkMkLst>
            <pc:docMk/>
            <pc:sldMk cId="337582679" sldId="256"/>
            <ac:inkMk id="136" creationId="{F404C61F-F0C4-4024-AAE1-32F696CFDFF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8" creationId="{E3212656-4EA6-4EAC-8F87-56644D662B3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39" creationId="{E82FCCFF-FD1C-472C-BDB8-EBB6847B764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0" creationId="{8AF2F67B-D341-4A5D-B85A-EFE905A401B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1" creationId="{59D8A3E0-0E26-4931-9B04-8D74FE5E70B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2" creationId="{FC2A1341-0887-4113-8B61-7769946BCDA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3" creationId="{D27639ED-856F-4A25-9557-5411D9071C9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4" creationId="{AD25F204-6166-48FA-AC95-5AC8A08A52E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6" creationId="{1AF9D9DB-D4D5-40F8-B508-E412BB448228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8" creationId="{A4C3DABA-566D-426B-AC84-2CD333937AC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49" creationId="{9AAD36B0-FA0D-48DC-A30D-408BB9DB6D7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0" creationId="{AA2FFEF5-DE64-461E-85ED-36880F7F855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2" creationId="{0D13F4A3-6DE1-4D09-B032-10DF5E5EFCD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3" creationId="{A8CF989F-615F-4547-9081-8D2A03D8A77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4" creationId="{A0D3AC96-B868-4261-B614-98022375300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5" creationId="{14309AF0-21FE-4076-9A39-4DEBAF12A02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6" creationId="{9A01043C-2000-4679-8CBF-B4FDF7A30082}"/>
          </ac:inkMkLst>
        </pc:inkChg>
        <pc:inkChg chg="add del mod">
          <ac:chgData name="MT2020013 Apoorv Panse" userId="a3421d7c-e08a-4eb8-a39c-7a0ba58c109b" providerId="ADAL" clId="{48E5519B-48ED-469B-B643-7A881A59603F}" dt="2021-03-18T16:08:32.450" v="173"/>
          <ac:inkMkLst>
            <pc:docMk/>
            <pc:sldMk cId="337582679" sldId="256"/>
            <ac:inkMk id="157" creationId="{15F46F60-6BDB-4CC8-8A42-8E5D4072F843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59" creationId="{E81E14EC-DE1F-4026-833E-FEFCB8CECB7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0" creationId="{5E448D12-110F-4CA7-B76B-5890E4500BC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1" creationId="{D506546D-FEFD-45DD-A695-AD6872222CB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2" creationId="{5AE967D0-AF0D-4544-87DF-F294343F94A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3" creationId="{541AD55E-1AC1-4B95-A7B4-E9160FCBF3B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4" creationId="{DB187C0E-6F7B-4DBE-87E5-61950390D3B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5" creationId="{6542DCBB-7F95-40C8-A204-EFDD2908B576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6" creationId="{152D7A99-5CF9-4FC6-ADFD-059C70BE257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8" creationId="{D9A4B506-1002-4C77-B711-85B365EAAF9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69" creationId="{4EFBB561-FF81-4AA9-9F6A-BFDE6AC5C4C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0" creationId="{6B7B3824-5ABE-42EF-8447-E3708D5BC08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1" creationId="{CB072896-3675-4053-9D59-7FB0D087DF5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2" creationId="{A1733E3F-20F1-4615-A9C3-61C9C7E8D65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3" creationId="{FDFD7102-1E54-41C6-BDEE-D9D64B405C2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4" creationId="{D55E1344-6FD2-43C4-9ECA-C63AEE68F094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5" creationId="{0606BB3D-B8CD-4B52-A53A-0071B82A1D1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7" creationId="{D4B49F3C-AB88-4919-8FDB-EBC787467B4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8" creationId="{94856A12-8421-433A-BF47-8BD48756E5F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79" creationId="{C45DEED7-D914-4936-A02B-BA9EE60E7F5D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1" creationId="{FCCB499B-8E83-4970-A0D6-90DE70D7B9F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2" creationId="{CE344C5F-AEED-422D-B0C9-878D38ABBE7F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3" creationId="{20C837F6-89B4-4A80-91F1-17952BC9CDD1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4" creationId="{3E69784F-7C1D-4366-8257-DF20DD79C2A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5" creationId="{03A8850E-F305-4336-86BA-A8CF78965B79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7" creationId="{A3C4EF23-CE49-42FE-A0FA-ABFF411CA822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8" creationId="{67F3DC81-89C0-4A1D-8C4C-E64E08CB513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89" creationId="{5B17F79B-0B36-4B6A-9972-9BF5DC204B5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0" creationId="{EEA7F99F-6499-4557-981A-4407DED20305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1" creationId="{D91D5568-36A6-4694-87D8-F8A0F9FFA66E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2" creationId="{3EEF94E7-4B31-42DA-A373-D0A138237D4B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3" creationId="{9D8CEA4D-DD0D-49D7-AC0B-85375653B61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4" creationId="{2EA06248-8C34-4ECB-B0F3-EAB30D9A1D60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5" creationId="{A2488BB7-90F6-4E1D-AC4F-CC92439ECE4C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6" creationId="{434490F5-1738-425F-BD91-13C974D5CFE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7" creationId="{C65463C6-9F45-4CB0-B049-1B0F10134D3A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98" creationId="{B126D999-8C9E-4236-9562-3220FA76A1D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0" creationId="{DFE883E3-8EB9-4391-A72B-15EBE33303A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1" creationId="{B0B27FE8-C842-4244-9EF5-9C978BC08B6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2" creationId="{FCE85893-25C6-49E6-A9A8-9A4B1CE816A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4" creationId="{F7590602-9A09-4A0F-912A-17F1E94C74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5" creationId="{94D88E48-8052-4923-BB01-09988AD3D3E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7" creationId="{C2665CCA-B7FA-4C61-86A6-CF7AA275F1D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08" creationId="{3E49BA6E-23D4-4BC1-85D4-513548E8E17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0" creationId="{2E13AE6C-16FB-450B-8917-52B4CD4AD64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1" creationId="{335009EB-6F2A-41BD-B9F0-5902C397E96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2" creationId="{24A21FBA-EFEA-4AEB-A108-A4EE0014937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4" creationId="{0A888053-37AD-488E-8717-E472243BD7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5" creationId="{A588CE74-D2B8-4ECE-A004-272CCAE7639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7" creationId="{D8C2B918-3E5E-4F52-B2ED-45491A813D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8" creationId="{D621DD31-4355-4374-AA9B-D13ED6A7004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19" creationId="{36B2CDEC-B5F5-43B5-A22F-3AF58AD17EC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0" creationId="{4C3C0FD6-A1F1-4E30-868E-5A4A2775F67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1" creationId="{B22F9ED6-AC05-405B-AE46-A6A57002FBE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2" creationId="{B0593740-E3D8-435A-81C5-7EF8F08DB9F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3" creationId="{B3DF12C0-9253-4CA9-B1A8-C33DAAE07386}"/>
          </ac:inkMkLst>
        </pc:inkChg>
        <pc:inkChg chg="add del mod">
          <ac:chgData name="MT2020013 Apoorv Panse" userId="a3421d7c-e08a-4eb8-a39c-7a0ba58c109b" providerId="ADAL" clId="{48E5519B-48ED-469B-B643-7A881A59603F}" dt="2021-03-18T16:22:06.535" v="460"/>
          <ac:inkMkLst>
            <pc:docMk/>
            <pc:sldMk cId="337582679" sldId="256"/>
            <ac:inkMk id="224" creationId="{B1CDE8EB-A5BA-437B-A1FC-B60D677029A5}"/>
          </ac:inkMkLst>
        </pc:inkChg>
        <pc:inkChg chg="add del mod">
          <ac:chgData name="MT2020013 Apoorv Panse" userId="a3421d7c-e08a-4eb8-a39c-7a0ba58c109b" providerId="ADAL" clId="{48E5519B-48ED-469B-B643-7A881A59603F}" dt="2021-03-18T16:22:06.536" v="462"/>
          <ac:inkMkLst>
            <pc:docMk/>
            <pc:sldMk cId="337582679" sldId="256"/>
            <ac:inkMk id="225" creationId="{F15C50CD-A981-4282-B056-EB5A9CCD5949}"/>
          </ac:inkMkLst>
        </pc:inkChg>
        <pc:inkChg chg="add del mod">
          <ac:chgData name="MT2020013 Apoorv Panse" userId="a3421d7c-e08a-4eb8-a39c-7a0ba58c109b" providerId="ADAL" clId="{48E5519B-48ED-469B-B643-7A881A59603F}" dt="2021-03-18T16:22:06.536" v="461"/>
          <ac:inkMkLst>
            <pc:docMk/>
            <pc:sldMk cId="337582679" sldId="256"/>
            <ac:inkMk id="226" creationId="{28C3A602-04A0-4A36-BD5A-DD80FE075C4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8" creationId="{6DD0F706-7ABB-411A-AADD-01000737667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29" creationId="{F09486C3-A5F6-459A-A5A4-2A1BFCB0665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30" creationId="{2BE45B5E-D7AA-4DAC-BBAE-7E163CA14E6E}"/>
          </ac:inkMkLst>
        </pc:inkChg>
        <pc:inkChg chg="add del">
          <ac:chgData name="MT2020013 Apoorv Panse" userId="a3421d7c-e08a-4eb8-a39c-7a0ba58c109b" providerId="ADAL" clId="{48E5519B-48ED-469B-B643-7A881A59603F}" dt="2021-03-18T16:10:26.272" v="248" actId="9405"/>
          <ac:inkMkLst>
            <pc:docMk/>
            <pc:sldMk cId="337582679" sldId="256"/>
            <ac:inkMk id="232" creationId="{65902078-78A2-4095-BB0B-3D5DED59512D}"/>
          </ac:inkMkLst>
        </pc:inkChg>
        <pc:inkChg chg="add del mod">
          <ac:chgData name="MT2020013 Apoorv Panse" userId="a3421d7c-e08a-4eb8-a39c-7a0ba58c109b" providerId="ADAL" clId="{48E5519B-48ED-469B-B643-7A881A59603F}" dt="2021-03-18T16:15:42.208" v="291" actId="9405"/>
          <ac:inkMkLst>
            <pc:docMk/>
            <pc:sldMk cId="337582679" sldId="256"/>
            <ac:inkMk id="237" creationId="{BCAC55A9-CD7A-4598-80F7-1822B516E269}"/>
          </ac:inkMkLst>
        </pc:inkChg>
        <pc:inkChg chg="add del mod">
          <ac:chgData name="MT2020013 Apoorv Panse" userId="a3421d7c-e08a-4eb8-a39c-7a0ba58c109b" providerId="ADAL" clId="{48E5519B-48ED-469B-B643-7A881A59603F}" dt="2021-03-18T16:15:41.956" v="290"/>
          <ac:inkMkLst>
            <pc:docMk/>
            <pc:sldMk cId="337582679" sldId="256"/>
            <ac:inkMk id="238" creationId="{B8A8404D-E560-417C-8CB7-9E6D78FBF37F}"/>
          </ac:inkMkLst>
        </pc:inkChg>
        <pc:inkChg chg="add del mod">
          <ac:chgData name="MT2020013 Apoorv Panse" userId="a3421d7c-e08a-4eb8-a39c-7a0ba58c109b" providerId="ADAL" clId="{48E5519B-48ED-469B-B643-7A881A59603F}" dt="2021-03-18T16:15:41.355" v="288" actId="9405"/>
          <ac:inkMkLst>
            <pc:docMk/>
            <pc:sldMk cId="337582679" sldId="256"/>
            <ac:inkMk id="240" creationId="{78689946-F0E9-49CA-A155-C7685993A8C4}"/>
          </ac:inkMkLst>
        </pc:inkChg>
        <pc:inkChg chg="add del mod">
          <ac:chgData name="MT2020013 Apoorv Panse" userId="a3421d7c-e08a-4eb8-a39c-7a0ba58c109b" providerId="ADAL" clId="{48E5519B-48ED-469B-B643-7A881A59603F}" dt="2021-03-18T16:15:40.677" v="287" actId="9405"/>
          <ac:inkMkLst>
            <pc:docMk/>
            <pc:sldMk cId="337582679" sldId="256"/>
            <ac:inkMk id="241" creationId="{F229C7EF-B836-45DB-88CB-D8564D3062F4}"/>
          </ac:inkMkLst>
        </pc:inkChg>
        <pc:inkChg chg="add del mod">
          <ac:chgData name="MT2020013 Apoorv Panse" userId="a3421d7c-e08a-4eb8-a39c-7a0ba58c109b" providerId="ADAL" clId="{48E5519B-48ED-469B-B643-7A881A59603F}" dt="2021-03-18T16:15:40.417" v="286"/>
          <ac:inkMkLst>
            <pc:docMk/>
            <pc:sldMk cId="337582679" sldId="256"/>
            <ac:inkMk id="242" creationId="{A99D9D5F-DB2C-4F96-8C49-D105CFC0AFB0}"/>
          </ac:inkMkLst>
        </pc:inkChg>
        <pc:inkChg chg="add del mod">
          <ac:chgData name="MT2020013 Apoorv Panse" userId="a3421d7c-e08a-4eb8-a39c-7a0ba58c109b" providerId="ADAL" clId="{48E5519B-48ED-469B-B643-7A881A59603F}" dt="2021-03-18T16:27:20.202" v="525"/>
          <ac:inkMkLst>
            <pc:docMk/>
            <pc:sldMk cId="337582679" sldId="256"/>
            <ac:inkMk id="244" creationId="{D5980DF3-AA08-482C-BF24-FCA4C5426818}"/>
          </ac:inkMkLst>
        </pc:inkChg>
        <pc:inkChg chg="add del mod">
          <ac:chgData name="MT2020013 Apoorv Panse" userId="a3421d7c-e08a-4eb8-a39c-7a0ba58c109b" providerId="ADAL" clId="{48E5519B-48ED-469B-B643-7A881A59603F}" dt="2021-03-18T16:27:18.318" v="524"/>
          <ac:inkMkLst>
            <pc:docMk/>
            <pc:sldMk cId="337582679" sldId="256"/>
            <ac:inkMk id="245" creationId="{7A2EB077-3985-4DE1-BC72-5EE39A55270A}"/>
          </ac:inkMkLst>
        </pc:inkChg>
        <pc:inkChg chg="add del mod">
          <ac:chgData name="MT2020013 Apoorv Panse" userId="a3421d7c-e08a-4eb8-a39c-7a0ba58c109b" providerId="ADAL" clId="{48E5519B-48ED-469B-B643-7A881A59603F}" dt="2021-03-18T16:17:54.736" v="376"/>
          <ac:inkMkLst>
            <pc:docMk/>
            <pc:sldMk cId="337582679" sldId="256"/>
            <ac:inkMk id="246" creationId="{7A30D5AB-AE35-4B61-8334-D2911ABF2B37}"/>
          </ac:inkMkLst>
        </pc:inkChg>
        <pc:inkChg chg="add del mod">
          <ac:chgData name="MT2020013 Apoorv Panse" userId="a3421d7c-e08a-4eb8-a39c-7a0ba58c109b" providerId="ADAL" clId="{48E5519B-48ED-469B-B643-7A881A59603F}" dt="2021-03-18T16:17:54.736" v="375"/>
          <ac:inkMkLst>
            <pc:docMk/>
            <pc:sldMk cId="337582679" sldId="256"/>
            <ac:inkMk id="247" creationId="{FAEF6F78-DF7F-4B30-8106-CEE0C56A2D1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49" creationId="{C3E3A682-B671-4895-9396-930681F561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0" creationId="{5DDEA122-1C62-411A-AA26-090CF3AE818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1" creationId="{26EEF9CF-A5EE-49F0-8DB9-4FC77DAF42F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2" creationId="{7CD92FCB-C268-4EDC-95A7-A0A708C4C5B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4" creationId="{29B20C10-E4ED-4FEF-B8CD-DB86B045888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255" creationId="{9B6B1FE0-66FD-4043-972A-4C2513A413E2}"/>
          </ac:inkMkLst>
        </pc:inkChg>
        <pc:inkChg chg="add del mod">
          <ac:chgData name="MT2020013 Apoorv Panse" userId="a3421d7c-e08a-4eb8-a39c-7a0ba58c109b" providerId="ADAL" clId="{48E5519B-48ED-469B-B643-7A881A59603F}" dt="2021-03-18T16:29:21.119" v="559"/>
          <ac:inkMkLst>
            <pc:docMk/>
            <pc:sldMk cId="337582679" sldId="256"/>
            <ac:inkMk id="416" creationId="{2A115D25-1410-472F-BA4C-C3FEEF67D84E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18" creationId="{47297E54-0466-4A08-A07C-840D895F2EFC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19" creationId="{0A68E58F-739B-4BC4-B8F5-18B25512D314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0" creationId="{9470A1D2-8E44-487B-BEB9-7632D85C7CD1}"/>
          </ac:inkMkLst>
        </pc:inkChg>
        <pc:inkChg chg="add del">
          <ac:chgData name="MT2020013 Apoorv Panse" userId="a3421d7c-e08a-4eb8-a39c-7a0ba58c109b" providerId="ADAL" clId="{48E5519B-48ED-469B-B643-7A881A59603F}" dt="2021-03-18T16:29:31.674" v="566" actId="9405"/>
          <ac:inkMkLst>
            <pc:docMk/>
            <pc:sldMk cId="337582679" sldId="256"/>
            <ac:inkMk id="422" creationId="{805F92B9-58AB-4E02-B4B1-DF7F32E146C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3" creationId="{F116B7CB-5AD0-45ED-BD55-E8CE3A44E7F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4" creationId="{7CDFDC98-F29B-4C88-8ADA-A71FDDCB302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5" creationId="{A88DDDEC-AD55-4190-9CDB-9FDA735601C5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6" creationId="{B06A111E-D35D-499C-8065-8AFF507FBF6B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7" creationId="{974F47A9-E1E6-43EC-9F36-E4E47EA75797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8" creationId="{D3CD8AFB-CCB1-4467-95E2-6ABBFB30FB0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29" creationId="{0441AC95-1250-4CE4-B7CF-E2482BA0A24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1" creationId="{4A1AC39E-9C38-4795-9D1F-F6FFDE0D6A18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2" creationId="{2FAED619-A4CF-4C27-A837-91DF213F066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3" creationId="{72F78519-15E6-44B3-B106-54808204ED8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5" creationId="{51B0B5EE-B1B6-4D05-BD33-5EF49DDB087F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6" creationId="{33302EBD-A23E-4992-9ADC-A26AC9C2BFF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8" creationId="{D44562A9-7978-4673-9A31-01789F182054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39" creationId="{9295E8C8-64F1-4238-A9B1-0292967CDD99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440" creationId="{26F90270-EB4A-42B3-8670-0FDCDB3A8510}"/>
          </ac:inkMkLst>
        </pc:inkChg>
        <pc:inkChg chg="add">
          <ac:chgData name="MT2020013 Apoorv Panse" userId="a3421d7c-e08a-4eb8-a39c-7a0ba58c109b" providerId="ADAL" clId="{48E5519B-48ED-469B-B643-7A881A59603F}" dt="2021-03-18T16:30:11.267" v="585" actId="9405"/>
          <ac:inkMkLst>
            <pc:docMk/>
            <pc:sldMk cId="337582679" sldId="256"/>
            <ac:inkMk id="442" creationId="{7854477C-497C-44EA-8956-DDD971BABB6F}"/>
          </ac:inkMkLst>
        </pc:inkChg>
        <pc:inkChg chg="add">
          <ac:chgData name="MT2020013 Apoorv Panse" userId="a3421d7c-e08a-4eb8-a39c-7a0ba58c109b" providerId="ADAL" clId="{48E5519B-48ED-469B-B643-7A881A59603F}" dt="2021-03-18T16:30:14.887" v="586" actId="9405"/>
          <ac:inkMkLst>
            <pc:docMk/>
            <pc:sldMk cId="337582679" sldId="256"/>
            <ac:inkMk id="443" creationId="{5391CA1C-5FFA-4D0A-BE70-AD13E1293C9E}"/>
          </ac:inkMkLst>
        </pc:inkChg>
        <pc:inkChg chg="add del">
          <ac:chgData name="MT2020013 Apoorv Panse" userId="a3421d7c-e08a-4eb8-a39c-7a0ba58c109b" providerId="ADAL" clId="{48E5519B-48ED-469B-B643-7A881A59603F}" dt="2021-03-18T16:30:18.686" v="588" actId="9405"/>
          <ac:inkMkLst>
            <pc:docMk/>
            <pc:sldMk cId="337582679" sldId="256"/>
            <ac:inkMk id="444" creationId="{61D08B98-036A-44CC-8800-02F970803B12}"/>
          </ac:inkMkLst>
        </pc:inkChg>
        <pc:inkChg chg="add">
          <ac:chgData name="MT2020013 Apoorv Panse" userId="a3421d7c-e08a-4eb8-a39c-7a0ba58c109b" providerId="ADAL" clId="{48E5519B-48ED-469B-B643-7A881A59603F}" dt="2021-03-18T16:31:28.168" v="593" actId="9405"/>
          <ac:inkMkLst>
            <pc:docMk/>
            <pc:sldMk cId="337582679" sldId="256"/>
            <ac:inkMk id="445" creationId="{280351B1-54ED-4960-8162-B1CD8505B0A3}"/>
          </ac:inkMkLst>
        </pc:inkChg>
        <pc:inkChg chg="add del">
          <ac:chgData name="MT2020013 Apoorv Panse" userId="a3421d7c-e08a-4eb8-a39c-7a0ba58c109b" providerId="ADAL" clId="{48E5519B-48ED-469B-B643-7A881A59603F}" dt="2021-03-18T16:32:42.735" v="595" actId="9405"/>
          <ac:inkMkLst>
            <pc:docMk/>
            <pc:sldMk cId="337582679" sldId="256"/>
            <ac:inkMk id="446" creationId="{214696B0-FD41-443A-8EFF-B4251F7D3238}"/>
          </ac:inkMkLst>
        </pc:inkChg>
        <pc:inkChg chg="add">
          <ac:chgData name="MT2020013 Apoorv Panse" userId="a3421d7c-e08a-4eb8-a39c-7a0ba58c109b" providerId="ADAL" clId="{48E5519B-48ED-469B-B643-7A881A59603F}" dt="2021-03-18T16:32:48.116" v="596" actId="9405"/>
          <ac:inkMkLst>
            <pc:docMk/>
            <pc:sldMk cId="337582679" sldId="256"/>
            <ac:inkMk id="447" creationId="{5BFD16A1-7AD6-45E7-83B7-DF787581093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4" creationId="{107A793F-9A47-4405-8D81-F1448742389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5" creationId="{D9CF869C-7C5D-4631-B3EE-991799C757C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7" creationId="{7B1FD2D8-C60A-4356-BF0C-59C33FA9D06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29" creationId="{D60224CE-35DA-4FE9-958B-B674AFCEA5D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0" creationId="{212BE788-330F-4FB7-B02A-605B4E499D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1" creationId="{9389C89A-31F8-4CB5-B554-5A2BC2286F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2" creationId="{ECF3A069-A411-4DC6-8BC6-F3868EF69D9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3" creationId="{C3D1AFF6-0016-4BD3-9516-D24A527D33F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4" creationId="{88A93C78-CAD9-4721-A17A-9179804A055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5" creationId="{FBA86649-468C-4EEA-BC62-F5000BB56F4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6" creationId="{35521DC2-735F-495E-92E0-9ED11814EB0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39" creationId="{CBC35259-7F46-410C-A0B8-11C70069856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0" creationId="{9666B47A-B438-48BA-B409-7D5F9A78569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2" creationId="{580E1E19-84AF-4578-8743-FF3039C0475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3" creationId="{0F3F3307-E969-4D66-BB9D-BAE7281CF9B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4" creationId="{219FEF31-BC57-4DEB-ABF8-CF45599DCC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5" creationId="{A2CA5FF5-2C89-41AD-AD81-8C4A54D8800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6" creationId="{1B39847A-5F05-44F1-9294-807F59C4F83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7" creationId="{9FBEEA06-218D-4AF3-B3B7-263A97114D6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8" creationId="{4CDB573C-8DD2-4284-87F0-C357411F08A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49" creationId="{7011D14A-6FB4-4093-8E0B-45B721F47A5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50" creationId="{FF040349-4FE7-411E-B5DA-C3F96103C5C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51" creationId="{7669FB86-725B-421A-8E13-4B3E87027425}"/>
          </ac:inkMkLst>
        </pc:inkChg>
        <pc:inkChg chg="add del mod">
          <ac:chgData name="MT2020013 Apoorv Panse" userId="a3421d7c-e08a-4eb8-a39c-7a0ba58c109b" providerId="ADAL" clId="{48E5519B-48ED-469B-B643-7A881A59603F}" dt="2021-03-18T16:17:16.222" v="360" actId="9405"/>
          <ac:inkMkLst>
            <pc:docMk/>
            <pc:sldMk cId="337582679" sldId="256"/>
            <ac:inkMk id="1052" creationId="{2E683481-08E6-467A-A8F4-A866463DFC66}"/>
          </ac:inkMkLst>
        </pc:inkChg>
        <pc:inkChg chg="add del mod">
          <ac:chgData name="MT2020013 Apoorv Panse" userId="a3421d7c-e08a-4eb8-a39c-7a0ba58c109b" providerId="ADAL" clId="{48E5519B-48ED-469B-B643-7A881A59603F}" dt="2021-03-18T16:17:16.073" v="359" actId="9405"/>
          <ac:inkMkLst>
            <pc:docMk/>
            <pc:sldMk cId="337582679" sldId="256"/>
            <ac:inkMk id="1053" creationId="{EC16358E-8318-42FC-94C1-3A29E99C0A6B}"/>
          </ac:inkMkLst>
        </pc:inkChg>
        <pc:inkChg chg="add del mod">
          <ac:chgData name="MT2020013 Apoorv Panse" userId="a3421d7c-e08a-4eb8-a39c-7a0ba58c109b" providerId="ADAL" clId="{48E5519B-48ED-469B-B643-7A881A59603F}" dt="2021-03-18T16:17:15.985" v="358" actId="9405"/>
          <ac:inkMkLst>
            <pc:docMk/>
            <pc:sldMk cId="337582679" sldId="256"/>
            <ac:inkMk id="1054" creationId="{F055D451-D109-4B3F-9AC0-E4AEBF9B20E1}"/>
          </ac:inkMkLst>
        </pc:inkChg>
        <pc:inkChg chg="add del mod">
          <ac:chgData name="MT2020013 Apoorv Panse" userId="a3421d7c-e08a-4eb8-a39c-7a0ba58c109b" providerId="ADAL" clId="{48E5519B-48ED-469B-B643-7A881A59603F}" dt="2021-03-18T16:17:15.860" v="357"/>
          <ac:inkMkLst>
            <pc:docMk/>
            <pc:sldMk cId="337582679" sldId="256"/>
            <ac:inkMk id="1055" creationId="{C86045C3-748A-4AD4-84A7-A1498B5DAA8F}"/>
          </ac:inkMkLst>
        </pc:inkChg>
        <pc:inkChg chg="add del mod">
          <ac:chgData name="MT2020013 Apoorv Panse" userId="a3421d7c-e08a-4eb8-a39c-7a0ba58c109b" providerId="ADAL" clId="{48E5519B-48ED-469B-B643-7A881A59603F}" dt="2021-03-18T16:17:15.763" v="355" actId="9405"/>
          <ac:inkMkLst>
            <pc:docMk/>
            <pc:sldMk cId="337582679" sldId="256"/>
            <ac:inkMk id="1057" creationId="{CA79F950-BF5A-4007-BF22-87EA9001C985}"/>
          </ac:inkMkLst>
        </pc:inkChg>
        <pc:inkChg chg="add del mod">
          <ac:chgData name="MT2020013 Apoorv Panse" userId="a3421d7c-e08a-4eb8-a39c-7a0ba58c109b" providerId="ADAL" clId="{48E5519B-48ED-469B-B643-7A881A59603F}" dt="2021-03-18T16:17:15.622" v="354" actId="9405"/>
          <ac:inkMkLst>
            <pc:docMk/>
            <pc:sldMk cId="337582679" sldId="256"/>
            <ac:inkMk id="1058" creationId="{3BD28DE6-32EC-4291-8A64-682C4C7910CA}"/>
          </ac:inkMkLst>
        </pc:inkChg>
        <pc:inkChg chg="add del mod">
          <ac:chgData name="MT2020013 Apoorv Panse" userId="a3421d7c-e08a-4eb8-a39c-7a0ba58c109b" providerId="ADAL" clId="{48E5519B-48ED-469B-B643-7A881A59603F}" dt="2021-03-18T16:17:15.497" v="353" actId="9405"/>
          <ac:inkMkLst>
            <pc:docMk/>
            <pc:sldMk cId="337582679" sldId="256"/>
            <ac:inkMk id="1059" creationId="{4D072D39-B6E6-426D-82F3-D7FF51C48EAA}"/>
          </ac:inkMkLst>
        </pc:inkChg>
        <pc:inkChg chg="add del mod">
          <ac:chgData name="MT2020013 Apoorv Panse" userId="a3421d7c-e08a-4eb8-a39c-7a0ba58c109b" providerId="ADAL" clId="{48E5519B-48ED-469B-B643-7A881A59603F}" dt="2021-03-18T16:17:15.305" v="352" actId="9405"/>
          <ac:inkMkLst>
            <pc:docMk/>
            <pc:sldMk cId="337582679" sldId="256"/>
            <ac:inkMk id="1060" creationId="{94F017F5-C00B-42AC-855A-9A07FF7BCF5C}"/>
          </ac:inkMkLst>
        </pc:inkChg>
        <pc:inkChg chg="add del mod">
          <ac:chgData name="MT2020013 Apoorv Panse" userId="a3421d7c-e08a-4eb8-a39c-7a0ba58c109b" providerId="ADAL" clId="{48E5519B-48ED-469B-B643-7A881A59603F}" dt="2021-03-18T16:17:15.156" v="351" actId="9405"/>
          <ac:inkMkLst>
            <pc:docMk/>
            <pc:sldMk cId="337582679" sldId="256"/>
            <ac:inkMk id="1061" creationId="{6F87B753-280E-4A9A-A520-77A70E48C889}"/>
          </ac:inkMkLst>
        </pc:inkChg>
        <pc:inkChg chg="add del mod">
          <ac:chgData name="MT2020013 Apoorv Panse" userId="a3421d7c-e08a-4eb8-a39c-7a0ba58c109b" providerId="ADAL" clId="{48E5519B-48ED-469B-B643-7A881A59603F}" dt="2021-03-18T16:17:14.941" v="350" actId="9405"/>
          <ac:inkMkLst>
            <pc:docMk/>
            <pc:sldMk cId="337582679" sldId="256"/>
            <ac:inkMk id="1062" creationId="{60055214-101F-498B-9AA9-1C010DA81B37}"/>
          </ac:inkMkLst>
        </pc:inkChg>
        <pc:inkChg chg="add del mod">
          <ac:chgData name="MT2020013 Apoorv Panse" userId="a3421d7c-e08a-4eb8-a39c-7a0ba58c109b" providerId="ADAL" clId="{48E5519B-48ED-469B-B643-7A881A59603F}" dt="2021-03-18T16:17:14.723" v="349" actId="9405"/>
          <ac:inkMkLst>
            <pc:docMk/>
            <pc:sldMk cId="337582679" sldId="256"/>
            <ac:inkMk id="1063" creationId="{4E02BFBD-256D-4DA8-9542-AF8CB36798B6}"/>
          </ac:inkMkLst>
        </pc:inkChg>
        <pc:inkChg chg="add del mod">
          <ac:chgData name="MT2020013 Apoorv Panse" userId="a3421d7c-e08a-4eb8-a39c-7a0ba58c109b" providerId="ADAL" clId="{48E5519B-48ED-469B-B643-7A881A59603F}" dt="2021-03-18T16:17:14.605" v="348" actId="9405"/>
          <ac:inkMkLst>
            <pc:docMk/>
            <pc:sldMk cId="337582679" sldId="256"/>
            <ac:inkMk id="1064" creationId="{0CEF134F-D5E1-4BE8-A1FA-47A888FAB384}"/>
          </ac:inkMkLst>
        </pc:inkChg>
        <pc:inkChg chg="add del mod">
          <ac:chgData name="MT2020013 Apoorv Panse" userId="a3421d7c-e08a-4eb8-a39c-7a0ba58c109b" providerId="ADAL" clId="{48E5519B-48ED-469B-B643-7A881A59603F}" dt="2021-03-18T16:17:14.400" v="347" actId="9405"/>
          <ac:inkMkLst>
            <pc:docMk/>
            <pc:sldMk cId="337582679" sldId="256"/>
            <ac:inkMk id="1065" creationId="{5BE59E47-65B0-46D3-89D2-E36273936829}"/>
          </ac:inkMkLst>
        </pc:inkChg>
        <pc:inkChg chg="add del mod">
          <ac:chgData name="MT2020013 Apoorv Panse" userId="a3421d7c-e08a-4eb8-a39c-7a0ba58c109b" providerId="ADAL" clId="{48E5519B-48ED-469B-B643-7A881A59603F}" dt="2021-03-18T16:17:14.043" v="346"/>
          <ac:inkMkLst>
            <pc:docMk/>
            <pc:sldMk cId="337582679" sldId="256"/>
            <ac:inkMk id="1066" creationId="{8451B7DC-35CB-43B4-8E46-0AA498D438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68" creationId="{834D2962-2F1E-409E-B9DA-3AE7B24F203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69" creationId="{7814187A-3EF5-4BA1-9AEA-93DF1FC821E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0" creationId="{7C4A157D-DA6D-4A8C-906B-7D79F908D8D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1" creationId="{3FF164C8-34DD-4CAE-95FB-DC2F722AB7B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2" creationId="{ACBAADAF-DDD0-4404-9330-ECD55EF741F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3" creationId="{0B0EDD9C-B319-4C6C-B328-E1A28F33F6A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4" creationId="{3E6B42C0-013F-4138-BA4C-88151687213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5" creationId="{61128E5C-391D-45A9-A50A-E54727842A8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6" creationId="{7D02AFEB-5AD4-4CBA-8EA0-776A5591D09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7" creationId="{BED88969-E2B2-43E1-B755-D8DAA59E98A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78" creationId="{FCDFE221-DC47-488A-9A58-103DC23E84C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0" creationId="{FB7E126D-E8F0-4FD9-A560-DDED7FC24A27}"/>
          </ac:inkMkLst>
        </pc:inkChg>
        <pc:inkChg chg="add mod topLvl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2" creationId="{1C3C358C-F767-4430-8824-C4124740C92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4" creationId="{D7AE7593-5E17-4914-91B0-AE37E11313F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5" creationId="{F2AB6156-A40C-4770-9B58-535EE0DF2827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6" creationId="{A98074DB-F136-499E-AE4C-6DC714E6D47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7" creationId="{395E4D3C-0D28-4F0F-95EE-51F55418232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88" creationId="{2EA932C5-15DC-408E-A314-721B4D183FC7}"/>
          </ac:inkMkLst>
        </pc:inkChg>
        <pc:inkChg chg="add del">
          <ac:chgData name="MT2020013 Apoorv Panse" userId="a3421d7c-e08a-4eb8-a39c-7a0ba58c109b" providerId="ADAL" clId="{48E5519B-48ED-469B-B643-7A881A59603F}" dt="2021-03-18T16:20:36.696" v="454"/>
          <ac:inkMkLst>
            <pc:docMk/>
            <pc:sldMk cId="337582679" sldId="256"/>
            <ac:inkMk id="1089" creationId="{4811BD9C-1541-45D2-ACB5-99D8DF7FED3A}"/>
          </ac:inkMkLst>
        </pc:inkChg>
        <pc:inkChg chg="add del">
          <ac:chgData name="MT2020013 Apoorv Panse" userId="a3421d7c-e08a-4eb8-a39c-7a0ba58c109b" providerId="ADAL" clId="{48E5519B-48ED-469B-B643-7A881A59603F}" dt="2021-03-18T16:18:15.106" v="387" actId="9405"/>
          <ac:inkMkLst>
            <pc:docMk/>
            <pc:sldMk cId="337582679" sldId="256"/>
            <ac:inkMk id="1091" creationId="{DB1D68D5-634D-461B-8F0B-3563B7E9A8A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2" creationId="{BC94D73A-6AEE-4AFA-8D32-343EDBEF5BD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3" creationId="{7EF38D25-02DE-4AEB-8E74-9D9219FE0F1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4" creationId="{F62C9AB9-10C1-46BF-A8F9-FEE1139DED5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6" creationId="{F39414CF-3D48-48C9-9822-3F655A195D2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7" creationId="{CF306C7E-7CE7-4ABD-B693-CF88A524EDB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098" creationId="{5E156E1E-1080-47DD-818C-9BD37BB507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0" creationId="{F5C649F2-0B1C-4C65-83D5-1726E82384A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1" creationId="{9521B815-6994-48FA-AD19-839D5976EA3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3" creationId="{2C170A63-76CC-4EA9-916A-E88F55C2D2C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4" creationId="{034ED2C5-81CD-451C-8071-4B47F5931ADB}"/>
          </ac:inkMkLst>
        </pc:inkChg>
        <pc:inkChg chg="add del mod">
          <ac:chgData name="MT2020013 Apoorv Panse" userId="a3421d7c-e08a-4eb8-a39c-7a0ba58c109b" providerId="ADAL" clId="{48E5519B-48ED-469B-B643-7A881A59603F}" dt="2021-03-18T16:19:43.250" v="410" actId="9405"/>
          <ac:inkMkLst>
            <pc:docMk/>
            <pc:sldMk cId="337582679" sldId="256"/>
            <ac:inkMk id="1105" creationId="{58220846-F012-49F3-AC74-24B5EE9A856A}"/>
          </ac:inkMkLst>
        </pc:inkChg>
        <pc:inkChg chg="add del mod">
          <ac:chgData name="MT2020013 Apoorv Panse" userId="a3421d7c-e08a-4eb8-a39c-7a0ba58c109b" providerId="ADAL" clId="{48E5519B-48ED-469B-B643-7A881A59603F}" dt="2021-03-18T16:19:43.009" v="409" actId="9405"/>
          <ac:inkMkLst>
            <pc:docMk/>
            <pc:sldMk cId="337582679" sldId="256"/>
            <ac:inkMk id="1106" creationId="{93E47B8B-68D2-4231-86AF-99FBA9509AC5}"/>
          </ac:inkMkLst>
        </pc:inkChg>
        <pc:inkChg chg="add del mod">
          <ac:chgData name="MT2020013 Apoorv Panse" userId="a3421d7c-e08a-4eb8-a39c-7a0ba58c109b" providerId="ADAL" clId="{48E5519B-48ED-469B-B643-7A881A59603F}" dt="2021-03-18T16:19:42.771" v="408"/>
          <ac:inkMkLst>
            <pc:docMk/>
            <pc:sldMk cId="337582679" sldId="256"/>
            <ac:inkMk id="1107" creationId="{8834FFD2-2323-415E-91BA-06B1F405444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09" creationId="{DEC25439-1606-4047-B60D-2EAB9898F05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0" creationId="{2A74E465-0F86-41FD-8A93-9DA7098AFA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1" creationId="{C9ECDA53-7C9A-4BE4-8CA5-9E4AAC39F17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2" creationId="{E23A7FB3-0B27-4F18-9E63-C3BA8C95266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3" creationId="{19861AF9-7AB5-4A22-9213-42F1C3B75D0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4" creationId="{25766405-3BC7-4B6E-8CC4-1B0D0251514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5" creationId="{069805BC-D857-4EC4-B23B-8FD3566A0AD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6" creationId="{5D1D292C-A4E7-49AE-BDD8-E5BBDA3223C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8" creationId="{BC153918-C617-4015-A397-652B41E7ECE4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19" creationId="{D16FB862-F115-4C2B-8D22-D53CD02DED0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0" creationId="{8FA205D0-6FFC-481C-BE52-833C2913C6A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2" creationId="{D44702E1-C2AE-4493-83AF-8D82BAE736C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3" creationId="{A01277CA-A4D4-4F44-B591-4681E0CEB700}"/>
          </ac:inkMkLst>
        </pc:inkChg>
        <pc:inkChg chg="add del mod">
          <ac:chgData name="MT2020013 Apoorv Panse" userId="a3421d7c-e08a-4eb8-a39c-7a0ba58c109b" providerId="ADAL" clId="{48E5519B-48ED-469B-B643-7A881A59603F}" dt="2021-03-18T16:20:11.395" v="429"/>
          <ac:inkMkLst>
            <pc:docMk/>
            <pc:sldMk cId="337582679" sldId="256"/>
            <ac:inkMk id="1124" creationId="{5D61B42B-BE8E-4901-854A-88B7ABF27C5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6" creationId="{85213F23-B12D-4183-889F-A42C49D0571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7" creationId="{5E2B383F-02E6-4CBC-B3B9-D1D459C61C60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8" creationId="{127C6243-ECFF-409E-BD56-EE5DF10A0AA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29" creationId="{6BC8072D-F843-4A6E-BD53-BBEBBF8485C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0" creationId="{26237F83-FEEA-4583-919E-162DF45183BC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1" creationId="{3878B6D7-611A-4E38-9116-C585DAAECCB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2" creationId="{E9CC02F9-55CA-46CA-9A41-E000B817DD06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3" creationId="{E279E74C-338F-40E4-B947-72DEC711BA3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4" creationId="{46BAFA7C-2D53-4566-9B70-B605EE8CAB8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5" creationId="{2039290A-8AF3-43D8-98B8-DC69DFA9B78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6" creationId="{6DEE8665-BB0D-490B-B848-12386610C46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7" creationId="{45F83597-EBF6-4E2D-81C9-960A98922599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8" creationId="{C5B9835C-1635-4E24-85DC-08B8C151EEDE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39" creationId="{840F5CBF-E901-4E04-989B-B8EF86B96B11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0" creationId="{D604DDD2-4AAF-4585-A166-22426D09BD7A}"/>
          </ac:inkMkLst>
        </pc:inkChg>
        <pc:inkChg chg="add del mod">
          <ac:chgData name="MT2020013 Apoorv Panse" userId="a3421d7c-e08a-4eb8-a39c-7a0ba58c109b" providerId="ADAL" clId="{48E5519B-48ED-469B-B643-7A881A59603F}" dt="2021-03-18T16:20:27.942" v="448"/>
          <ac:inkMkLst>
            <pc:docMk/>
            <pc:sldMk cId="337582679" sldId="256"/>
            <ac:inkMk id="1141" creationId="{EB065209-290E-4C6F-A687-DA7C8580DB5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3" creationId="{5231C2DC-FFBD-4105-85DE-DB1DB7FEE0BD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4" creationId="{C9BA606B-8D27-4FEC-B4A3-9B2FEF0652FF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5" creationId="{50C596FA-6E2D-477A-B2AD-23439F3E34D3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46" creationId="{70CF1334-E25E-42F7-9184-1272C892ECF2}"/>
          </ac:inkMkLst>
        </pc:inkChg>
        <pc:inkChg chg="add del">
          <ac:chgData name="MT2020013 Apoorv Panse" userId="a3421d7c-e08a-4eb8-a39c-7a0ba58c109b" providerId="ADAL" clId="{48E5519B-48ED-469B-B643-7A881A59603F}" dt="2021-03-18T16:20:42.875" v="456" actId="9405"/>
          <ac:inkMkLst>
            <pc:docMk/>
            <pc:sldMk cId="337582679" sldId="256"/>
            <ac:inkMk id="1148" creationId="{33E386A1-373A-4428-86D5-DBF592CB86DB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0" creationId="{03B8BAE3-DCA5-45C7-A94E-DD8B444797F5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1" creationId="{F0CCE5B3-619C-48A7-842E-C5C9426F53AA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2" creationId="{9CA6A139-AF80-4DFA-B80E-AAD7903D0738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3" creationId="{FBF54222-6A83-4875-8FC2-E09F70940D82}"/>
          </ac:inkMkLst>
        </pc:inkChg>
        <pc:inkChg chg="add mod">
          <ac:chgData name="MT2020013 Apoorv Panse" userId="a3421d7c-e08a-4eb8-a39c-7a0ba58c109b" providerId="ADAL" clId="{48E5519B-48ED-469B-B643-7A881A59603F}" dt="2021-03-18T16:22:49.991" v="469" actId="1076"/>
          <ac:inkMkLst>
            <pc:docMk/>
            <pc:sldMk cId="337582679" sldId="256"/>
            <ac:inkMk id="1154" creationId="{0E3C90CA-87A4-43DB-AFC5-1F086A44160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59" creationId="{C90B5D3B-217F-4B3A-AFBE-BBCB78150A94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0" creationId="{905B894A-18CD-4693-80FF-65FF236918CF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1" creationId="{6560BBBD-3DC9-40E0-9DAC-D08FC790653F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2" creationId="{700879D9-6DC9-4F1C-B548-8314B8959892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3" creationId="{75782AF0-6857-491F-9EC2-74664BE7EC75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4" creationId="{A10C52AC-203B-487B-96A2-9199B3E3EEC3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5" creationId="{D9DE133A-2622-49FF-AE1E-05D232AF1489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6" creationId="{4D52A7E5-AA19-4C32-B5E6-ABAAD628E1BC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8" creationId="{DDF58CA9-A8D6-4CDF-A038-1DA06CBA076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69" creationId="{884CC881-D42C-41C6-8D6B-6D6B67727260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0" creationId="{EBEE33D8-C632-4FB1-BE0C-1DF9807BF2F6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1" creationId="{C1264AC6-0D13-4BA1-BEA3-BD4D0E9FE3A4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2" creationId="{64677046-B4B1-4C0E-A367-A46BCC82C3F5}"/>
          </ac:inkMkLst>
        </pc:inkChg>
        <pc:inkChg chg="add mod">
          <ac:chgData name="MT2020013 Apoorv Panse" userId="a3421d7c-e08a-4eb8-a39c-7a0ba58c109b" providerId="ADAL" clId="{48E5519B-48ED-469B-B643-7A881A59603F}" dt="2021-03-18T16:26:50.349" v="504"/>
          <ac:inkMkLst>
            <pc:docMk/>
            <pc:sldMk cId="337582679" sldId="256"/>
            <ac:inkMk id="1173" creationId="{964DD534-166C-44AC-8157-1AFDB243220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5" creationId="{CBF69F1C-9084-47A8-96C4-58DDDC5FD744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6" creationId="{F2EB51DD-17F3-42B1-A0EE-F390A10C9DC8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7" creationId="{188F8235-3CD6-437F-BF3A-398E998280D3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8" creationId="{AF102D2E-DD3C-426B-AF82-F004DD78FC43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79" creationId="{8DB1D3DB-75B8-465C-9D70-E929E1C4C2BF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0" creationId="{D366D9D6-8E9A-4178-92A4-24C8817A33A9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1" creationId="{E53AF56B-D134-494B-A4F5-B6E660D62B31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2" creationId="{D8E11450-FF8E-464F-A1C4-9F1766946C3C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3" creationId="{FB1959A9-366F-4679-AE46-BC04F84F18D8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4" creationId="{B64C1C26-B051-4C4C-8032-633C318B775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5" creationId="{D8A6F6BD-D79D-460B-820E-4192F0A1E55F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6" creationId="{4182D4B7-3E12-497A-8E3D-1ADD8D08F3E2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7" creationId="{FC12E3C8-01AE-46CB-BDDA-7FFF9C63293E}"/>
          </ac:inkMkLst>
        </pc:inkChg>
        <pc:inkChg chg="add mod">
          <ac:chgData name="MT2020013 Apoorv Panse" userId="a3421d7c-e08a-4eb8-a39c-7a0ba58c109b" providerId="ADAL" clId="{48E5519B-48ED-469B-B643-7A881A59603F}" dt="2021-03-18T16:26:57.513" v="519"/>
          <ac:inkMkLst>
            <pc:docMk/>
            <pc:sldMk cId="337582679" sldId="256"/>
            <ac:inkMk id="1188" creationId="{17B34024-8A42-4A77-90A9-8CA8A4F16E0C}"/>
          </ac:inkMkLst>
        </pc:inkChg>
        <pc:inkChg chg="add">
          <ac:chgData name="MT2020013 Apoorv Panse" userId="a3421d7c-e08a-4eb8-a39c-7a0ba58c109b" providerId="ADAL" clId="{48E5519B-48ED-469B-B643-7A881A59603F}" dt="2021-03-18T16:27:00.818" v="520" actId="9405"/>
          <ac:inkMkLst>
            <pc:docMk/>
            <pc:sldMk cId="337582679" sldId="256"/>
            <ac:inkMk id="1190" creationId="{2F806392-42EC-417A-A161-4871A4E964E6}"/>
          </ac:inkMkLst>
        </pc:inkChg>
        <pc:inkChg chg="add">
          <ac:chgData name="MT2020013 Apoorv Panse" userId="a3421d7c-e08a-4eb8-a39c-7a0ba58c109b" providerId="ADAL" clId="{48E5519B-48ED-469B-B643-7A881A59603F}" dt="2021-03-18T16:27:02.713" v="521" actId="9405"/>
          <ac:inkMkLst>
            <pc:docMk/>
            <pc:sldMk cId="337582679" sldId="256"/>
            <ac:inkMk id="1191" creationId="{655EFBC5-5130-4B01-B8AD-F00262778367}"/>
          </ac:inkMkLst>
        </pc:inkChg>
        <pc:inkChg chg="add del">
          <ac:chgData name="MT2020013 Apoorv Panse" userId="a3421d7c-e08a-4eb8-a39c-7a0ba58c109b" providerId="ADAL" clId="{48E5519B-48ED-469B-B643-7A881A59603F}" dt="2021-03-18T16:27:17.569" v="523"/>
          <ac:inkMkLst>
            <pc:docMk/>
            <pc:sldMk cId="337582679" sldId="256"/>
            <ac:inkMk id="1192" creationId="{0AFFB2C8-C83F-4D44-8E8C-287FF48F2AF6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3" creationId="{031B4E21-FBAF-46CF-AF35-E0F7CC8BFD5C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4" creationId="{CA2E3A7F-CCAF-476A-9FFE-701E0BA75F9D}"/>
          </ac:inkMkLst>
        </pc:inkChg>
        <pc:inkChg chg="add">
          <ac:chgData name="MT2020013 Apoorv Panse" userId="a3421d7c-e08a-4eb8-a39c-7a0ba58c109b" providerId="ADAL" clId="{48E5519B-48ED-469B-B643-7A881A59603F}" dt="2021-03-18T16:27:52.976" v="529" actId="9405"/>
          <ac:inkMkLst>
            <pc:docMk/>
            <pc:sldMk cId="337582679" sldId="256"/>
            <ac:inkMk id="1195" creationId="{EAFA007E-D00E-4638-AAC8-BBE0B1A81758}"/>
          </ac:inkMkLst>
        </pc:inkChg>
        <pc:inkChg chg="add mod">
          <ac:chgData name="MT2020013 Apoorv Panse" userId="a3421d7c-e08a-4eb8-a39c-7a0ba58c109b" providerId="ADAL" clId="{48E5519B-48ED-469B-B643-7A881A59603F}" dt="2021-03-18T16:27:54.540" v="531"/>
          <ac:inkMkLst>
            <pc:docMk/>
            <pc:sldMk cId="337582679" sldId="256"/>
            <ac:inkMk id="1196" creationId="{3C4B8929-8C36-4A48-B86D-D02C14A59381}"/>
          </ac:inkMkLst>
        </pc:inkChg>
        <pc:inkChg chg="add">
          <ac:chgData name="MT2020013 Apoorv Panse" userId="a3421d7c-e08a-4eb8-a39c-7a0ba58c109b" providerId="ADAL" clId="{48E5519B-48ED-469B-B643-7A881A59603F}" dt="2021-03-18T16:28:44.207" v="538" actId="9405"/>
          <ac:inkMkLst>
            <pc:docMk/>
            <pc:sldMk cId="337582679" sldId="256"/>
            <ac:inkMk id="1198" creationId="{4C9B1BB1-283C-4EF2-99B3-C8F7F88E666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199" creationId="{C50A7DB2-B4F7-4C68-B6E2-308578EDDB5C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0" creationId="{D387F190-AB34-4E63-B147-749E11603156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2" creationId="{CE018035-77E8-4B1A-A89E-7F908FA5D24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3" creationId="{2BB5DEA5-0C62-4423-8062-9702CBB8A402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4" creationId="{1EAB94F7-571E-4493-9634-B7FBE65E7C0E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5" creationId="{7AC5229A-5D93-4F49-B350-5758666AE1EA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6" creationId="{FBF624D7-6BA1-431E-8F2F-F958FC81DB35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7" creationId="{4AEB29B0-C392-439A-A8A8-E7606CA48BBF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09" creationId="{727189C9-234E-48AD-AA67-61939E53357D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0" creationId="{C9597FB7-7624-403E-B067-A77363DDCC61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1" creationId="{4B5E2D3F-A911-4CA0-85A9-CDE8F9D09EC1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2" creationId="{57C62D1C-BF70-42AA-A109-275F33648B23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3" creationId="{2B9AE2BF-E29C-40EC-A7E4-CA4CF21D747A}"/>
          </ac:inkMkLst>
        </pc:inkChg>
        <pc:inkChg chg="add mod">
          <ac:chgData name="MT2020013 Apoorv Panse" userId="a3421d7c-e08a-4eb8-a39c-7a0ba58c109b" providerId="ADAL" clId="{48E5519B-48ED-469B-B643-7A881A59603F}" dt="2021-03-18T16:30:01.216" v="584"/>
          <ac:inkMkLst>
            <pc:docMk/>
            <pc:sldMk cId="337582679" sldId="256"/>
            <ac:inkMk id="1214" creationId="{E6D29979-9682-4F94-9C5C-C0C7925DE486}"/>
          </ac:inkMkLst>
        </pc:inkChg>
        <pc:inkChg chg="add del mod">
          <ac:chgData name="MT2020013 Apoorv Panse" userId="a3421d7c-e08a-4eb8-a39c-7a0ba58c109b" providerId="ADAL" clId="{48E5519B-48ED-469B-B643-7A881A59603F}" dt="2021-03-18T16:29:21.716" v="560" actId="9405"/>
          <ac:inkMkLst>
            <pc:docMk/>
            <pc:sldMk cId="337582679" sldId="256"/>
            <ac:inkMk id="1215" creationId="{A0FD92EF-8F07-49EA-BBAB-49968AA9C1CF}"/>
          </ac:inkMkLst>
        </pc:inkChg>
        <pc:inkChg chg="add del">
          <ac:chgData name="MT2020013 Apoorv Panse" userId="a3421d7c-e08a-4eb8-a39c-7a0ba58c109b" providerId="ADAL" clId="{48E5519B-48ED-469B-B643-7A881A59603F}" dt="2021-03-18T16:32:51.685" v="598" actId="9405"/>
          <ac:inkMkLst>
            <pc:docMk/>
            <pc:sldMk cId="337582679" sldId="256"/>
            <ac:inkMk id="1216" creationId="{D4F669BE-C180-48B0-B686-04FE1AD22734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7" creationId="{13875374-ABFB-4DB8-A5A2-68EF722E444B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8" creationId="{8C15A204-FDBC-457D-88A7-A5DF2EFE793C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19" creationId="{9503C2FC-A7BE-4C09-B6CA-188F9A94C4C8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0" creationId="{2843FCA8-0609-46AD-BE6F-EC075B4049AA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1" creationId="{7ECD17D3-14B5-4A72-AFE2-D7F369CAD677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2" creationId="{4B1326FD-E9F6-479A-826E-48822EC3BAEC}"/>
          </ac:inkMkLst>
        </pc:inkChg>
        <pc:inkChg chg="add mod">
          <ac:chgData name="MT2020013 Apoorv Panse" userId="a3421d7c-e08a-4eb8-a39c-7a0ba58c109b" providerId="ADAL" clId="{48E5519B-48ED-469B-B643-7A881A59603F}" dt="2021-03-18T16:32:59.481" v="606"/>
          <ac:inkMkLst>
            <pc:docMk/>
            <pc:sldMk cId="337582679" sldId="256"/>
            <ac:inkMk id="1223" creationId="{0DCFEE6A-8490-4FB8-A4C1-88859C8B02B8}"/>
          </ac:inkMkLst>
        </pc:inkChg>
        <pc:inkChg chg="add mod">
          <ac:chgData name="MT2020013 Apoorv Panse" userId="a3421d7c-e08a-4eb8-a39c-7a0ba58c109b" providerId="ADAL" clId="{48E5519B-48ED-469B-B643-7A881A59603F}" dt="2021-03-18T16:33:10.314" v="609"/>
          <ac:inkMkLst>
            <pc:docMk/>
            <pc:sldMk cId="337582679" sldId="256"/>
            <ac:inkMk id="1225" creationId="{505BDA07-F04E-4810-98F1-0B5DCE1657BC}"/>
          </ac:inkMkLst>
        </pc:inkChg>
        <pc:inkChg chg="add mod">
          <ac:chgData name="MT2020013 Apoorv Panse" userId="a3421d7c-e08a-4eb8-a39c-7a0ba58c109b" providerId="ADAL" clId="{48E5519B-48ED-469B-B643-7A881A59603F}" dt="2021-03-18T16:33:10.314" v="609"/>
          <ac:inkMkLst>
            <pc:docMk/>
            <pc:sldMk cId="337582679" sldId="256"/>
            <ac:inkMk id="1226" creationId="{091FF9B9-5BD4-484C-9B0E-3B3DEB72715D}"/>
          </ac:inkMkLst>
        </pc:inkChg>
        <pc:inkChg chg="add del">
          <ac:chgData name="MT2020013 Apoorv Panse" userId="a3421d7c-e08a-4eb8-a39c-7a0ba58c109b" providerId="ADAL" clId="{48E5519B-48ED-469B-B643-7A881A59603F}" dt="2021-03-18T16:33:19.172" v="611" actId="9405"/>
          <ac:inkMkLst>
            <pc:docMk/>
            <pc:sldMk cId="337582679" sldId="256"/>
            <ac:inkMk id="1228" creationId="{F5EFD34E-A791-4B65-8739-368DEE379B25}"/>
          </ac:inkMkLst>
        </pc:inkChg>
      </pc:sldChg>
      <pc:sldChg chg="addSp delSp modSp add mod">
        <pc:chgData name="MT2020013 Apoorv Panse" userId="a3421d7c-e08a-4eb8-a39c-7a0ba58c109b" providerId="ADAL" clId="{48E5519B-48ED-469B-B643-7A881A59603F}" dt="2021-03-18T16:55:27.452" v="844" actId="1076"/>
        <pc:sldMkLst>
          <pc:docMk/>
          <pc:sldMk cId="4082163288" sldId="257"/>
        </pc:sldMkLst>
        <pc:grpChg chg="add del mod">
          <ac:chgData name="MT2020013 Apoorv Panse" userId="a3421d7c-e08a-4eb8-a39c-7a0ba58c109b" providerId="ADAL" clId="{48E5519B-48ED-469B-B643-7A881A59603F}" dt="2021-03-18T16:33:36.507" v="614" actId="478"/>
          <ac:grpSpMkLst>
            <pc:docMk/>
            <pc:sldMk cId="4082163288" sldId="257"/>
            <ac:grpSpMk id="3" creationId="{166AE0D5-0FB8-4211-B2C7-07C8D8E96C29}"/>
          </ac:grpSpMkLst>
        </pc:grpChg>
        <pc:grpChg chg="add mod">
          <ac:chgData name="MT2020013 Apoorv Panse" userId="a3421d7c-e08a-4eb8-a39c-7a0ba58c109b" providerId="ADAL" clId="{48E5519B-48ED-469B-B643-7A881A59603F}" dt="2021-03-18T16:33:32.805" v="613"/>
          <ac:grpSpMkLst>
            <pc:docMk/>
            <pc:sldMk cId="4082163288" sldId="257"/>
            <ac:grpSpMk id="18" creationId="{3DDF8E7E-02CB-478A-817C-97A6238186CF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36" creationId="{A4228C25-7317-4C95-9295-9AFEF2A15BBF}"/>
          </ac:grpSpMkLst>
        </pc:grpChg>
        <pc:grpChg chg="add mod">
          <ac:chgData name="MT2020013 Apoorv Panse" userId="a3421d7c-e08a-4eb8-a39c-7a0ba58c109b" providerId="ADAL" clId="{48E5519B-48ED-469B-B643-7A881A59603F}" dt="2021-03-18T16:55:27.452" v="844" actId="1076"/>
          <ac:grpSpMkLst>
            <pc:docMk/>
            <pc:sldMk cId="4082163288" sldId="257"/>
            <ac:grpSpMk id="37" creationId="{C95BC8E7-9B42-4CC3-A1F3-D62C94349127}"/>
          </ac:grpSpMkLst>
        </pc:grpChg>
        <pc:grpChg chg="mod">
          <ac:chgData name="MT2020013 Apoorv Panse" userId="a3421d7c-e08a-4eb8-a39c-7a0ba58c109b" providerId="ADAL" clId="{48E5519B-48ED-469B-B643-7A881A59603F}" dt="2021-03-18T16:34:05.155" v="647"/>
          <ac:grpSpMkLst>
            <pc:docMk/>
            <pc:sldMk cId="4082163288" sldId="257"/>
            <ac:grpSpMk id="41" creationId="{33758A4E-1341-43C2-87E2-FE38A83C6D73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46" creationId="{7667AAAA-6E66-474C-A419-8C17D482C30D}"/>
          </ac:grpSpMkLst>
        </pc:grpChg>
        <pc:grpChg chg="mod">
          <ac:chgData name="MT2020013 Apoorv Panse" userId="a3421d7c-e08a-4eb8-a39c-7a0ba58c109b" providerId="ADAL" clId="{48E5519B-48ED-469B-B643-7A881A59603F}" dt="2021-03-18T16:34:02.992" v="637"/>
          <ac:grpSpMkLst>
            <pc:docMk/>
            <pc:sldMk cId="4082163288" sldId="257"/>
            <ac:grpSpMk id="51" creationId="{F661485B-818F-4578-BD8A-509C4E9B8C9E}"/>
          </ac:grpSpMkLst>
        </pc:grpChg>
        <pc:grpChg chg="mod">
          <ac:chgData name="MT2020013 Apoorv Panse" userId="a3421d7c-e08a-4eb8-a39c-7a0ba58c109b" providerId="ADAL" clId="{48E5519B-48ED-469B-B643-7A881A59603F}" dt="2021-03-18T16:34:16.970" v="667"/>
          <ac:grpSpMkLst>
            <pc:docMk/>
            <pc:sldMk cId="4082163288" sldId="257"/>
            <ac:grpSpMk id="70" creationId="{99BEAAAF-E61B-499C-A402-177FFCF18FFB}"/>
          </ac:grpSpMkLst>
        </pc:grpChg>
        <pc:grpChg chg="mod">
          <ac:chgData name="MT2020013 Apoorv Panse" userId="a3421d7c-e08a-4eb8-a39c-7a0ba58c109b" providerId="ADAL" clId="{48E5519B-48ED-469B-B643-7A881A59603F}" dt="2021-03-18T16:34:20.965" v="670"/>
          <ac:grpSpMkLst>
            <pc:docMk/>
            <pc:sldMk cId="4082163288" sldId="257"/>
            <ac:grpSpMk id="73" creationId="{1BEFFE61-4A9D-482F-A90B-F00353F2FAB6}"/>
          </ac:grpSpMkLst>
        </pc:grpChg>
        <pc:grpChg chg="mod">
          <ac:chgData name="MT2020013 Apoorv Panse" userId="a3421d7c-e08a-4eb8-a39c-7a0ba58c109b" providerId="ADAL" clId="{48E5519B-48ED-469B-B643-7A881A59603F}" dt="2021-03-18T16:48:22.001" v="732"/>
          <ac:grpSpMkLst>
            <pc:docMk/>
            <pc:sldMk cId="4082163288" sldId="257"/>
            <ac:grpSpMk id="82" creationId="{70E82E10-5435-485D-A06B-DA98C6C0FC1F}"/>
          </ac:grpSpMkLst>
        </pc:grpChg>
        <pc:grpChg chg="mod">
          <ac:chgData name="MT2020013 Apoorv Panse" userId="a3421d7c-e08a-4eb8-a39c-7a0ba58c109b" providerId="ADAL" clId="{48E5519B-48ED-469B-B643-7A881A59603F}" dt="2021-03-18T16:49:09.907" v="751"/>
          <ac:grpSpMkLst>
            <pc:docMk/>
            <pc:sldMk cId="4082163288" sldId="257"/>
            <ac:grpSpMk id="91" creationId="{AABD211E-28C0-4C92-8161-B3E49647A9F6}"/>
          </ac:grpSpMkLst>
        </pc:grpChg>
        <pc:grpChg chg="mod">
          <ac:chgData name="MT2020013 Apoorv Panse" userId="a3421d7c-e08a-4eb8-a39c-7a0ba58c109b" providerId="ADAL" clId="{48E5519B-48ED-469B-B643-7A881A59603F}" dt="2021-03-18T16:49:21.538" v="767"/>
          <ac:grpSpMkLst>
            <pc:docMk/>
            <pc:sldMk cId="4082163288" sldId="257"/>
            <ac:grpSpMk id="98" creationId="{5B865DC9-18AD-4227-802D-28C2CE5A2392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108" creationId="{B43D0B2D-57B6-4579-9E1C-8AC1520DC420}"/>
          </ac:grpSpMkLst>
        </pc:grpChg>
        <pc:grpChg chg="mod">
          <ac:chgData name="MT2020013 Apoorv Panse" userId="a3421d7c-e08a-4eb8-a39c-7a0ba58c109b" providerId="ADAL" clId="{48E5519B-48ED-469B-B643-7A881A59603F}" dt="2021-03-18T16:54:26.592" v="812" actId="164"/>
          <ac:grpSpMkLst>
            <pc:docMk/>
            <pc:sldMk cId="4082163288" sldId="257"/>
            <ac:grpSpMk id="117" creationId="{0FD0DE0E-8275-430E-8A3A-0D244B30F0A0}"/>
          </ac:grpSpMkLst>
        </pc:grpChg>
        <pc:picChg chg="add mod">
          <ac:chgData name="MT2020013 Apoorv Panse" userId="a3421d7c-e08a-4eb8-a39c-7a0ba58c109b" providerId="ADAL" clId="{48E5519B-48ED-469B-B643-7A881A59603F}" dt="2021-03-18T16:33:28.770" v="612"/>
          <ac:picMkLst>
            <pc:docMk/>
            <pc:sldMk cId="4082163288" sldId="257"/>
            <ac:picMk id="2" creationId="{C6579C62-5D3B-45A9-8E55-E7627D7D63A1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4" creationId="{5A1B5611-245C-4A2E-81AE-8A8D2A055F92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6" creationId="{985220A4-535D-42E4-B556-6E0CCB826CDB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8" creationId="{2B7FF5B4-36E2-4073-8409-1999DCAA9166}"/>
          </ac:picMkLst>
        </pc:picChg>
        <pc:picChg chg="add mod">
          <ac:chgData name="MT2020013 Apoorv Panse" userId="a3421d7c-e08a-4eb8-a39c-7a0ba58c109b" providerId="ADAL" clId="{48E5519B-48ED-469B-B643-7A881A59603F}" dt="2021-03-18T16:54:26.592" v="812" actId="164"/>
          <ac:picMkLst>
            <pc:docMk/>
            <pc:sldMk cId="4082163288" sldId="257"/>
            <ac:picMk id="10" creationId="{ABC93D05-76F3-4DC0-9EF7-45A0CC33574A}"/>
          </ac:picMkLst>
        </pc:picChg>
        <pc:picChg chg="add del mod">
          <ac:chgData name="MT2020013 Apoorv Panse" userId="a3421d7c-e08a-4eb8-a39c-7a0ba58c109b" providerId="ADAL" clId="{48E5519B-48ED-469B-B643-7A881A59603F}" dt="2021-03-18T16:55:16.354" v="841" actId="22"/>
          <ac:picMkLst>
            <pc:docMk/>
            <pc:sldMk cId="4082163288" sldId="257"/>
            <ac:picMk id="39" creationId="{54FFB18D-DAB2-40B4-8D3B-28B28C5DD094}"/>
          </ac:picMkLst>
        </pc:picChg>
        <pc:picChg chg="add mod">
          <ac:chgData name="MT2020013 Apoorv Panse" userId="a3421d7c-e08a-4eb8-a39c-7a0ba58c109b" providerId="ADAL" clId="{48E5519B-48ED-469B-B643-7A881A59603F}" dt="2021-03-18T16:55:11.564" v="829" actId="571"/>
          <ac:picMkLst>
            <pc:docMk/>
            <pc:sldMk cId="4082163288" sldId="257"/>
            <ac:picMk id="88" creationId="{3D76B8AE-7106-4940-AC3E-1D31D686C0C6}"/>
          </ac:picMkLst>
        </pc:pic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3" creationId="{13F65FD0-C426-470D-AA33-393256412F6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4" creationId="{90CC78F4-0982-47C0-8138-1A9981624586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5" creationId="{500CD665-BA63-4BB5-AE7D-178EC027073A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5" creationId="{CEAE234C-6010-4F1C-9DE4-F11BB111E432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6" creationId="{1151513C-F952-4F48-8458-E3FAFE38CC7E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7" creationId="{2B5845FB-E0AC-4624-8ADB-FE199A7A9C4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7" creationId="{FEA060DB-9673-4B99-A70D-5F35AB134D5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8" creationId="{DF6910B1-5C34-438B-9AC7-ED0C554D058B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9" creationId="{B487C480-DC09-4BCB-B423-6BE5735B496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9" creationId="{ED674EA6-5838-4222-88D0-B75BC83967F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0" creationId="{DC4D1B49-FA35-41F6-8895-C62DCB3699DD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1" creationId="{48977E48-EDE7-4965-995C-72B77C02A41C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1" creationId="{859EF0C1-D39D-44F4-9E79-3735E76CE839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2" creationId="{8F9D9369-CD92-4AFF-BB6A-E75470B440F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2" creationId="{D5283BA4-BCB1-4458-B03C-618194993F80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3" creationId="{9DC8CE79-BFAB-4624-8EA1-004CBB962956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3" creationId="{F350AFBF-B54E-4752-BADB-32D063786E8D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14" creationId="{AA2F094C-DBF0-45F1-9BCA-E199A68D673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4" creationId="{D1A6E06C-CF85-4BD7-8DE0-09D83ABD5843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5" creationId="{38822F83-B5CE-4C26-BE39-A95554BDD8DF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5" creationId="{4533D82A-F5AF-4FEC-AB52-383C5C3BF8E9}"/>
          </ac:inkMkLst>
        </pc:inkChg>
        <pc:inkChg chg="add del">
          <ac:chgData name="MT2020013 Apoorv Panse" userId="a3421d7c-e08a-4eb8-a39c-7a0ba58c109b" providerId="ADAL" clId="{48E5519B-48ED-469B-B643-7A881A59603F}" dt="2021-03-18T16:47:17.403" v="708" actId="9405"/>
          <ac:inkMkLst>
            <pc:docMk/>
            <pc:sldMk cId="4082163288" sldId="257"/>
            <ac:inkMk id="15" creationId="{DB2C5F0A-9E84-445A-932A-FC0DED309474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6" creationId="{47AB499D-EB9C-4244-9773-3F8F08FED38C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6" creationId="{A293C734-627B-42A6-8F47-069509146F74}"/>
          </ac:inkMkLst>
        </pc:inkChg>
        <pc:inkChg chg="add del">
          <ac:chgData name="MT2020013 Apoorv Panse" userId="a3421d7c-e08a-4eb8-a39c-7a0ba58c109b" providerId="ADAL" clId="{48E5519B-48ED-469B-B643-7A881A59603F}" dt="2021-03-18T16:46:50.715" v="691" actId="9405"/>
          <ac:inkMkLst>
            <pc:docMk/>
            <pc:sldMk cId="4082163288" sldId="257"/>
            <ac:inkMk id="16" creationId="{BD23F570-23A3-401B-AD60-1DFFBB265F36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17" creationId="{726A1030-13C9-4BA7-B8BC-BAB8107D729C}"/>
          </ac:inkMkLst>
        </pc:inkChg>
        <pc:inkChg chg="add del">
          <ac:chgData name="MT2020013 Apoorv Panse" userId="a3421d7c-e08a-4eb8-a39c-7a0ba58c109b" providerId="ADAL" clId="{48E5519B-48ED-469B-B643-7A881A59603F}" dt="2021-03-18T16:47:17.019" v="707" actId="9405"/>
          <ac:inkMkLst>
            <pc:docMk/>
            <pc:sldMk cId="4082163288" sldId="257"/>
            <ac:inkMk id="17" creationId="{A0822E6F-C64E-4982-9F77-597E03085CA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7" creationId="{B8D7EBB6-DE8E-4964-B027-BFCA2B0659B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19" creationId="{14B5360C-D2D8-484A-8DC4-B0EB145C5D0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0" creationId="{D78DDD6A-0A41-48EE-9876-ACFB24C45B6A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1" creationId="{824790FF-F46C-4DCC-A69A-BFAE6575AA48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2" creationId="{A9321F60-61CE-47AE-935F-E5D603030DE2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3" creationId="{19CEE50B-A5E9-455F-82E8-5D93265CEAE5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4" creationId="{F259945C-ABE2-4043-8C15-9122E77C352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5" creationId="{08F1344B-ABEF-4F69-8069-7E74E611D3E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6" creationId="{B4991D2A-0CF9-4F3B-A7E5-4429A72BFC13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7" creationId="{48AB1AD2-39DF-42B5-8838-8555A75C0F79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8" creationId="{E4FBCD93-BA40-40D5-B184-8D7BD7560AC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29" creationId="{084869BB-54F5-46C6-B7F9-F36B9864B536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0" creationId="{DD28D5A5-7280-4D39-BB48-11A1AE7EC1DB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1" creationId="{BF0D3A67-7379-436B-BDA1-0AAFBAF6457E}"/>
          </ac:inkMkLst>
        </pc:inkChg>
        <pc:inkChg chg="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2" creationId="{FEBB8814-565F-4D63-A6B3-B39C891A75AF}"/>
          </ac:inkMkLst>
        </pc:inkChg>
        <pc:inkChg chg="add 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3" creationId="{DA07C0A9-9444-4050-B57C-72A3BF41EDEB}"/>
          </ac:inkMkLst>
        </pc:inkChg>
        <pc:inkChg chg="add mod">
          <ac:chgData name="MT2020013 Apoorv Panse" userId="a3421d7c-e08a-4eb8-a39c-7a0ba58c109b" providerId="ADAL" clId="{48E5519B-48ED-469B-B643-7A881A59603F}" dt="2021-03-18T16:33:32.805" v="613"/>
          <ac:inkMkLst>
            <pc:docMk/>
            <pc:sldMk cId="4082163288" sldId="257"/>
            <ac:inkMk id="34" creationId="{06B6BC80-CCA6-4247-8802-1131EC4AD0CC}"/>
          </ac:inkMkLst>
        </pc:inkChg>
        <pc:inkChg chg="add mod">
          <ac:chgData name="MT2020013 Apoorv Panse" userId="a3421d7c-e08a-4eb8-a39c-7a0ba58c109b" providerId="ADAL" clId="{48E5519B-48ED-469B-B643-7A881A59603F}" dt="2021-03-18T16:51:40.924" v="803"/>
          <ac:inkMkLst>
            <pc:docMk/>
            <pc:sldMk cId="4082163288" sldId="257"/>
            <ac:inkMk id="35" creationId="{032E9F79-7D8E-40E8-8158-0B67A8223978}"/>
          </ac:inkMkLst>
        </pc:inkChg>
        <pc:inkChg chg="add del">
          <ac:chgData name="MT2020013 Apoorv Panse" userId="a3421d7c-e08a-4eb8-a39c-7a0ba58c109b" providerId="ADAL" clId="{48E5519B-48ED-469B-B643-7A881A59603F}" dt="2021-03-18T16:33:50.396" v="616" actId="9405"/>
          <ac:inkMkLst>
            <pc:docMk/>
            <pc:sldMk cId="4082163288" sldId="257"/>
            <ac:inkMk id="35" creationId="{D9DE86F8-A7C8-4ED0-BA06-564A000C29D6}"/>
          </ac:inkMkLst>
        </pc:inkChg>
        <pc:inkChg chg="add del">
          <ac:chgData name="MT2020013 Apoorv Panse" userId="a3421d7c-e08a-4eb8-a39c-7a0ba58c109b" providerId="ADAL" clId="{48E5519B-48ED-469B-B643-7A881A59603F}" dt="2021-03-18T16:47:16.616" v="706" actId="9405"/>
          <ac:inkMkLst>
            <pc:docMk/>
            <pc:sldMk cId="4082163288" sldId="257"/>
            <ac:inkMk id="35" creationId="{F1B003E3-F945-4120-B1A4-CCE7E37CB238}"/>
          </ac:inkMkLst>
        </pc:inkChg>
        <pc:inkChg chg="add del">
          <ac:chgData name="MT2020013 Apoorv Panse" userId="a3421d7c-e08a-4eb8-a39c-7a0ba58c109b" providerId="ADAL" clId="{48E5519B-48ED-469B-B643-7A881A59603F}" dt="2021-03-18T16:33:53.362" v="620" actId="9405"/>
          <ac:inkMkLst>
            <pc:docMk/>
            <pc:sldMk cId="4082163288" sldId="257"/>
            <ac:inkMk id="36" creationId="{C17C7C09-45A4-44F7-BECF-363233B31723}"/>
          </ac:inkMkLst>
        </pc:inkChg>
        <pc:inkChg chg="add del">
          <ac:chgData name="MT2020013 Apoorv Panse" userId="a3421d7c-e08a-4eb8-a39c-7a0ba58c109b" providerId="ADAL" clId="{48E5519B-48ED-469B-B643-7A881A59603F}" dt="2021-03-18T16:47:00.014" v="695" actId="9405"/>
          <ac:inkMkLst>
            <pc:docMk/>
            <pc:sldMk cId="4082163288" sldId="257"/>
            <ac:inkMk id="36" creationId="{D9F0CCA7-457A-4CB1-AE69-0E02D7AA9B02}"/>
          </ac:inkMkLst>
        </pc:inkChg>
        <pc:inkChg chg="add del">
          <ac:chgData name="MT2020013 Apoorv Panse" userId="a3421d7c-e08a-4eb8-a39c-7a0ba58c109b" providerId="ADAL" clId="{48E5519B-48ED-469B-B643-7A881A59603F}" dt="2021-03-18T16:33:52.863" v="619" actId="9405"/>
          <ac:inkMkLst>
            <pc:docMk/>
            <pc:sldMk cId="4082163288" sldId="257"/>
            <ac:inkMk id="37" creationId="{B65AA69C-4555-4A84-ADE7-C1CA1F98960A}"/>
          </ac:inkMkLst>
        </pc:inkChg>
        <pc:inkChg chg="add del">
          <ac:chgData name="MT2020013 Apoorv Panse" userId="a3421d7c-e08a-4eb8-a39c-7a0ba58c109b" providerId="ADAL" clId="{48E5519B-48ED-469B-B643-7A881A59603F}" dt="2021-03-18T16:47:05.624" v="699" actId="9405"/>
          <ac:inkMkLst>
            <pc:docMk/>
            <pc:sldMk cId="4082163288" sldId="257"/>
            <ac:inkMk id="37" creationId="{DCB3A989-DC8F-49AD-A01F-18AE22C7D3E8}"/>
          </ac:inkMkLst>
        </pc:inkChg>
        <pc:inkChg chg="add del">
          <ac:chgData name="MT2020013 Apoorv Panse" userId="a3421d7c-e08a-4eb8-a39c-7a0ba58c109b" providerId="ADAL" clId="{48E5519B-48ED-469B-B643-7A881A59603F}" dt="2021-03-18T16:47:05.279" v="698" actId="9405"/>
          <ac:inkMkLst>
            <pc:docMk/>
            <pc:sldMk cId="4082163288" sldId="257"/>
            <ac:inkMk id="38" creationId="{AF93370D-BC19-4F57-8608-3C3E02043823}"/>
          </ac:inkMkLst>
        </pc:inkChg>
        <pc:inkChg chg="add del mod">
          <ac:chgData name="MT2020013 Apoorv Panse" userId="a3421d7c-e08a-4eb8-a39c-7a0ba58c109b" providerId="ADAL" clId="{48E5519B-48ED-469B-B643-7A881A59603F}" dt="2021-03-18T16:34:05.567" v="648" actId="9405"/>
          <ac:inkMkLst>
            <pc:docMk/>
            <pc:sldMk cId="4082163288" sldId="257"/>
            <ac:inkMk id="38" creationId="{C1995FCC-FC2E-4C5E-8D14-73C724CF1AF5}"/>
          </ac:inkMkLst>
        </pc:inkChg>
        <pc:inkChg chg="add del mod">
          <ac:chgData name="MT2020013 Apoorv Panse" userId="a3421d7c-e08a-4eb8-a39c-7a0ba58c109b" providerId="ADAL" clId="{48E5519B-48ED-469B-B643-7A881A59603F}" dt="2021-03-18T16:34:05.155" v="647"/>
          <ac:inkMkLst>
            <pc:docMk/>
            <pc:sldMk cId="4082163288" sldId="257"/>
            <ac:inkMk id="39" creationId="{364EB3C1-6A76-4493-A242-0E4671896985}"/>
          </ac:inkMkLst>
        </pc:inkChg>
        <pc:inkChg chg="add del">
          <ac:chgData name="MT2020013 Apoorv Panse" userId="a3421d7c-e08a-4eb8-a39c-7a0ba58c109b" providerId="ADAL" clId="{48E5519B-48ED-469B-B643-7A881A59603F}" dt="2021-03-18T16:47:09.634" v="701" actId="9405"/>
          <ac:inkMkLst>
            <pc:docMk/>
            <pc:sldMk cId="4082163288" sldId="257"/>
            <ac:inkMk id="39" creationId="{508777F1-53ED-4BB7-9658-C5F1294BE251}"/>
          </ac:inkMkLst>
        </pc:inkChg>
        <pc:inkChg chg="add del">
          <ac:chgData name="MT2020013 Apoorv Panse" userId="a3421d7c-e08a-4eb8-a39c-7a0ba58c109b" providerId="ADAL" clId="{48E5519B-48ED-469B-B643-7A881A59603F}" dt="2021-03-18T16:47:12.494" v="703" actId="9405"/>
          <ac:inkMkLst>
            <pc:docMk/>
            <pc:sldMk cId="4082163288" sldId="257"/>
            <ac:inkMk id="40" creationId="{E904C204-369E-4FD9-BABF-32D3A095BB48}"/>
          </ac:inkMkLst>
        </pc:inkChg>
        <pc:inkChg chg="add del">
          <ac:chgData name="MT2020013 Apoorv Panse" userId="a3421d7c-e08a-4eb8-a39c-7a0ba58c109b" providerId="ADAL" clId="{48E5519B-48ED-469B-B643-7A881A59603F}" dt="2021-03-18T16:33:57.501" v="624" actId="9405"/>
          <ac:inkMkLst>
            <pc:docMk/>
            <pc:sldMk cId="4082163288" sldId="257"/>
            <ac:inkMk id="40" creationId="{F008D6D9-E027-4772-AF40-99D55318B579}"/>
          </ac:inkMkLst>
        </pc:inkChg>
        <pc:inkChg chg="add del">
          <ac:chgData name="MT2020013 Apoorv Panse" userId="a3421d7c-e08a-4eb8-a39c-7a0ba58c109b" providerId="ADAL" clId="{48E5519B-48ED-469B-B643-7A881A59603F}" dt="2021-03-18T16:47:16.015" v="705" actId="9405"/>
          <ac:inkMkLst>
            <pc:docMk/>
            <pc:sldMk cId="4082163288" sldId="257"/>
            <ac:inkMk id="41" creationId="{683F877C-FBA5-4F5C-96AD-D4C19E204CD1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42" creationId="{7DB5DEE8-4A23-42D1-A38E-A46E98E79E44}"/>
          </ac:inkMkLst>
        </pc:inkChg>
        <pc:inkChg chg="add del mod">
          <ac:chgData name="MT2020013 Apoorv Panse" userId="a3421d7c-e08a-4eb8-a39c-7a0ba58c109b" providerId="ADAL" clId="{48E5519B-48ED-469B-B643-7A881A59603F}" dt="2021-03-18T16:34:04.924" v="645" actId="9405"/>
          <ac:inkMkLst>
            <pc:docMk/>
            <pc:sldMk cId="4082163288" sldId="257"/>
            <ac:inkMk id="42" creationId="{E6E35A56-D604-4E88-A160-AD560FE2FDEC}"/>
          </ac:inkMkLst>
        </pc:inkChg>
        <pc:inkChg chg="add del">
          <ac:chgData name="MT2020013 Apoorv Panse" userId="a3421d7c-e08a-4eb8-a39c-7a0ba58c109b" providerId="ADAL" clId="{48E5519B-48ED-469B-B643-7A881A59603F}" dt="2021-03-18T16:47:27.809" v="711" actId="9405"/>
          <ac:inkMkLst>
            <pc:docMk/>
            <pc:sldMk cId="4082163288" sldId="257"/>
            <ac:inkMk id="43" creationId="{164F7A9F-4CAF-4B0A-9C0A-AFA55F707D70}"/>
          </ac:inkMkLst>
        </pc:inkChg>
        <pc:inkChg chg="add del mod">
          <ac:chgData name="MT2020013 Apoorv Panse" userId="a3421d7c-e08a-4eb8-a39c-7a0ba58c109b" providerId="ADAL" clId="{48E5519B-48ED-469B-B643-7A881A59603F}" dt="2021-03-18T16:34:04.628" v="644" actId="9405"/>
          <ac:inkMkLst>
            <pc:docMk/>
            <pc:sldMk cId="4082163288" sldId="257"/>
            <ac:inkMk id="43" creationId="{8A989A95-0BB3-41B1-B986-2C4A2769209F}"/>
          </ac:inkMkLst>
        </pc:inkChg>
        <pc:inkChg chg="add mod">
          <ac:chgData name="MT2020013 Apoorv Panse" userId="a3421d7c-e08a-4eb8-a39c-7a0ba58c109b" providerId="ADAL" clId="{48E5519B-48ED-469B-B643-7A881A59603F}" dt="2021-03-18T16:47:33.801" v="714"/>
          <ac:inkMkLst>
            <pc:docMk/>
            <pc:sldMk cId="4082163288" sldId="257"/>
            <ac:inkMk id="44" creationId="{7A64E9A6-8508-403D-A116-0D85CA556E9B}"/>
          </ac:inkMkLst>
        </pc:inkChg>
        <pc:inkChg chg="add del mod">
          <ac:chgData name="MT2020013 Apoorv Panse" userId="a3421d7c-e08a-4eb8-a39c-7a0ba58c109b" providerId="ADAL" clId="{48E5519B-48ED-469B-B643-7A881A59603F}" dt="2021-03-18T16:34:04.415" v="643" actId="9405"/>
          <ac:inkMkLst>
            <pc:docMk/>
            <pc:sldMk cId="4082163288" sldId="257"/>
            <ac:inkMk id="44" creationId="{994D3445-297C-4BC9-9D4D-D1F8BBF8A5D2}"/>
          </ac:inkMkLst>
        </pc:inkChg>
        <pc:inkChg chg="add mod">
          <ac:chgData name="MT2020013 Apoorv Panse" userId="a3421d7c-e08a-4eb8-a39c-7a0ba58c109b" providerId="ADAL" clId="{48E5519B-48ED-469B-B643-7A881A59603F}" dt="2021-03-18T16:47:33.801" v="714"/>
          <ac:inkMkLst>
            <pc:docMk/>
            <pc:sldMk cId="4082163288" sldId="257"/>
            <ac:inkMk id="45" creationId="{703AA799-8306-4728-B8BE-3F6BD0F2E3FE}"/>
          </ac:inkMkLst>
        </pc:inkChg>
        <pc:inkChg chg="add del mod">
          <ac:chgData name="MT2020013 Apoorv Panse" userId="a3421d7c-e08a-4eb8-a39c-7a0ba58c109b" providerId="ADAL" clId="{48E5519B-48ED-469B-B643-7A881A59603F}" dt="2021-03-18T16:34:04.052" v="642" actId="9405"/>
          <ac:inkMkLst>
            <pc:docMk/>
            <pc:sldMk cId="4082163288" sldId="257"/>
            <ac:inkMk id="45" creationId="{7D3AB6DF-4326-4C95-8A71-BB05F78230CD}"/>
          </ac:inkMkLst>
        </pc:inkChg>
        <pc:inkChg chg="add del mod">
          <ac:chgData name="MT2020013 Apoorv Panse" userId="a3421d7c-e08a-4eb8-a39c-7a0ba58c109b" providerId="ADAL" clId="{48E5519B-48ED-469B-B643-7A881A59603F}" dt="2021-03-18T16:34:03.925" v="641" actId="9405"/>
          <ac:inkMkLst>
            <pc:docMk/>
            <pc:sldMk cId="4082163288" sldId="257"/>
            <ac:inkMk id="46" creationId="{E4B0D99B-A9C9-40BB-AD2E-ED52238A4866}"/>
          </ac:inkMkLst>
        </pc:inkChg>
        <pc:inkChg chg="add del">
          <ac:chgData name="MT2020013 Apoorv Panse" userId="a3421d7c-e08a-4eb8-a39c-7a0ba58c109b" providerId="ADAL" clId="{48E5519B-48ED-469B-B643-7A881A59603F}" dt="2021-03-18T16:47:41.651" v="718" actId="9405"/>
          <ac:inkMkLst>
            <pc:docMk/>
            <pc:sldMk cId="4082163288" sldId="257"/>
            <ac:inkMk id="47" creationId="{13BD945D-726A-4FDB-9436-30562AD73473}"/>
          </ac:inkMkLst>
        </pc:inkChg>
        <pc:inkChg chg="add del mod">
          <ac:chgData name="MT2020013 Apoorv Panse" userId="a3421d7c-e08a-4eb8-a39c-7a0ba58c109b" providerId="ADAL" clId="{48E5519B-48ED-469B-B643-7A881A59603F}" dt="2021-03-18T16:34:03.756" v="640" actId="9405"/>
          <ac:inkMkLst>
            <pc:docMk/>
            <pc:sldMk cId="4082163288" sldId="257"/>
            <ac:inkMk id="47" creationId="{CFE22B1B-9E07-43E7-8F68-ECADA5B2F3DE}"/>
          </ac:inkMkLst>
        </pc:inkChg>
        <pc:inkChg chg="add del mod">
          <ac:chgData name="MT2020013 Apoorv Panse" userId="a3421d7c-e08a-4eb8-a39c-7a0ba58c109b" providerId="ADAL" clId="{48E5519B-48ED-469B-B643-7A881A59603F}" dt="2021-03-18T16:34:03.607" v="639" actId="9405"/>
          <ac:inkMkLst>
            <pc:docMk/>
            <pc:sldMk cId="4082163288" sldId="257"/>
            <ac:inkMk id="48" creationId="{1F093651-2244-4772-91A8-293F11A83B1C}"/>
          </ac:inkMkLst>
        </pc:inkChg>
        <pc:inkChg chg="add del">
          <ac:chgData name="MT2020013 Apoorv Panse" userId="a3421d7c-e08a-4eb8-a39c-7a0ba58c109b" providerId="ADAL" clId="{48E5519B-48ED-469B-B643-7A881A59603F}" dt="2021-03-18T16:47:40.816" v="717" actId="9405"/>
          <ac:inkMkLst>
            <pc:docMk/>
            <pc:sldMk cId="4082163288" sldId="257"/>
            <ac:inkMk id="48" creationId="{71BB34DE-4474-4071-85F3-12CE47C4849C}"/>
          </ac:inkMkLst>
        </pc:inkChg>
        <pc:inkChg chg="add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49" creationId="{5C51B12A-9BB0-45B4-9960-FAC13951F0C1}"/>
          </ac:inkMkLst>
        </pc:inkChg>
        <pc:inkChg chg="add del mod">
          <ac:chgData name="MT2020013 Apoorv Panse" userId="a3421d7c-e08a-4eb8-a39c-7a0ba58c109b" providerId="ADAL" clId="{48E5519B-48ED-469B-B643-7A881A59603F}" dt="2021-03-18T16:34:03.158" v="638" actId="9405"/>
          <ac:inkMkLst>
            <pc:docMk/>
            <pc:sldMk cId="4082163288" sldId="257"/>
            <ac:inkMk id="49" creationId="{F0AE69A9-6552-4E43-8F03-2D0D01AF3A96}"/>
          </ac:inkMkLst>
        </pc:inkChg>
        <pc:inkChg chg="add del mod">
          <ac:chgData name="MT2020013 Apoorv Panse" userId="a3421d7c-e08a-4eb8-a39c-7a0ba58c109b" providerId="ADAL" clId="{48E5519B-48ED-469B-B643-7A881A59603F}" dt="2021-03-18T16:54:26.592" v="812" actId="164"/>
          <ac:inkMkLst>
            <pc:docMk/>
            <pc:sldMk cId="4082163288" sldId="257"/>
            <ac:inkMk id="50" creationId="{065AFE0D-BB95-4B60-A901-46584949F730}"/>
          </ac:inkMkLst>
        </pc:inkChg>
        <pc:inkChg chg="add del mod">
          <ac:chgData name="MT2020013 Apoorv Panse" userId="a3421d7c-e08a-4eb8-a39c-7a0ba58c109b" providerId="ADAL" clId="{48E5519B-48ED-469B-B643-7A881A59603F}" dt="2021-03-18T16:34:02.992" v="637"/>
          <ac:inkMkLst>
            <pc:docMk/>
            <pc:sldMk cId="4082163288" sldId="257"/>
            <ac:inkMk id="50" creationId="{B447059C-4B97-4C6D-95C2-FC180AC848B7}"/>
          </ac:inkMkLst>
        </pc:inkChg>
        <pc:inkChg chg="add del mod">
          <ac:chgData name="MT2020013 Apoorv Panse" userId="a3421d7c-e08a-4eb8-a39c-7a0ba58c109b" providerId="ADAL" clId="{48E5519B-48ED-469B-B643-7A881A59603F}" dt="2021-03-18T16:48:23.707" v="740" actId="9405"/>
          <ac:inkMkLst>
            <pc:docMk/>
            <pc:sldMk cId="4082163288" sldId="257"/>
            <ac:inkMk id="51" creationId="{DCED543E-1420-42D1-8770-EFB17243DC3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2" creationId="{EB210334-8BE6-42A9-B041-9C2AB15A557A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3" creationId="{7C8CA4EB-0C89-467D-9AC9-B3194682069F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4" creationId="{46FFC1E2-428C-4AD0-B5FE-8CEC737716A5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5" creationId="{16CDD15D-7301-4614-85DC-6CE68BB24161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6" creationId="{1648A65D-4AD6-4969-AAB4-C0CE203D64D7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7" creationId="{643719A4-FE10-452B-BC85-FAB5E2BBA011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8" creationId="{D73CCDBB-7851-4B0B-89A3-95E6239B2448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59" creationId="{812DF506-D746-4BB1-A228-0CC123E7A4D0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0" creationId="{BC2A6A97-A29F-470E-BBE8-D95D665F4F8E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1" creationId="{3DB642DC-9F80-4610-9623-5CE6EEF9D5EB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2" creationId="{F07AC902-57D6-4D76-8099-6D79B4A05059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3" creationId="{A82C8E32-11F9-42D1-887A-A4A0E2B1E724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4" creationId="{CFB5905F-CA4E-4F52-95E0-6030B5854128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5" creationId="{A99B1B8C-65E3-4676-ACCD-10ADEDD9392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6" creationId="{BBBA0F0D-B4A8-4DDC-B1B5-B54D13143FAA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7" creationId="{3B1473B4-DBA5-4A7B-976A-2B8AD0A83650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8" creationId="{A9A0FAC6-68D5-4DCF-AEAF-D582A69627F3}"/>
          </ac:inkMkLst>
        </pc:inkChg>
        <pc:inkChg chg="add mod">
          <ac:chgData name="MT2020013 Apoorv Panse" userId="a3421d7c-e08a-4eb8-a39c-7a0ba58c109b" providerId="ADAL" clId="{48E5519B-48ED-469B-B643-7A881A59603F}" dt="2021-03-18T16:34:16.970" v="667"/>
          <ac:inkMkLst>
            <pc:docMk/>
            <pc:sldMk cId="4082163288" sldId="257"/>
            <ac:inkMk id="69" creationId="{B65B5160-111B-4468-B77B-63BDC2E5EEB8}"/>
          </ac:inkMkLst>
        </pc:inkChg>
        <pc:inkChg chg="add mod">
          <ac:chgData name="MT2020013 Apoorv Panse" userId="a3421d7c-e08a-4eb8-a39c-7a0ba58c109b" providerId="ADAL" clId="{48E5519B-48ED-469B-B643-7A881A59603F}" dt="2021-03-18T16:34:20.965" v="670"/>
          <ac:inkMkLst>
            <pc:docMk/>
            <pc:sldMk cId="4082163288" sldId="257"/>
            <ac:inkMk id="71" creationId="{EE089273-8BF7-42B9-B206-1C60C4CF3AC8}"/>
          </ac:inkMkLst>
        </pc:inkChg>
        <pc:inkChg chg="add mod">
          <ac:chgData name="MT2020013 Apoorv Panse" userId="a3421d7c-e08a-4eb8-a39c-7a0ba58c109b" providerId="ADAL" clId="{48E5519B-48ED-469B-B643-7A881A59603F}" dt="2021-03-18T16:34:20.965" v="670"/>
          <ac:inkMkLst>
            <pc:docMk/>
            <pc:sldMk cId="4082163288" sldId="257"/>
            <ac:inkMk id="72" creationId="{F6677869-2B90-4DA2-86B1-31FDB0CD06AB}"/>
          </ac:inkMkLst>
        </pc:inkChg>
        <pc:inkChg chg="add del mod">
          <ac:chgData name="MT2020013 Apoorv Panse" userId="a3421d7c-e08a-4eb8-a39c-7a0ba58c109b" providerId="ADAL" clId="{48E5519B-48ED-469B-B643-7A881A59603F}" dt="2021-03-18T16:48:23.306" v="739" actId="9405"/>
          <ac:inkMkLst>
            <pc:docMk/>
            <pc:sldMk cId="4082163288" sldId="257"/>
            <ac:inkMk id="74" creationId="{DA734C69-0958-4FC8-AEF4-FA433F32489D}"/>
          </ac:inkMkLst>
        </pc:inkChg>
        <pc:inkChg chg="add del mod">
          <ac:chgData name="MT2020013 Apoorv Panse" userId="a3421d7c-e08a-4eb8-a39c-7a0ba58c109b" providerId="ADAL" clId="{48E5519B-48ED-469B-B643-7A881A59603F}" dt="2021-03-18T16:48:23.137" v="738" actId="9405"/>
          <ac:inkMkLst>
            <pc:docMk/>
            <pc:sldMk cId="4082163288" sldId="257"/>
            <ac:inkMk id="75" creationId="{90EF9169-95AE-406A-9A9F-F2E06F383429}"/>
          </ac:inkMkLst>
        </pc:inkChg>
        <pc:inkChg chg="add del mod">
          <ac:chgData name="MT2020013 Apoorv Panse" userId="a3421d7c-e08a-4eb8-a39c-7a0ba58c109b" providerId="ADAL" clId="{48E5519B-48ED-469B-B643-7A881A59603F}" dt="2021-03-18T16:48:22.982" v="737" actId="9405"/>
          <ac:inkMkLst>
            <pc:docMk/>
            <pc:sldMk cId="4082163288" sldId="257"/>
            <ac:inkMk id="76" creationId="{6B7E9009-3D81-4B88-9DB8-29DD657A72DE}"/>
          </ac:inkMkLst>
        </pc:inkChg>
        <pc:inkChg chg="add del mod">
          <ac:chgData name="MT2020013 Apoorv Panse" userId="a3421d7c-e08a-4eb8-a39c-7a0ba58c109b" providerId="ADAL" clId="{48E5519B-48ED-469B-B643-7A881A59603F}" dt="2021-03-18T16:48:22.619" v="736" actId="9405"/>
          <ac:inkMkLst>
            <pc:docMk/>
            <pc:sldMk cId="4082163288" sldId="257"/>
            <ac:inkMk id="77" creationId="{B4727EA2-C1E7-4082-9A43-86EB93CF7D2B}"/>
          </ac:inkMkLst>
        </pc:inkChg>
        <pc:inkChg chg="add del mod">
          <ac:chgData name="MT2020013 Apoorv Panse" userId="a3421d7c-e08a-4eb8-a39c-7a0ba58c109b" providerId="ADAL" clId="{48E5519B-48ED-469B-B643-7A881A59603F}" dt="2021-03-18T16:48:22.511" v="735" actId="9405"/>
          <ac:inkMkLst>
            <pc:docMk/>
            <pc:sldMk cId="4082163288" sldId="257"/>
            <ac:inkMk id="78" creationId="{D3D4AF44-3A9C-480D-BF5F-5108502C24A6}"/>
          </ac:inkMkLst>
        </pc:inkChg>
        <pc:inkChg chg="add del mod">
          <ac:chgData name="MT2020013 Apoorv Panse" userId="a3421d7c-e08a-4eb8-a39c-7a0ba58c109b" providerId="ADAL" clId="{48E5519B-48ED-469B-B643-7A881A59603F}" dt="2021-03-18T16:48:22.370" v="734" actId="9405"/>
          <ac:inkMkLst>
            <pc:docMk/>
            <pc:sldMk cId="4082163288" sldId="257"/>
            <ac:inkMk id="79" creationId="{4E418515-2F44-46F5-8F77-CAF392232A26}"/>
          </ac:inkMkLst>
        </pc:inkChg>
        <pc:inkChg chg="add del mod">
          <ac:chgData name="MT2020013 Apoorv Panse" userId="a3421d7c-e08a-4eb8-a39c-7a0ba58c109b" providerId="ADAL" clId="{48E5519B-48ED-469B-B643-7A881A59603F}" dt="2021-03-18T16:48:22.195" v="733" actId="9405"/>
          <ac:inkMkLst>
            <pc:docMk/>
            <pc:sldMk cId="4082163288" sldId="257"/>
            <ac:inkMk id="80" creationId="{45243DCC-C5F2-4D00-AE05-44E9AD35DE30}"/>
          </ac:inkMkLst>
        </pc:inkChg>
        <pc:inkChg chg="add del mod">
          <ac:chgData name="MT2020013 Apoorv Panse" userId="a3421d7c-e08a-4eb8-a39c-7a0ba58c109b" providerId="ADAL" clId="{48E5519B-48ED-469B-B643-7A881A59603F}" dt="2021-03-18T16:48:22.001" v="732"/>
          <ac:inkMkLst>
            <pc:docMk/>
            <pc:sldMk cId="4082163288" sldId="257"/>
            <ac:inkMk id="81" creationId="{4E62758C-FD31-4410-93DF-23BA2FA3F80C}"/>
          </ac:inkMkLst>
        </pc:inkChg>
        <pc:inkChg chg="add del mod">
          <ac:chgData name="MT2020013 Apoorv Panse" userId="a3421d7c-e08a-4eb8-a39c-7a0ba58c109b" providerId="ADAL" clId="{48E5519B-48ED-469B-B643-7A881A59603F}" dt="2021-03-18T16:49:11.785" v="758" actId="9405"/>
          <ac:inkMkLst>
            <pc:docMk/>
            <pc:sldMk cId="4082163288" sldId="257"/>
            <ac:inkMk id="83" creationId="{9267C8D5-5AAA-4E3B-8DDC-0A88D28FD652}"/>
          </ac:inkMkLst>
        </pc:inkChg>
        <pc:inkChg chg="add del mod">
          <ac:chgData name="MT2020013 Apoorv Panse" userId="a3421d7c-e08a-4eb8-a39c-7a0ba58c109b" providerId="ADAL" clId="{48E5519B-48ED-469B-B643-7A881A59603F}" dt="2021-03-18T16:49:10.950" v="757" actId="9405"/>
          <ac:inkMkLst>
            <pc:docMk/>
            <pc:sldMk cId="4082163288" sldId="257"/>
            <ac:inkMk id="84" creationId="{1CC21350-12E9-420B-ABF9-2DC6D35A579D}"/>
          </ac:inkMkLst>
        </pc:inkChg>
        <pc:inkChg chg="add del mod">
          <ac:chgData name="MT2020013 Apoorv Panse" userId="a3421d7c-e08a-4eb8-a39c-7a0ba58c109b" providerId="ADAL" clId="{48E5519B-48ED-469B-B643-7A881A59603F}" dt="2021-03-18T16:49:10.739" v="756" actId="9405"/>
          <ac:inkMkLst>
            <pc:docMk/>
            <pc:sldMk cId="4082163288" sldId="257"/>
            <ac:inkMk id="85" creationId="{6E399A22-CFEC-4C68-84BA-8589FC4DEF89}"/>
          </ac:inkMkLst>
        </pc:inkChg>
        <pc:inkChg chg="add del mod">
          <ac:chgData name="MT2020013 Apoorv Panse" userId="a3421d7c-e08a-4eb8-a39c-7a0ba58c109b" providerId="ADAL" clId="{48E5519B-48ED-469B-B643-7A881A59603F}" dt="2021-03-18T16:49:10.563" v="755" actId="9405"/>
          <ac:inkMkLst>
            <pc:docMk/>
            <pc:sldMk cId="4082163288" sldId="257"/>
            <ac:inkMk id="86" creationId="{A5BCE8BF-DF64-4EC8-9F97-4A0D6418F00C}"/>
          </ac:inkMkLst>
        </pc:inkChg>
        <pc:inkChg chg="add del mod">
          <ac:chgData name="MT2020013 Apoorv Panse" userId="a3421d7c-e08a-4eb8-a39c-7a0ba58c109b" providerId="ADAL" clId="{48E5519B-48ED-469B-B643-7A881A59603F}" dt="2021-03-18T16:49:10.415" v="754" actId="9405"/>
          <ac:inkMkLst>
            <pc:docMk/>
            <pc:sldMk cId="4082163288" sldId="257"/>
            <ac:inkMk id="87" creationId="{44F31370-8D41-4DF4-8EE7-32F5B29EE166}"/>
          </ac:inkMkLst>
        </pc:inkChg>
        <pc:inkChg chg="add del mod">
          <ac:chgData name="MT2020013 Apoorv Panse" userId="a3421d7c-e08a-4eb8-a39c-7a0ba58c109b" providerId="ADAL" clId="{48E5519B-48ED-469B-B643-7A881A59603F}" dt="2021-03-18T16:49:10.241" v="753" actId="9405"/>
          <ac:inkMkLst>
            <pc:docMk/>
            <pc:sldMk cId="4082163288" sldId="257"/>
            <ac:inkMk id="88" creationId="{B75CD0A4-40C9-4E13-A69D-A93979662EDE}"/>
          </ac:inkMkLst>
        </pc:inkChg>
        <pc:inkChg chg="add del mod">
          <ac:chgData name="MT2020013 Apoorv Panse" userId="a3421d7c-e08a-4eb8-a39c-7a0ba58c109b" providerId="ADAL" clId="{48E5519B-48ED-469B-B643-7A881A59603F}" dt="2021-03-18T16:49:10.097" v="752" actId="9405"/>
          <ac:inkMkLst>
            <pc:docMk/>
            <pc:sldMk cId="4082163288" sldId="257"/>
            <ac:inkMk id="89" creationId="{ECA49EA7-FD4B-4CAD-A050-FB6F01C4E662}"/>
          </ac:inkMkLst>
        </pc:inkChg>
        <pc:inkChg chg="add del mod">
          <ac:chgData name="MT2020013 Apoorv Panse" userId="a3421d7c-e08a-4eb8-a39c-7a0ba58c109b" providerId="ADAL" clId="{48E5519B-48ED-469B-B643-7A881A59603F}" dt="2021-03-18T16:49:09.907" v="751"/>
          <ac:inkMkLst>
            <pc:docMk/>
            <pc:sldMk cId="4082163288" sldId="257"/>
            <ac:inkMk id="90" creationId="{C9167C39-0D97-4C90-8130-0F81F6AB148A}"/>
          </ac:inkMkLst>
        </pc:inkChg>
        <pc:inkChg chg="add del mod">
          <ac:chgData name="MT2020013 Apoorv Panse" userId="a3421d7c-e08a-4eb8-a39c-7a0ba58c109b" providerId="ADAL" clId="{48E5519B-48ED-469B-B643-7A881A59603F}" dt="2021-03-18T16:49:22.454" v="772" actId="9405"/>
          <ac:inkMkLst>
            <pc:docMk/>
            <pc:sldMk cId="4082163288" sldId="257"/>
            <ac:inkMk id="92" creationId="{BB1D9CC4-AC33-4EA7-85DE-5F59DA77BC7E}"/>
          </ac:inkMkLst>
        </pc:inkChg>
        <pc:inkChg chg="add del mod">
          <ac:chgData name="MT2020013 Apoorv Panse" userId="a3421d7c-e08a-4eb8-a39c-7a0ba58c109b" providerId="ADAL" clId="{48E5519B-48ED-469B-B643-7A881A59603F}" dt="2021-03-18T16:49:22.285" v="771" actId="9405"/>
          <ac:inkMkLst>
            <pc:docMk/>
            <pc:sldMk cId="4082163288" sldId="257"/>
            <ac:inkMk id="93" creationId="{37587FC6-F2D6-47AC-AF0D-43F7C00C6099}"/>
          </ac:inkMkLst>
        </pc:inkChg>
        <pc:inkChg chg="add del mod">
          <ac:chgData name="MT2020013 Apoorv Panse" userId="a3421d7c-e08a-4eb8-a39c-7a0ba58c109b" providerId="ADAL" clId="{48E5519B-48ED-469B-B643-7A881A59603F}" dt="2021-03-18T16:49:22.089" v="770" actId="9405"/>
          <ac:inkMkLst>
            <pc:docMk/>
            <pc:sldMk cId="4082163288" sldId="257"/>
            <ac:inkMk id="94" creationId="{7B0C0B49-B76C-4D24-8F03-AFA8CA75AA32}"/>
          </ac:inkMkLst>
        </pc:inkChg>
        <pc:inkChg chg="add del mod">
          <ac:chgData name="MT2020013 Apoorv Panse" userId="a3421d7c-e08a-4eb8-a39c-7a0ba58c109b" providerId="ADAL" clId="{48E5519B-48ED-469B-B643-7A881A59603F}" dt="2021-03-18T16:49:21.902" v="769" actId="9405"/>
          <ac:inkMkLst>
            <pc:docMk/>
            <pc:sldMk cId="4082163288" sldId="257"/>
            <ac:inkMk id="95" creationId="{CB8A3003-4D17-468C-A2E6-5337B63AF403}"/>
          </ac:inkMkLst>
        </pc:inkChg>
        <pc:inkChg chg="add del mod">
          <ac:chgData name="MT2020013 Apoorv Panse" userId="a3421d7c-e08a-4eb8-a39c-7a0ba58c109b" providerId="ADAL" clId="{48E5519B-48ED-469B-B643-7A881A59603F}" dt="2021-03-18T16:49:21.705" v="768" actId="9405"/>
          <ac:inkMkLst>
            <pc:docMk/>
            <pc:sldMk cId="4082163288" sldId="257"/>
            <ac:inkMk id="96" creationId="{C2D476FE-0B26-448D-8E86-0F531FD43A15}"/>
          </ac:inkMkLst>
        </pc:inkChg>
        <pc:inkChg chg="add del mod">
          <ac:chgData name="MT2020013 Apoorv Panse" userId="a3421d7c-e08a-4eb8-a39c-7a0ba58c109b" providerId="ADAL" clId="{48E5519B-48ED-469B-B643-7A881A59603F}" dt="2021-03-18T16:49:21.538" v="767"/>
          <ac:inkMkLst>
            <pc:docMk/>
            <pc:sldMk cId="4082163288" sldId="257"/>
            <ac:inkMk id="97" creationId="{8AE9B720-AE43-4B69-BEF7-2EE86C245692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99" creationId="{AD8A7B62-17ED-48A0-8079-350E1B7B381D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0" creationId="{B7C56C44-2135-4900-8CDC-DB58E96BECBF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1" creationId="{45F6FF9C-E060-4F8C-9DA2-33945EC25B01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2" creationId="{3F5C541B-FD48-470A-B36B-16C530F350C6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3" creationId="{DDE1ABA2-7FEC-4B1B-B27E-ED0F462EBDD5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4" creationId="{8EA55313-5D72-4CDB-A8D2-C64D40549321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5" creationId="{8ADB240E-473D-4C47-9212-E0045277F617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6" creationId="{7B2C9E55-23F9-4E39-8447-08177E90DCC4}"/>
          </ac:inkMkLst>
        </pc:inkChg>
        <pc:inkChg chg="add mod">
          <ac:chgData name="MT2020013 Apoorv Panse" userId="a3421d7c-e08a-4eb8-a39c-7a0ba58c109b" providerId="ADAL" clId="{48E5519B-48ED-469B-B643-7A881A59603F}" dt="2021-03-18T16:49:35.439" v="784"/>
          <ac:inkMkLst>
            <pc:docMk/>
            <pc:sldMk cId="4082163288" sldId="257"/>
            <ac:inkMk id="107" creationId="{42F59841-82ED-4792-8A4B-5168BE222774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09" creationId="{16BCC45D-5B8D-4211-809D-31041C7AC6F2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0" creationId="{4144A0E8-8D41-4CF3-8E23-4FE8462C0E8D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1" creationId="{DECF216E-37F1-4820-AE1F-FF1F8926633D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2" creationId="{7D91C233-71FA-42C8-94E5-1D8FDB2D53F5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3" creationId="{4FB63DBB-7361-4AF2-BF66-9E030F737E8A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4" creationId="{2A7BE521-13E2-4584-8884-821FA93FED07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5" creationId="{83454692-584A-4262-A371-688B7FE2548B}"/>
          </ac:inkMkLst>
        </pc:inkChg>
        <pc:inkChg chg="add mod">
          <ac:chgData name="MT2020013 Apoorv Panse" userId="a3421d7c-e08a-4eb8-a39c-7a0ba58c109b" providerId="ADAL" clId="{48E5519B-48ED-469B-B643-7A881A59603F}" dt="2021-03-18T16:49:49.749" v="793"/>
          <ac:inkMkLst>
            <pc:docMk/>
            <pc:sldMk cId="4082163288" sldId="257"/>
            <ac:inkMk id="116" creationId="{3B20E6FB-34F1-4D3D-AA5B-95D659335660}"/>
          </ac:inkMkLst>
        </pc:inkChg>
        <pc:inkChg chg="add">
          <ac:chgData name="MT2020013 Apoorv Panse" userId="a3421d7c-e08a-4eb8-a39c-7a0ba58c109b" providerId="ADAL" clId="{48E5519B-48ED-469B-B643-7A881A59603F}" dt="2021-03-18T16:50:37.650" v="794" actId="9405"/>
          <ac:inkMkLst>
            <pc:docMk/>
            <pc:sldMk cId="4082163288" sldId="257"/>
            <ac:inkMk id="118" creationId="{1731D9F8-2AC6-4DEE-BCA0-F20ECFC65C23}"/>
          </ac:inkMkLst>
        </pc:inkChg>
      </pc:sldChg>
      <pc:sldChg chg="delSp add del mod">
        <pc:chgData name="MT2020013 Apoorv Panse" userId="a3421d7c-e08a-4eb8-a39c-7a0ba58c109b" providerId="ADAL" clId="{48E5519B-48ED-469B-B643-7A881A59603F}" dt="2021-03-19T08:41:32.191" v="845" actId="47"/>
        <pc:sldMkLst>
          <pc:docMk/>
          <pc:sldMk cId="2414139971" sldId="258"/>
        </pc:sldMkLst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18" creationId="{3DDF8E7E-02CB-478A-817C-97A6238186CF}"/>
          </ac:grpSpMkLst>
        </pc:grpChg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70" creationId="{99BEAAAF-E61B-499C-A402-177FFCF18FFB}"/>
          </ac:grpSpMkLst>
        </pc:grpChg>
        <pc:grpChg chg="del">
          <ac:chgData name="MT2020013 Apoorv Panse" userId="a3421d7c-e08a-4eb8-a39c-7a0ba58c109b" providerId="ADAL" clId="{48E5519B-48ED-469B-B643-7A881A59603F}" dt="2021-03-18T16:35:00.305" v="672" actId="478"/>
          <ac:grpSpMkLst>
            <pc:docMk/>
            <pc:sldMk cId="2414139971" sldId="258"/>
            <ac:grpSpMk id="73" creationId="{1BEFFE61-4A9D-482F-A90B-F00353F2FAB6}"/>
          </ac:grpSpMkLst>
        </pc:grpChg>
        <pc:inkChg chg="del">
          <ac:chgData name="MT2020013 Apoorv Panse" userId="a3421d7c-e08a-4eb8-a39c-7a0ba58c109b" providerId="ADAL" clId="{48E5519B-48ED-469B-B643-7A881A59603F}" dt="2021-03-18T16:35:00.305" v="672" actId="478"/>
          <ac:inkMkLst>
            <pc:docMk/>
            <pc:sldMk cId="2414139971" sldId="258"/>
            <ac:inkMk id="33" creationId="{DA07C0A9-9444-4050-B57C-72A3BF41EDEB}"/>
          </ac:inkMkLst>
        </pc:inkChg>
        <pc:inkChg chg="del">
          <ac:chgData name="MT2020013 Apoorv Panse" userId="a3421d7c-e08a-4eb8-a39c-7a0ba58c109b" providerId="ADAL" clId="{48E5519B-48ED-469B-B643-7A881A59603F}" dt="2021-03-18T16:35:00.305" v="672" actId="478"/>
          <ac:inkMkLst>
            <pc:docMk/>
            <pc:sldMk cId="2414139971" sldId="258"/>
            <ac:inkMk id="34" creationId="{06B6BC80-CCA6-4247-8802-1131EC4AD0CC}"/>
          </ac:inkMkLst>
        </pc:inkChg>
      </pc:sldChg>
      <pc:sldChg chg="addSp delSp modSp new mod ord">
        <pc:chgData name="MT2020013 Apoorv Panse" userId="a3421d7c-e08a-4eb8-a39c-7a0ba58c109b" providerId="ADAL" clId="{48E5519B-48ED-469B-B643-7A881A59603F}" dt="2021-03-19T11:05:22.753" v="892" actId="1076"/>
        <pc:sldMkLst>
          <pc:docMk/>
          <pc:sldMk cId="3853042871" sldId="258"/>
        </pc:sldMkLst>
        <pc:grpChg chg="mod">
          <ac:chgData name="MT2020013 Apoorv Panse" userId="a3421d7c-e08a-4eb8-a39c-7a0ba58c109b" providerId="ADAL" clId="{48E5519B-48ED-469B-B643-7A881A59603F}" dt="2021-03-19T09:46:52.849" v="870"/>
          <ac:grpSpMkLst>
            <pc:docMk/>
            <pc:sldMk cId="3853042871" sldId="258"/>
            <ac:grpSpMk id="23" creationId="{B892A68F-7E19-420A-BC03-7EDF86F5881D}"/>
          </ac:grpSpMkLst>
        </pc:grpChg>
        <pc:grpChg chg="mod">
          <ac:chgData name="MT2020013 Apoorv Panse" userId="a3421d7c-e08a-4eb8-a39c-7a0ba58c109b" providerId="ADAL" clId="{48E5519B-48ED-469B-B643-7A881A59603F}" dt="2021-03-19T09:46:52.849" v="870"/>
          <ac:grpSpMkLst>
            <pc:docMk/>
            <pc:sldMk cId="3853042871" sldId="258"/>
            <ac:grpSpMk id="24" creationId="{AA9613A9-C38D-4188-A546-0731B7F2F790}"/>
          </ac:grpSpMkLst>
        </pc:grpChg>
        <pc:grpChg chg="mod">
          <ac:chgData name="MT2020013 Apoorv Panse" userId="a3421d7c-e08a-4eb8-a39c-7a0ba58c109b" providerId="ADAL" clId="{48E5519B-48ED-469B-B643-7A881A59603F}" dt="2021-03-19T09:47:02.126" v="875"/>
          <ac:grpSpMkLst>
            <pc:docMk/>
            <pc:sldMk cId="3853042871" sldId="258"/>
            <ac:grpSpMk id="29" creationId="{2610FD53-887B-4A11-8347-F859E7A0252D}"/>
          </ac:grpSpMkLst>
        </pc:grpChg>
        <pc:picChg chg="add del mod">
          <ac:chgData name="MT2020013 Apoorv Panse" userId="a3421d7c-e08a-4eb8-a39c-7a0ba58c109b" providerId="ADAL" clId="{48E5519B-48ED-469B-B643-7A881A59603F}" dt="2021-03-19T10:59:28.744" v="878" actId="478"/>
          <ac:picMkLst>
            <pc:docMk/>
            <pc:sldMk cId="3853042871" sldId="258"/>
            <ac:picMk id="31" creationId="{6F326BEC-5613-4565-A59C-8836416FBD46}"/>
          </ac:picMkLst>
        </pc:picChg>
        <pc:picChg chg="add del mod">
          <ac:chgData name="MT2020013 Apoorv Panse" userId="a3421d7c-e08a-4eb8-a39c-7a0ba58c109b" providerId="ADAL" clId="{48E5519B-48ED-469B-B643-7A881A59603F}" dt="2021-03-19T11:01:38.069" v="882" actId="478"/>
          <ac:picMkLst>
            <pc:docMk/>
            <pc:sldMk cId="3853042871" sldId="258"/>
            <ac:picMk id="33" creationId="{80B7823A-447E-4023-9E43-5E97B65B8786}"/>
          </ac:picMkLst>
        </pc:picChg>
        <pc:picChg chg="add del mod">
          <ac:chgData name="MT2020013 Apoorv Panse" userId="a3421d7c-e08a-4eb8-a39c-7a0ba58c109b" providerId="ADAL" clId="{48E5519B-48ED-469B-B643-7A881A59603F}" dt="2021-03-19T11:05:19.240" v="889" actId="478"/>
          <ac:picMkLst>
            <pc:docMk/>
            <pc:sldMk cId="3853042871" sldId="258"/>
            <ac:picMk id="35" creationId="{E16FFD02-B659-47D5-BCA2-EF8AB38E021A}"/>
          </ac:picMkLst>
        </pc:picChg>
        <pc:picChg chg="add del mod">
          <ac:chgData name="MT2020013 Apoorv Panse" userId="a3421d7c-e08a-4eb8-a39c-7a0ba58c109b" providerId="ADAL" clId="{48E5519B-48ED-469B-B643-7A881A59603F}" dt="2021-03-19T11:05:20.726" v="890" actId="478"/>
          <ac:picMkLst>
            <pc:docMk/>
            <pc:sldMk cId="3853042871" sldId="258"/>
            <ac:picMk id="37" creationId="{D993C6CF-3D2E-48B5-BB9D-0887390CABCA}"/>
          </ac:picMkLst>
        </pc:picChg>
        <pc:picChg chg="add mod">
          <ac:chgData name="MT2020013 Apoorv Panse" userId="a3421d7c-e08a-4eb8-a39c-7a0ba58c109b" providerId="ADAL" clId="{48E5519B-48ED-469B-B643-7A881A59603F}" dt="2021-03-19T11:05:22.753" v="892" actId="1076"/>
          <ac:picMkLst>
            <pc:docMk/>
            <pc:sldMk cId="3853042871" sldId="258"/>
            <ac:picMk id="39" creationId="{9F6B7A46-8B34-43D4-A2ED-AB07EC1BD02C}"/>
          </ac:picMkLst>
        </pc:pic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2" creationId="{EDA47D6B-2EF0-4463-9926-559139E5C366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3" creationId="{FFF10E33-A203-41A2-9360-E0F0BC1FEC6D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4" creationId="{20AC4CD7-B2A6-4FCA-877A-644938F1CDDB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5" creationId="{5B5AA5B5-7ABB-4AF0-82CF-15A55C32B175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6" creationId="{E2084B53-BF0A-4E42-97E8-636691AB5214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7" creationId="{57A8D69E-6342-45FC-8CBD-42581F060DA5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8" creationId="{78D74570-0A32-4185-8952-CC8ED3569012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9" creationId="{AA5B8B16-1BD1-4EBC-B248-5D22554F3BED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0" creationId="{921E5FB9-7391-4D87-8D8D-95D5A56B4DA8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1" creationId="{DD649114-FEC5-4E6D-B4D8-77CED83449EF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2" creationId="{5C51DBD2-BE64-4084-AF3A-A57D00154282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3" creationId="{63A8A240-EE73-4FB4-BB33-E693D6139670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4" creationId="{D5D2976E-B6CD-4DC3-BE13-DEC70370FD49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5" creationId="{0BED3CC4-A40E-4A50-91F8-B47B20D2CB50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6" creationId="{02BECAF4-E1AB-4BCF-BAA9-ECF5AFCE6229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7" creationId="{6145C8D3-3A72-48A3-89DC-2B950B9DF021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8" creationId="{957535B3-70B8-43B8-920B-E02F95EA0716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19" creationId="{1736E679-3643-4002-88BF-29317D0BA1F7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20" creationId="{F7B63930-AC0E-4CC9-A510-E92B8411F8CD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21" creationId="{26268133-EEA6-4511-8EFA-34BAFF725C48}"/>
          </ac:inkMkLst>
        </pc:inkChg>
        <pc:inkChg chg="add mod">
          <ac:chgData name="MT2020013 Apoorv Panse" userId="a3421d7c-e08a-4eb8-a39c-7a0ba58c109b" providerId="ADAL" clId="{48E5519B-48ED-469B-B643-7A881A59603F}" dt="2021-03-19T09:46:52.849" v="870"/>
          <ac:inkMkLst>
            <pc:docMk/>
            <pc:sldMk cId="3853042871" sldId="258"/>
            <ac:inkMk id="22" creationId="{F7ADC306-0ED0-41F0-A30E-39B3768B56C1}"/>
          </ac:inkMkLst>
        </pc:inkChg>
        <pc:inkChg chg="add">
          <ac:chgData name="MT2020013 Apoorv Panse" userId="a3421d7c-e08a-4eb8-a39c-7a0ba58c109b" providerId="ADAL" clId="{48E5519B-48ED-469B-B643-7A881A59603F}" dt="2021-03-19T09:46:54.372" v="871" actId="9405"/>
          <ac:inkMkLst>
            <pc:docMk/>
            <pc:sldMk cId="3853042871" sldId="258"/>
            <ac:inkMk id="25" creationId="{D5288AA9-BE19-4A42-83E5-E43EDE23661E}"/>
          </ac:inkMkLst>
        </pc:inkChg>
        <pc:inkChg chg="add">
          <ac:chgData name="MT2020013 Apoorv Panse" userId="a3421d7c-e08a-4eb8-a39c-7a0ba58c109b" providerId="ADAL" clId="{48E5519B-48ED-469B-B643-7A881A59603F}" dt="2021-03-19T09:46:55.452" v="872" actId="9405"/>
          <ac:inkMkLst>
            <pc:docMk/>
            <pc:sldMk cId="3853042871" sldId="258"/>
            <ac:inkMk id="26" creationId="{CBE35BD4-2AF9-4755-98E8-9991B2539D57}"/>
          </ac:inkMkLst>
        </pc:inkChg>
        <pc:inkChg chg="add mod">
          <ac:chgData name="MT2020013 Apoorv Panse" userId="a3421d7c-e08a-4eb8-a39c-7a0ba58c109b" providerId="ADAL" clId="{48E5519B-48ED-469B-B643-7A881A59603F}" dt="2021-03-19T09:47:02.126" v="875"/>
          <ac:inkMkLst>
            <pc:docMk/>
            <pc:sldMk cId="3853042871" sldId="258"/>
            <ac:inkMk id="27" creationId="{9E443B4C-4E3F-4A79-8456-85C008FEE447}"/>
          </ac:inkMkLst>
        </pc:inkChg>
        <pc:inkChg chg="add mod">
          <ac:chgData name="MT2020013 Apoorv Panse" userId="a3421d7c-e08a-4eb8-a39c-7a0ba58c109b" providerId="ADAL" clId="{48E5519B-48ED-469B-B643-7A881A59603F}" dt="2021-03-19T09:47:02.126" v="875"/>
          <ac:inkMkLst>
            <pc:docMk/>
            <pc:sldMk cId="3853042871" sldId="258"/>
            <ac:inkMk id="28" creationId="{306B055C-9157-4A38-B9E4-350AD73FB20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0.49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382 80 528,'-1'-2'367,"1"1"1,-1-1-1,1 1 1,-1 0-1,1-1 0,0 1 1,0-1-1,0 1 0,0-1 1,0 1-1,0 0 1,0-1-1,0 1 0,1-2 1,14-37 1720,-8 24-1168,-43 95 300,-55 86 1,-35 68-1135,-3 19 75,129-252-131,0 0 0,0 1-1,0-1 1,0 1 0,0-1 0,-1 1-1,1-1 1,0 0 0,0 1 0,0-1-1,0 1 1,0-1 0,-1 0 0,1 1 0,0-1-1,0 0 1,-1 1 0,1-1 0,0 0-1,-1 1 1,1-1 0,0 0 0,-1 0-1,1 1 1,0-1 0,-1 0 0,1 0-1,-1 0 1,1 1 0,0-1 0,-1 0 0,1 0-1,-1 0 1,1 0 0,-1 0 0,1 0-1,0 0 1,-1 0 0,1 0 0,-1 0-1,1 0 1,-1 0 0,0-1 0,-4-21 389,7-38-433,8 18 55,2 0 0,31-74 0,-43 115-47,1 1-1,-1-1 1,1 0-1,-1 0 1,1 1-1,-1-1 1,1 0-1,0 1 1,-1-1-1,1 0 1,0 1-1,0-1 1,-1 1-1,1-1 1,0 1 0,0 0-1,0-1 1,0 1-1,-1 0 1,1-1-1,0 1 1,0 0-1,0 0 1,0 0-1,1 0 1,32 7-69,35 30 101,-58-31-2,11 9-17,-1 0-1,30 28 1,-29-24-2,39 28 0,-54-44 6,0 0-1,0-1 1,0 1 0,1-1-1,-1 0 1,0-1-1,1 0 1,-1 0 0,1-1-1,-1 0 1,1 0 0,-1-1-1,1 0 1,13-3 0,-13 2 18,1 0 1,-1 0-1,1-1 1,-1 0-1,0-1 1,0 0-1,0 0 1,-1-1-1,1 0 1,-1 0-1,0 0 1,7-9-1,-9 7 59,-1-1-1,0 1 0,0-1 1,0 0-1,-1 0 0,-1-1 1,1 1-1,-1-1 1,-1 1-1,1-1 0,-2 0 1,1 0-1,-1 1 0,0-1 1,-1 0-1,0 1 0,-1-1 1,-2-9-1,-2-9-41,-2 1-1,0 0 1,-2 1-1,-20-38 1,21 48-24,0 0 1,-1 0-1,-1 1 0,-1 1 1,0 0-1,-1 0 1,0 1-1,0 1 0,-2 0 1,-23-14-1,28 20-275,0 0-1,0 0 1,-1 1-1,0 1 1,0 0 0,0 0-1,-19-2 1,22 5-390,0-1 1,0 2 0,0-1 0,0 1 0,0 0-1,0 1 1,0 0 0,0 0 0,1 1 0,-1 0-1,-11 6 1,6 0-1947,0 3-43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8.601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67 246 908,'-4'3'425,"-38"32"1463,40-34-1769,1 1 1,-1-1 0,1 1-1,-1 0 1,1-1 0,-1 1-1,1 0 1,0 0 0,0 0-1,0 0 1,0 0 0,0 0-1,0 0 1,1 0 0,-1 0-1,1 0 1,-1 1 0,1-1-1,0 0 1,0 3 0,1-4-27,-1 0 1,1 0-1,0-1 1,0 1-1,0 0 1,0 0-1,-1-1 1,1 1-1,0-1 1,0 1-1,1 0 1,-1-1-1,0 0 1,0 1-1,0-1 1,0 0-1,0 1 1,0-1 0,0 0-1,1 0 1,-1 0-1,0 0 1,0 0-1,0 0 1,0-1-1,0 1 1,2-1-1,39-7 948,-36 7-796,17-5-176,0-1-1,0 0 1,-1-2-1,0-1 1,0-1-1,-1 0 1,0-2-1,-1 0 1,-1-2-1,0 0 1,-1-1-1,-1 0 1,0-2-1,-2 0 1,19-27-1,-30 39-39,0 0 0,-1-1 1,1 1-1,-2 0 0,1-1 0,-1 0 0,0 0 0,0 1 0,1-11 0,-4 15-33,0 1 1,1 0-1,-1 0 0,0 0 1,1 0-1,-1 0 0,0 1 1,0-1-1,0 0 0,0 0 1,0 0-1,0 1 0,0-1 1,0 0-1,0 1 0,0-1 1,0 1-1,0-1 0,0 1 1,-1 0-1,1-1 0,0 1 1,0 0-1,-2 0 0,-31-4 33,25 4-7,0 0 0,0 1 0,0 1 0,0-1 0,0 1 0,0 1 0,1 0 0,-1 0 0,1 0 0,0 1 0,0 1 0,0-1 0,0 1 0,1 1 0,0-1 0,0 1 0,0 0 0,1 1 0,0 0 0,0 0 0,1 0 0,0 0 0,0 1 0,0 0 0,1 0 0,1 0 0,-1 1 0,1-1 0,1 1 0,-1 0 0,2 0 0,-1 0 0,1 0 0,0 0 0,1 0 0,0 0 0,1 0 0,0 0 0,0 0 0,1 0 0,4 16 0,-3-20 57,0 0 0,0 1 0,1-1 0,-1-1 1,1 1-1,0 0 0,1-1 0,-1 0 0,1 0 0,-1 0 0,1-1 1,0 1-1,1-1 0,-1-1 0,0 1 0,1-1 0,0 1 1,-1-2-1,1 1 0,0-1 0,0 1 0,12-1 0,5 2 65,0-2-1,1-1 1,-1 0-1,38-7 0,-42 4-33,-1 0-1,0-2 1,0 0-1,-1-1 0,1 0 1,-1-1-1,0-2 1,-1 1-1,0-2 0,26-20 1,-31 23 412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111 309 784,'0'1'105,"0"0"0,0 0 0,0-1 0,0 1 1,0 0-1,0 0 0,0 0 0,-1-1 0,1 1 0,0 0 0,-1 0 0,1-1 0,-1 1 0,1 0 1,0-1-1,-1 1 0,1 0 0,-1-1 0,0 1 0,1-1 0,-1 1 0,0-1 0,1 1 0,-1-1 0,0 1 1,1-1-1,-1 0 0,0 1 0,0-1 0,0 0 0,1 0 0,-1 1 0,0-1 0,0 0 0,0 0 1,0 0-1,-2 0 91,1 0 0,0 0 1,0 0-1,-1-1 1,1 1-1,0 0 0,0-1 1,0 0-1,0 1 1,0-1-1,-4-2 0,1-1-106,0-1 0,0 0 0,0 0 1,0 0-1,1-1 0,0 1 0,0-1 0,0 0 0,1 0 0,0-1 0,0 1 0,1-1 0,-1 1 0,2-1 0,-1 0 0,1 0 0,0 1 0,0-1 0,0 0 1,1 0-1,0 0 0,1 0 0,0 0 0,0 0 0,0 0 0,1 0 0,0 1 0,0-1 0,1 1 0,0-1 0,0 1 0,0 0 0,1 0 0,0 0 0,0 1 1,9-11-1,-1 7-82,0 0 1,0 0-1,1 1 1,0 1-1,0 0 1,0 1-1,1 0 1,0 1-1,1 1 1,14-3 0,-24 6-11,0-1 1,1 2 0,-1-1-1,1 0 1,-1 1 0,1 0 0,-1 0-1,1 1 1,-1 0 0,0 0 0,1 0-1,-1 0 1,0 1 0,0 0 0,0 0-1,0 0 1,0 1 0,0 0-1,-1 0 1,1 0 0,-1 0 0,0 1-1,0 0 1,0-1 0,0 2 0,-1-1-1,1 0 1,-1 1 0,0-1 0,3 8-1,-5-8-1,1-1 0,-1 1 0,0 0 0,0 0 0,0 0 0,0 1 0,-1-1 0,0 0 0,0 0 0,0 0 0,0 0 0,-1 0 0,1 0 0,-1 0 0,-2 5 0,0-1 1,0-1-1,0 1 1,-1 0-1,-1-1 0,1 0 1,-1 0-1,-6 6 1,-2 2 4,-1-1 1,-1-1 0,0 0 0,-1-1 0,-27 16-1,33-22-186,0 0 0,-1 0-1,1-1 1,-1-1 0,0 0 0,0 0-1,-1-1 1,1-1 0,-21 2-1,41-4-6936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30 256 1024,'-1'1'144,"1"0"0,-1 0 0,1 0-1,-1 0 1,1 0 0,0 0 0,-1 0 0,1 0-1,0 0 1,0 0 0,0 0 0,0 1 0,0-1-1,0 0 1,0 0 0,0 0 0,0 0 0,0 0 0,1 0-1,-1 0 1,0 0 0,1 0 0,-1 0 0,1 0-1,-1 0 1,1 0 0,-1 0 0,1 0 0,0 0-1,0 0 1,0 0 0,2 0-7,-1 0-1,0 0 1,1 0 0,-1-1-1,1 1 1,-1-1-1,1 0 1,-1 1 0,1-1-1,-1-1 1,1 1-1,-1 0 1,3-1 0,10-2 98,0 0 1,0-2-1,21-9 1,-25 10-187,0-2 1,-1 0 0,0 0-1,0-1 1,0 0-1,-1-1 1,0 0 0,11-13-1,-16 17-23,-1 0 0,0-1-1,0 1 1,-1 0 0,1-1 0,-1 0-1,0 0 1,0 0 0,-1 0-1,1 0 1,-1 0 0,0 0-1,-1 0 1,1 0 0,-1 0 0,0-1-1,0 1 1,0 0 0,-1 0-1,0 0 1,-2-8 0,-2-3 20,5 12-31,-1 1 1,0 0 0,0 0 0,0 0-1,-1 0 1,1 0 0,-1 0 0,1 0-1,-1 0 1,0 1 0,0-1 0,-4-4 0,1 4-12,1 1 0,0-1 1,-1 1-1,0 0 0,1 0 1,-1 1-1,0-1 0,0 1 1,0 0-1,0 0 0,0 1 1,0-1-1,-8 2 0,4 0-7,0 0 0,0 1 0,0 0 0,0 1 0,0 0 0,0 0 0,0 1 0,1 0 0,0 1 0,0 0 0,0 0 0,1 0 0,-1 1 0,1 0 0,1 1 0,-11 12 0,13-13 6,1 0 1,0 0-1,0 0 0,0 0 1,1 0-1,0 1 0,1 0 1,-1-1-1,1 1 0,0 0 1,1-1-1,0 1 0,0 8 1,0-11 8,0 1-1,0-1 1,1 0 0,-1 0 0,1 0 0,0 0 0,0 0 0,1 0 0,-1 0 0,1 0-1,0-1 1,-1 1 0,2-1 0,-1 1 0,0-1 0,1 0 0,0 1 0,-1-1-1,1 0 1,0-1 0,1 1 0,4 3 0,-3-5 6,1 1-1,-1-1 1,1 0 0,-1 0 0,1 0 0,-1-1-1,1 0 1,-1 0 0,1-1 0,-1 1-1,1-1 1,-1 0 0,1-1 0,-1 1-1,0-1 1,1 0 0,6-4 0,-4 2-9,0-1 1,0 1 0,0-1-1,-1-1 1,0 0-1,0 0 1,0 0 0,-1-1-1,10-11 1,-11 9-4,-1 0 0,0 0 0,-1 0-1,0 0 1,0 0 0,-1-1 0,0 1 0,0-1 0,-1 1 0,-1-1-1,0 0 1,-1-15 0,1 6 97,0 19 81,2-23 153,-1 17-388,-4 23 28,0 6 277,1 0-1,1 1 1,3 26-1,-1-37-39,0 0 1,1 0-1,1-1 0,0 1 0,0-1 0,1 0 0,8 16 1,-11-26-244,0 0 1,0-1-1,0 1 1,0 0-1,1-1 1,-1 1-1,0-1 1,1 0 0,-1 1-1,1-1 1,0 0-1,-1 0 1,1 0-1,0 0 1,0 0-1,-1 0 1,1 0-1,0-1 1,0 1 0,0-1-1,0 1 1,0-1-1,0 0 1,0 0-1,0 0 1,0 0-1,0 0 1,0 0-1,0-1 1,0 1 0,0 0-1,0-1 1,0 0-1,0 1 1,0-1-1,-1 0 1,4-2-1,7-4-1445,0-1 0,-1 0 0,0 0-1,13-15 1,-14 15-575,6-8-220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32 193 776,'-1'7'543,"-1"0"-1,1-1 1,1 1-1,-1 0 1,1 0-1,1 0 1,0 7-1,0-12-480,-1-1-1,1 1 1,-1-1 0,1 0-1,0 1 1,-1-1 0,1 1-1,0-1 1,0 0-1,0 0 1,0 0 0,0 1-1,0-1 1,1 0 0,-1 0-1,0-1 1,0 1-1,1 0 1,-1 0 0,1-1-1,-1 1 1,0 0 0,1-1-1,-1 1 1,1-1-1,0 0 1,-1 0 0,1 0-1,-1 1 1,1-1 0,-1-1-1,1 1 1,-1 0 0,1 0-1,0 0 1,-1-1-1,3 0 1,5-1-6,0 0-1,0-1 0,0 0 1,-1 0-1,0-1 1,1 0-1,-1 0 1,-1-1-1,1 0 1,-1 0-1,0-1 1,0 0-1,0 0 1,11-15-1,-15 17-46,0-1 0,0 1-1,0-1 1,-1 0 0,1 0-1,-1 0 1,-1-1 0,1 1-1,-1 0 1,0-1 0,0 1 0,0-1-1,-1 1 1,1-1 0,-2 1-1,1-1 1,0 1 0,-1-1-1,0 1 1,-1 0 0,1-1-1,-1 1 1,0 0 0,0 0-1,-4-7 1,4 8-10,-1 0 1,1 0-1,-1 0 0,0 0 0,1 1 1,-2 0-1,1-1 0,0 1 0,-1 0 1,1 0-1,-1 1 0,0-1 0,0 1 1,0 0-1,0 0 0,0 0 0,-1 1 1,1-1-1,0 1 0,-1 0 0,-5 0 1,6 1-3,1 0 0,-1 0 1,1 1-1,0-1 0,-1 1 1,1 0-1,0 0 0,-1 1 1,1-1-1,0 1 0,0-1 1,0 1-1,0 0 1,1 0-1,-1 0 0,0 1 1,1-1-1,0 1 0,-1-1 1,1 1-1,0 0 0,0 0 1,0 0-1,1 0 0,-1 0 1,1 0-1,0 0 0,-2 7 1,2-3 24,-1 1 0,2 0 0,-1 0 1,1 0-1,1 0 0,-1 0 0,1 0 0,1 0 1,-1 0-1,1 0 0,1 0 0,-1-1 0,1 1 1,1-1-1,-1 0 0,1 0 0,1 0 0,-1-1 1,1 1-1,0-1 0,0 0 0,11 8 0,-12-12-14,0 0-1,0 0 0,1-1 1,-1 0-1,0 0 0,1 0 1,-1 0-1,1-1 0,0 1 1,-1-1-1,1 0 0,-1-1 1,1 1-1,0-1 0,-1 0 1,0 0-1,1 0 0,-1-1 1,0 0-1,1 1 0,-1-2 0,0 1 1,0 0-1,7-6 0,-4 3-4,1-1-1,0 0 0,-1 0 0,0-1 0,-1 0 1,1 0-1,-1 0 0,-1-1 0,1 0 0,-1 0 1,5-11-1,-7-17-40,-3 34 45,0 1 0,0 0 0,0 0-1,0 0 1,0 0 0,0 0 0,0 0 0,0-1 0,0 1 0,-1 0 0,1 0 0,0 0 0,-1 0 0,1 0 0,-1 0 0,1 0 0,-1 0 0,1 0 0,-1 0 0,0 0 0,1 0-1,-1 0 1,0 1 0,0-1 0,0 0 0,-1-1 0,10 5 5150,-13 4-2431,2 1-3652,-2 56 1233,3 1 1,3 0-1,16 114 0,-8-111-52,-3 0-1,-3 0 0,-7 85 1,1-136-151,0 0 1,-1 0 0,-1-1-1,0 1 1,-2-1-1,1 0 1,-16 25 0,17-33-55,0-1 1,0 1-1,0-1 0,-1 0 1,0-1-1,-1 1 1,1-1-1,-1 0 0,0-1 1,0 0-1,-1 0 1,0 0-1,0-1 1,0 0-1,0-1 0,-14 4 1,19-6-43,0-1 1,0 1 0,-1-1-1,1 0 1,0 0 0,-1 0-1,1-1 1,0 1 0,0-1-1,-1 1 1,1-1 0,0 0-1,0-1 1,0 1-1,0 0 1,0-1 0,-5-3-1,3 1 3,0-1-1,0 1 1,1-1-1,-1 0 1,1-1-1,0 1 1,1-1-1,-5-8 1,0-2-6,2-1 1,0 1 0,0-1-1,2 0 1,-5-34 0,6 27-81,2 1-1,0 0 1,2-1-1,0 1 1,2-1 0,0 1-1,8-26 1,-5 33-421,-1 0 0,2 1 0,0 0 0,1 0 0,0 0 0,17-20 0,-7 12-1975,0 2 0,2 0 0,0 2 0,38-30 0,-35 34 283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55 168 168,'-6'3'599,"1"1"-1,0 0 1,0 0-1,1 1 1,-1 0-1,1-1 1,0 1 0,-6 10-1,10-14-531,-1 0 0,0 1 1,0-1-1,1 0 0,-1 0 0,1 1 0,-1-1 0,1 0 1,-1 1-1,1-1 0,0 1 0,0-1 0,0 0 1,0 1-1,0-1 0,0 1 0,0-1 0,0 0 0,0 1 1,1-1-1,-1 1 0,0-1 0,1 0 0,-1 1 0,1-1 1,0 0-1,-1 0 0,1 0 0,0 1 0,0-1 1,0 0-1,0 0 0,0 0 0,0 0 0,0 0 0,0-1 1,0 1-1,0 0 0,1 0 0,-1-1 0,0 1 0,1-1 1,-1 1-1,0-1 0,1 1 0,-1-1 0,2 0 0,2 1 9,0 0-1,1-1 0,-1 0 1,0 0-1,0 0 0,1-1 0,-1 0 1,0 0-1,0 0 0,0 0 0,0-1 1,0 0-1,0 0 0,0 0 0,-1-1 1,1 0-1,-1 0 0,0 0 1,0 0-1,7-7 0,-3 2-72,0 1 1,0-1-1,-1-1 1,-1 1-1,1-1 1,-1 0-1,-1-1 0,0 1 1,5-13-1,-6 7-8,0-1-1,-1 1 1,-1-1-1,0 0 1,-1-26-1,-1 41 4,-1 0 0,0 0 0,0 0 0,1 1 0,-1-1 0,0 0 0,0 1 0,0-1 0,0 0 0,0 1 1,0-1-1,0 1 0,0-1 0,0 1 0,0 0 0,0-1 0,0 1 0,0 0 0,0 0 0,-1 0 0,1 0 0,0 0 0,0 0 0,0 0 0,-2 1 0,3-1 24,-1-1-23,0 1-1,0-1 1,0 1-1,1 0 0,-1-1 1,0 1-1,0 0 1,0 0-1,0-1 1,0 1-1,1 0 0,-1 0 1,0 0-1,0 0 1,0 0-1,0 0 1,0 1-1,0-1 0,1 0 1,-1 0-1,0 1 1,0-1-1,0 0 1,0 1-1,-1 0 0,-25 9-19,27-10 24,-8 5 42,0 0 0,1 0 0,0 1 1,0 0-1,1 1 0,-1-1 0,1 1 0,1 1 1,-1-1-1,1 1 0,0 0 0,1 0 0,0 0 1,0 0-1,1 1 0,0 0 0,1 0 0,0-1 0,0 1 1,1 1-1,-1 13 0,2-16 79,0-1 1,0 1-1,0-1 1,1 1-1,0-1 0,0 1 1,1-1-1,0 0 1,0 0-1,0 1 0,1-1 1,0-1-1,6 10 1,-6-12-12,0 1 1,0-1 0,1 1 0,0-1 0,-1 0 0,1 0 0,0-1 0,1 1 0,-1-1 0,0 0 0,1 0 0,-1 0-1,1-1 1,0 1 0,-1-1 0,1-1 0,0 1 0,0 0 0,-1-1 0,7 0 0,-2 0-103,0 0 1,0 0 0,0-1-1,0 0 1,18-5 0,-25 5-323,1-1 1,-1 1-1,1 0 1,-1-1-1,0 1 1,1-1-1,-1 0 1,0 0-1,0 0 1,0 0-1,0 0 1,-1 0-1,1 0 1,0-1-1,-1 1 1,0 0-1,1-1 1,-1 0-1,0 1 1,0-1-1,-1 0 1,1 1-1,0-4 1,4-16-4046,-3 11 2197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1 444,'-4'11'662,"0"1"0,2-1 0,-1 1 0,1 0 1,1-1-1,0 1 0,2 22 0,-1-24 439,-7-48 2375,2 35-3475,-1 0 0,1 0-1,0 0 1,-1 1-1,0 0 1,1 0 0,-1 0-1,0 1 1,0 0 0,0 0-1,0 0 1,0 1 0,0 0-1,0 0 1,0 1-1,0-1 1,0 1 0,0 1-1,0-1 1,0 1 0,0 0-1,-9 5 1,10-4-1,1 0 0,0 1 0,0-1 0,0 1 0,0 0 1,1 0-1,0 0 0,0 0 0,0 0 0,0 1 0,1 0 0,-1-1 0,1 1 0,0 0 0,1 0 0,-1 0 1,1 0-1,0 0 0,0 1 0,0 6 0,2-11 8,-1-1 0,1 1 0,-1-1 1,1 1-1,0-1 0,-1 1 0,1-1 0,-1 0 0,1 1 1,0-1-1,0 0 0,-1 0 0,1 1 0,0-1 0,-1 0 0,1 0 1,0 0-1,0 0 0,-1 0 0,1 0 0,0 0 0,0 0 1,-1 0-1,1 0 0,0 0 0,0-1 0,-1 1 0,1 0 1,0-1-1,-1 1 0,2-1 0,31-8 27,-29 8-26,15-5-22,-16 4 11,1 0 0,0 1 0,-1-1-1,1 1 1,0 0 0,0 1-1,0-1 1,0 1 0,0-1 0,0 1-1,0 0 1,0 1 0,-1-1-1,1 1 1,0-1 0,0 1-1,0 0 1,0 1 0,-1-1 0,1 1-1,0-1 1,-1 1 0,4 3-1,-4-3 4,1 0 0,-1 0-1,1 0 1,-1 1 0,0 0 0,0-1-1,0 1 1,0 0 0,-1 1 0,1-1-1,-1 0 1,0 1 0,0-1 0,0 1-1,-1 0 1,1 0 0,-1 0-1,0 0 1,0 0 0,0 0 0,0 0-1,-1 0 1,1 0 0,-1 0 0,0 0-1,-1 0 1,1 0 0,-1 0 0,1 0-1,-1 0 1,-1 0 0,1 0-1,0 0 1,-1 0 0,0-1 0,0 1-1,-3 3 1,2-1 70,-1-1 1,0 1-1,0-1 0,-1-1 0,0 1 1,1-1-1,-2 1 0,1-1 0,0-1 0,-1 1 1,0-1-1,1 0 0,-1 0 0,-1-1 1,1 0-1,0 0 0,0 0 0,-1-1 1,1 0-1,-1 0 0,0 0 0,-11-1 0,-47-4-1166,69-9-5349,3 7 3985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98 604,'22'-21'4832,"46"-36"-1839,-67 57-2850,0-1-1,0 0 1,0 0 0,0 0 0,0 0 0,0 1 0,0-1-1,-1 0 1,1-1 0,0 1 0,-1 0 0,1 0 0,0 0-1,-1 0 1,1 0 0,-1-1 0,1-1 1007,-6 8-1155,0 0 0,0 0 0,0-1 1,-1 0-1,0 0 0,1 0 0,-10 4 0,4-2 27,-20 17-9,2 1-1,0 1 1,2 2 0,-42 51 0,27-30-2,-20 23-6,-103 111 14,-33-5-43,77-73 13,64-55 35,-71 47-1,98-77-26,19-13 0,1 0 0,1 0 0,-1 1 0,1 1 0,0-1 0,1 1 0,0 1 0,-8 9 0,12-13 3,-1 0 1,-1 0-1,1-1 1,0 0-1,-1 0 0,-9 5 1,-19 15 2,-67 63-40,121-115 3206,17-40-2874,-5 8-294,5-8 31,-22 39-5,33-48 0,16-19 199,-64 96-226,0 0 0,0 0-1,-1 0 1,1 0-1,0 0 1,0 0 0,0 0-1,0 0 1,0 0-1,0 0 1,-1 0-1,1 0 1,0 0 0,0 0-1,0 0 1,0 0-1,0 0 1,0 0 0,0 0-1,-1 0 1,1 0-1,0 0 1,0 0 0,0-1-1,0 1 1,0 0-1,0 0 1,0 0-1,0 0 1,0 0 0,0 0-1,-1 0 1,1 0-1,0-1 1,0 1 0,0 0-1,0 0 1,0 0-1,0 0 1,0 0 0,0 0-1,0 0 1,0-1-1,0 1 1,0 0-1,0 0 1,0 0 0,0 0-1,0-1 1,-11 9-136,10-8 142,-15 18-11,0 0 0,1 1 0,2 0 0,-17 29 0,5-7 1,10-20 0,1 0 7,0 1 1,1 0-1,1 0 0,-15 42 1,15-43 104,12-21-92,0-1-1,0 0 0,-1 0 0,1 0 1,0 0-1,0 0 0,0 0 0,0 0 1,0 0-1,0 0 0,1 0 0,-1 0 1,0 1-1,0-1 0,1 0 0,-1 0 1,0 0-1,1 0 0,-1 0 0,1 1 1,-1-1-1,1 0 0,0-1 0,11-14-1844,-11 15 1409,0 0-1,0 1 1,-1 0-1,1-1 1,0 1-1,0 0 1,0-1-1,0 1 1,0 0-1,0 0 1,0 0 0,0 0-1,0 0 1,0 0-1,0 0 1,0 0-1,0 0 1,0 0-1,0 1 1,0-1-1,0 0 1,0 1-1,0-1 1,0 1 0,0-1-1,1 1 1,3 3-2032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3 728,'-10'0'3658,"-31"-2"-1973,35 2-1525,-20 1 2857,24 2-1557,16 4-1161,19 2 91,66 10 1,-62-14-329,42 13 0,-68-16-580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6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202 152 296,'0'-58'3972,"0"54"-3701,0 1 0,1-1 0,-1 0 0,1 1 0,0-1-1,0 1 1,1-1 0,-1 1 0,1-1 0,-1 1 0,1 0 0,4-6-1,4-34 3701,-14 80-3109,0-11-865,1 0 0,2 0-1,1 32 1,11 147-6,-9-120 37,-19 158 0,7-139-18,5-38 16,-12 103 47,15-96 100,3-41 2498,4-35-2111,-9 3 1487,3 0-2035,1 37 186,-2-44-183,0 1 0,-1-1 0,0 1 0,0 0-1,0 0 1,-1 0 0,0 1 0,0-1 0,0 1 0,-1 0 0,-8-7 0,-9-13 11,-68-77-37,71 84-123,32 36-78,12 7 219,44 32 0,-45-38 2,-1 0 0,37 40-1,-60-59-8,0 1 0,1-1-1,-1 1 1,0-1 0,0 1-1,1-1 1,-1 0 0,0 1-1,1-1 1,-1 1 0,0-1-1,1 0 1,-1 0 0,0 1-1,1-1 1,-1 0 0,1 1 0,-1-1-1,0 0 1,1 0 0,-1 0-1,1 0 1,-1 0 0,1 1-1,-1-1 1,1 0 0,-1 0-1,1 0 1,-1 0 0,1 0-1,4-14-2139,-5 12 1854,0 1 0,0-1 0,1 0 0,-1 0 0,0 1 0,1-1 0,0 0 0,-1 1 0,1-1 0,0 0 0,0 1 0,0-1 0,0 1 0,0-1 0,0 1 0,2-2 0,61-46-3137,-11 6 3879,-45 37-319,0-2-1,-1 1 1,1-1 0,-2 0 0,1 0 0,-1-1 0,-1 0-1,0 0 1,6-13 0,2-2 666,-73 81-485,14-16-308,-89 88 258,121-118-194,6-3-5,24-17-1704,21-18-5338,-26 20 4584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80 816,'-4'-8'1278,"-2"-2"-171,1 0 0,-1 1 1,0-1-1,-1 1 0,-14-15 0,30 58 272,-8-27-1319,0 0-1,0-1 1,1 1 0,0-1 0,0 1 0,5 9 0,170 206 1153,-98-130-1181,131 134 81,-98-82-64,-8-9-6,-94-123-45,-1 1 0,-1 0 0,0 1 0,6 14 0,-7-12 1,1 0 0,1-1-1,11 15 1,5 1 13,33 56 0,-64-91 153,0 0 0,-1 0 0,0 1 0,0 0 0,0 0 0,0 0 0,-13-2 0,-293-82-132,306 86-18,1-1 1,0 0 0,0 0 0,1 0 0,-1-1 0,0 0 0,1 0 0,-9-6 0,21 13 1,0 0-1,0-1 1,0 0 0,0 0 0,1-1-1,-1 0 1,14 2 0,1 2-6,26 8 10,-11-4-27,0 1-1,-1 2 1,-1 2 0,37 20 0,-71-35-51,-1 1 0,0-1 0,1 0 0,-1 1 0,0-1 0,1 1 0,-1-1 0,1 0 1,-1 0-1,1 1 0,-1-1 0,1 0 0,-1 0 0,1 1 0,-1-1 0,1 0 1,-1 0-1,1 0 0,-1 0 0,1 0 0,-1 0 0,1 0 0,0 0 0,-1 0 0,1 0 1,-1 0-1,1 0 0,-1 0 0,1-1 0,-1 1 0,1 0 0,-1 0 0,1 0 0,-1-1 1,1 1-1,-1 0 0,0-1 0,1 1 0,-1 0 0,1-1 0,-1 1 0,0-1 0,1 1 1,-1-1-1,0 1 0,0 0 0,1-1 0,-1 1 0,0-1 0,0 1 0,0-1 1,1 1-1,-1-1 0,0 0 0,0 1 0,0-1 0,0 1 0,0-1 0,0 1 0,0-1 1,0 1-1,0-1 0,-1 0 0,2-2-261,-1 1 1,1-1-1,-1 1 0,1-1 1,0 1-1,0 0 1,0-1-1,0 1 0,0 0 1,1 0-1,1-3 1,59-53-1393,-43 42 2677,0-1 1,27-35 0,-43 45 1365,-18 17-1954,-16 16-466,3-2 235,15-13-145,-1 0-1,2 0 1,-1 2 0,2-1-1,0 1 1,0 1 0,-9 16-1,20-30-105,0 0 1,0 0-1,0 1 0,0-1 0,-1 0 0,1 0 0,0 0 0,0 1 1,0-1-1,0 0 0,0 0 0,0 0 0,0 1 0,0-1 0,0 0 1,0 0-1,0 0 0,0 1 0,0-1 0,0 0 0,0 0 0,0 1 1,0-1-1,0 0 0,0 0 0,0 0 0,0 1 0,0-1 0,0 0 1,0 0-1,0 0 0,1 1 0,-1-1 0,0 0 0,0 0 0,0 0 1,0 1-1,0-1 0,1 0 0,-1 0 0,0 0 0,0 0 0,0 0 1,1 0-1,-1 1 0,0-1 0,0 0 0,0 0 0,1 0 0,-1 0 1,0 0-1,0 0 0,1 0 0,-1 0 0,0 0 0,0 0 0,0 0 1,1 0-1,-1 0 0,0 0 0,0 0 0,1 0 0,-1 0 0,0-1 1,0 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61 234 788,'-3'-9'622,"1"-1"-1,1 0 1,-1 1-1,2-1 1,-1 0 0,2-19-1,-2-34 1142,-2 41-1370,-3-30 1669,2 43-1174,0 24-612,-9 83-230,-7 84-98,19-158 268,1 1 0,1-1 0,1 1 1,1-1-1,8 30 0,-1-28 464,-9-27-643,-1 0 0,1 0 0,0 0 0,-1 0 0,1 0 0,-1 0 1,1 0-1,-1 0 0,1 0 0,-1 0 0,1 0 0,-1 0 1,0 0-1,0 0 0,0 0 0,0-1 0,0 1 0,0 0 0,0-2 1,9-42-1592,8 3-6419,-12 33 5561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205 202 792,'2'0'252,"0"0"0,0 0 0,0-1 0,0 1 0,0-1 0,0 0 0,0 1-1,0-1 1,-1 0 0,1 0 0,0 0 0,-1-1 0,1 1 0,-1 0 0,1 0 0,-1-1 0,0 1 0,1-1 0,0-1 0,24-40 1104,-3 5-638,-18 32-599,0 0 0,-1 0 0,1-1 0,-1 1 0,0-1 0,-1 0 0,4-8 0,-1-25 1978,-6 40-1928,-37 58 306,-9 19-333,-64 118 86,96-165-74,-1 0-1,-1-1 0,-2-1 0,-23 29 1,38-52-81,-1-1 1,1 1-1,0 0 1,0 0-1,0 0 1,-4 10-1,7-15-43,-4 3 147,0 0-219,10-12-948,31-44-8508,-26 41 7304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10 476,'0'0'1328,"-43"-9"1085,-60 8-2045,51 3 297,92 14 1402,-16-12-1877,0-2 0,0-1-1,0-1 1,0-1-1,30-5 1,50-2-168,-86 16 9,0 1-877,-18-8 721,1-1 0,-1 0 0,0 0 0,1 0-1,-1 0 1,1 0 0,-1 0 0,0 0 0,1 0 0,-1 0 0,1 0 0,-1 0 0,0 0 0,1 0-1,-1 0 1,0 0 0,1 0 0,-1 0 0,1 0 0,-1-1 0,0 1 0,1 0 0,-1 0 0,0 0 0,1-1-1,-1 1 1,0 0 0,0 0 0,1-1 0,-1 1 0,0 0 0,0-1 0,1 1 0,-1 0 0,0-1-1,0 1 1,0-1 0,1-3-1303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53 195 240,'-2'-15'1323,"0"-1"-1,1-29 1,1 34-946,1 1 0,-2 0 0,1-1 0,-1 1 1,-1 0-1,0 0 0,0 0 0,-1 0 0,-5-13 0,7 23-362,1 0-1,0 0 0,0-1 0,0 1 0,0 0 0,0 0 0,0 0 0,0 0 0,0-1 1,-1 1-1,1 0 0,0 0 0,0 0 0,0 0 0,0 0 0,0 0 0,-1-1 1,1 1-1,0 0 0,0 0 0,0 0 0,-1 0 0,1 0 0,0 0 0,0 0 0,0 0 1,-1 0-1,1 0 0,0 0 0,0 0 0,0 0 0,-1 0 0,1 0 0,0 0 1,0 0-1,0 0 0,-1 0 0,1 0 0,0 0 0,0 0 0,0 0 0,0 0 1,-1 1-1,1-1 0,0 0 0,0 0 0,0 0 0,0 0 0,0 0 0,-1 1 0,1-1 1,0 0-1,-9 16 122,-1 19-107,9 1 177,2-1 0,8 62 0,1-1 83,-10 136 1047,0-232-1310,16-37-2884,1 10-1078,-4 13 1552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66 107 732,'-65'38'4306,"74"-80"-2651,-6 36-1515,0-1-1,1 0 0,-1 1 1,1 0-1,1 0 1,-1 0-1,1 0 0,0 1 1,0 0-1,0 0 0,1 0 1,0 1-1,10-7 1,-11 8-133,-1 1 0,1 0 1,0 0-1,0 0 0,0 1 0,-1-1 1,1 1-1,1 0 0,-1 0 1,0 1-1,0 0 0,0 0 1,0 0-1,0 0 0,0 1 1,0 0-1,0 0 0,0 0 1,0 1-1,9 3 0,-11-3-7,0 0-1,0-1 1,0 1-1,-1 0 1,1 1 0,0-1-1,-1 0 1,0 1-1,1-1 1,-1 1-1,0 0 1,0 0 0,-1 0-1,1 0 1,-1 0-1,1 0 1,-1 0-1,0 0 1,1 6 0,-1-2-12,0-1 0,-1 0 0,0 1 0,0-1 0,-1 0 0,0 0 0,0 1 0,0-1 0,0 0 0,-5 9 1,4-9 52,0 1 0,-1-1 0,0 0-1,0-1 1,0 1 0,-1 0 0,1-1 0,-1 0 0,-1 0 0,1 0 0,-1 0 0,0-1 0,0 0 0,0 0 0,-1 0 0,1 0 0,-1-1 0,0 0 0,0 0 0,0-1 0,-11 3 0,14-4 10,-1-1 0,1 0 0,-1 0-1,1 0 1,-1-1 0,1 1 0,-1-1 0,1 0-1,0 0 1,-1 0 0,1 0 0,0-1 0,0 1-1,0-1 1,0 0 0,0 0 0,0 0 0,0 0-1,1 0 1,-1-1 0,1 1 0,0-1 0,-1 0-1,1 1 1,0-1 0,1 0 0,-1 0 0,0 0-1,1-1 1,0 1 0,0 0 0,-2-7 0,2 4-154,0-1 0,0 1 0,0 0 0,1 0 0,0 0 0,0-1 0,1 1 0,-1 0 0,1 0 0,1 0 0,-1 0 0,1 0 0,0 0 0,1 0 0,-1 0 0,1 1 0,7-11 0,24-7-5539,-27 17 3465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1216,'4'-22'2997,"-3"22"-2958,-1-1 1,0 1-1,0 0 0,1 0 1,-1 0-1,0 0 0,1 0 0,-1-1 1,0 1-1,0 0 0,1 0 0,-1 0 1,0 0-1,1 0 0,-1 0 1,0 0-1,1 0 0,-1 0 0,0 0 1,1 0-1,-1 0 0,0 0 1,0 0-1,1 0 0,-1 0 0,0 0 1,1 1-1,-1-1 0,0 0 1,0 0-1,1 0 0,-1 0 0,0 1 1,0-1-1,1 0 0,1 3-8,0-1 0,0 0-1,0 1 1,0-1 0,0 1 0,-1 0-1,1-1 1,-1 1 0,0 0-1,2 6 1,2 20 28,-1 0-1,-2 1 1,-1 54-1,-2-43 204,-4-90 1783,3 33-1938,0 0 0,1 0 1,0-1-1,1 1 0,4-26 0,-3 38-108,0 1-1,0-1 0,0 0 0,0 1 0,1-1 1,0 0-1,-1 1 0,1 0 0,1-1 0,-1 1 1,0 0-1,1 0 0,-1 0 0,1 1 0,0-1 1,0 1-1,0-1 0,0 1 0,1 0 0,-1 0 1,1 0-1,-1 1 0,1-1 0,-1 1 0,1 0 1,0 0-1,0 0 0,0 0 0,6 1 1,-8-1-3,0 1 1,0 1 0,1-1 0,-1 0 0,0 1 0,0-1 0,0 1 0,1-1 0,-1 1 0,0 0 0,0 0 0,0 0-1,0 0 1,0 1 0,-1-1 0,1 0 0,0 1 0,-1-1 0,1 1 0,0 0 0,-1 0 0,0-1 0,1 1 0,-1 0 0,0 0-1,0 0 1,0 0 0,0 0 0,-1 0 0,2 4 0,2 10-12,0-1 0,-1 0-1,2 23 1,-2-16 3,2 44 282,-5-60 96,-1-8 10,1-37 183,-1 29-551,1-1-1,1 1 1,0-1-1,0 1 1,1-1-1,1 1 1,-1 0-1,2 0 1,-1 0-1,1 1 1,1-1-1,0 1 0,0 0 1,1 0-1,0 0 1,0 1-1,1 0 1,13-12-1,-19 19-10,0 0-1,0 0 1,0 0 0,-1 0-1,1 1 1,1-1-1,-1 0 1,0 0 0,0 1-1,0-1 1,0 0-1,0 1 1,1-1-1,-1 1 1,0 0 0,0-1-1,1 1 1,-1 0-1,0 0 1,1 0-1,-1 0 1,0 0 0,1 0-1,-1 0 1,2 1-1,-1 0 1,-1 0-1,0 0 0,1 0 1,-1 1-1,0-1 0,0 0 0,0 1 1,0-1-1,0 1 0,-1-1 1,1 1-1,0-1 0,-1 1 0,1-1 1,-1 1-1,1 3 0,2 11-8,-1 0-1,-1 0 1,-1 21-1,0-28 15,-1 14 7,2-1 1,5 29-1,-5-46 32,0 1 0,0-1 1,0 0-1,1 0 0,0 0 0,0 0 1,0-1-1,0 1 0,1 0 1,0-1-1,0 0 0,0 1 0,0-1 1,1 0-1,7 6 0,-9-9-90,0 0-1,1 0 0,-1 0 0,0 0 1,0 0-1,1 0 0,-1-1 0,0 1 1,1-1-1,-1 0 0,0 0 0,1 0 1,-1 0-1,1 0 0,-1 0 0,0-1 1,1 1-1,-1-1 0,0 1 0,1-1 1,-1 0-1,0 0 0,4-2 1,25-21-6995,-24 17 4685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26 231 588,'-2'2'345,"0"0"-1,-1 0 1,1 1-1,0-1 1,1 1-1,-1-1 1,0 1-1,1 0 1,-1 0-1,1-1 1,0 1-1,0 0 1,0 0-1,0 0 1,1 1-1,-1-1 1,1 6 0,0-8-264,0 1 0,0-1 0,1 1 0,-1-1 0,1 1 0,0-1 0,-1 1 0,1-1 0,0 0 0,0 1 0,-1-1 0,1 0 0,0 0 0,0 0 0,1 0 0,-1 0 0,0 0 0,0 0 0,0 0 0,1 0 0,-1 0 0,0-1 0,1 1 0,-1 0 0,1-1 0,-1 1 0,1-1 0,-1 0 0,1 0 0,-1 1 0,1-1 0,-1 0 0,1 0 0,-1 0 0,1 0 0,-1-1 0,4 0 0,6 0-4,1-1-1,0 0 0,-1-1 1,1-1-1,-1 0 0,0 0 1,0-1-1,0-1 0,-1 1 1,0-2-1,0 1 0,0-2 0,-1 1 1,0-1-1,-1-1 0,0 1 1,0-1-1,0-1 0,-1 1 1,-1-1-1,0-1 0,0 1 1,-1-1-1,5-14 0,-6 10 71,-1-1-1,0 1 0,-1-1 0,-1 1 0,0-24 0,-1 38-146,-1 0-1,1 0 0,0 1 1,0-1-1,-1 0 0,1 1 1,0-1-1,-1 1 0,1-1 1,0 0-1,-1 1 0,1-1 1,-1 1-1,1-1 0,-1 1 1,1-1-1,-1 1 0,0-1 1,1 1-1,-1 0 0,1-1 1,-1 1-1,0 0 1,1-1-1,-1 1 0,0 0 1,0 0-1,1 0 0,-1 0 1,0 0-1,1-1 0,-1 1 1,0 1-1,0-1 0,1 0 1,-1 0-1,0 0 0,0 0 1,1 0-1,-1 1 0,0-1 1,0 1-1,-25 6-27,18-3 50,1 0 1,-1 1-1,1 0 0,0 0 1,1 0-1,-1 1 0,1 0 1,0 0-1,0 1 1,1-1-1,0 1 0,0 0 1,1 1-1,-1-1 0,2 1 1,-1 0-1,1 0 0,0 0 1,1 0-1,0 1 0,0-1 1,0 15-1,1-17-3,1 1 0,0 0 1,1 0-1,-1 0 0,1-1 1,1 1-1,-1 0 0,1-1 1,0 1-1,1-1 0,-1 0 0,1 1 1,1-1-1,-1-1 0,1 1 1,0 0-1,0-1 0,1 0 1,-1 0-1,1 0 0,0-1 0,1 1 1,-1-1-1,1 0 0,0-1 1,0 1-1,0-1 0,11 4 1,-1-3 39,0 0 0,0-2 0,0 1 0,0-2 0,0 0 0,19-2 0,-16 1-16,-7-6-221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 1400,'-5'-11'1337,"3"8"-923,0-1-1,0 0 1,1 0 0,-1 0-1,1 0 1,0-1-1,0 1 1,0-7-1,19 99 583,-26 199 699,0-101 2524,16-260-7245,0 19-4421,-8 41 5139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0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134 222 408,'-8'-6'6977,"-7"-7"-5138,13 7-1751,0 0 0,1 1 1,0-1-1,0 0 1,1 0-1,0 0 1,0 0-1,0 0 1,1 0-1,0 0 1,0 1-1,0-1 1,1 0-1,-1 1 0,1-1 1,1 1-1,-1-1 1,1 1-1,0 0 1,0 0-1,1 0 1,-1 0-1,6-4 1,-5 3-72,1 1 0,0 0 1,0 0-1,0 0 0,0 1 0,1 0 1,0 0-1,0 0 0,0 0 1,0 1-1,0 0 0,1 1 0,-1-1 1,1 1-1,0 1 0,0-1 1,0 1-1,0 0 0,9 0 0,-13 1-17,1 1 0,-1-1-1,0 1 1,1-1-1,-1 1 1,0 0 0,1 0-1,-1 0 1,0 1-1,0-1 1,0 1 0,0 0-1,0 0 1,0 0 0,-1 0-1,1 0 1,-1 0-1,1 1 1,-1-1 0,0 1-1,0 0 1,0 0-1,0 0 1,-1 0 0,1 0-1,-1 0 1,1 0-1,-1 0 1,0 1 0,-1-1-1,1 0 1,0 6-1,-1-2 2,0 0-1,0 0 0,-1 0 1,0 0-1,0-1 0,-1 1 1,0 0-1,0-1 0,-1 1 1,1-1-1,-1 1 0,-1-1 0,1 0 1,-1-1-1,-5 7 0,1-3-3,-2 1-1,1-1 1,-1-1-1,0 0 0,-1-1 1,0 1-1,0-2 1,-1 0-1,1 0 0,-1-1 1,0-1-1,-1 0 0,1 0 1,-1-1-1,0-1 1,0 0-1,0-1 0,0 0 1,0-1-1,0-1 1,0 0-1,0 0 0,-13-4 1,26 4-124,-1 1 0,1 0 0,-1 0 0,1 0 1,-1 0-1,0 0 0,1 0 0,-1 0 0,1 0 0,-1 0 0,0 0 1,1 0-1,-1 0 0,1 0 0,-1 1 0,1-1 0,-1 0 1,1 0-1,-1 1 0,1-1 0,-1 0 0,1 1 0,-1-1 1,1 0-1,-1 1 0,1-1 0,0 1 0,-1-1 0,1 0 0,0 1 1,-1-1-1,1 1 0,0-1 0,0 1 0,-1 0 0,1-1 1,0 1-1,0-1 0,0 1 0,0-1 0,0 1 0,0-1 1,0 1-1,0 0 0,0-1 0,0 1 0,0-1 0,0 1 0,0-1 1,0 1-1,0 0 0,1-1 0,-1 1 0,0-1 0,0 1 1,1-1-1,-1 1 0,0-1 0,1 1 0,0 0 0,3 7-2265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157 176 364,'-13'7'1030,"-29"20"639,40-26-1588,0 0 1,1 0 0,-1 1-1,0-1 1,1 1-1,-1-1 1,1 1 0,0 0-1,0-1 1,-1 1-1,1 0 1,0 0 0,1 0-1,-1 0 1,0 0-1,0 0 1,1 0-1,-1 2 1,1-3-27,1 0 0,-1-1 0,1 1 0,-1-1-1,1 1 1,-1-1 0,1 1 0,0-1 0,-1 1 0,1-1 0,0 0-1,-1 1 1,1-1 0,0 0 0,-1 0 0,1 0 0,0 1 0,0-1-1,-1 0 1,1 0 0,0 0 0,-1 0 0,1 0 0,0 0 0,0 0-1,-1 0 1,1-1 0,0 1 0,0 0 0,-1 0 0,1-1 0,1 1 0,26-8 628,-9 0-470,-1 0 1,1-2 0,-2 0 0,33-24-1,-46 31-202,1-1 0,-1 1-1,0-1 1,-1 0 0,1 0-1,-1 0 1,1 0 0,-1-1-1,0 1 1,-1-1 0,1 0-1,-1 0 1,0 0 0,0 0-1,-1 0 1,1-1 0,-1 1-1,0 0 1,-1-1 0,1 1-1,-1-1 1,0 1 0,-2-11-1,2 14-5,-1-1 1,0 1-1,1 0 0,-1-1 0,0 1 0,0 0 0,0 0 0,-1 0 0,1 0 0,0 0 0,-1 0 0,0 0 0,1 0 0,-1 0 0,0 1 0,0-1 0,0 1 0,0-1 0,0 1 0,-4-2 0,1 1-3,0 1 0,0 0 0,0 0-1,0 0 1,0 1 0,0-1 0,0 1-1,0 0 1,-9 2 0,-3 1-7,0 1-1,0 1 1,1 0 0,-31 15 0,40-16 1,-1 1 1,1 0-1,0 1 1,1 0-1,-1 0 0,1 0 1,1 1-1,-1-1 1,1 2-1,0-1 1,0 0-1,1 1 0,0 0 1,-3 9-1,5-13 12,1-1-1,-1 1 0,1 0 1,0 0-1,0 0 0,0 0 1,1 0-1,-1 0 0,1 0 1,0 0-1,0 0 0,1 0 0,-1 0 1,1 0-1,0 0 0,0 0 1,0 0-1,0 0 0,1-1 1,0 1-1,-1 0 0,1-1 1,1 1-1,-1-1 0,0 0 1,1 0-1,0 0 0,0 0 1,0 0-1,0-1 0,0 1 0,6 3 1,-4-3-2,0-1 1,1 0-1,-1 0 1,0 0 0,1-1-1,-1 0 1,1 0-1,0 0 1,-1-1-1,1 1 1,0-1-1,0-1 1,-1 1 0,1-1-1,-1 0 1,1 0-1,0-1 1,-1 1-1,0-1 1,1-1-1,-1 1 1,0-1 0,0 0-1,-1 0 1,1 0-1,7-7 1,-5 4 3,0-1 0,0 1 0,-1-1 0,0 0 0,0-1-1,0 0 1,-1 0 0,-1 0 0,1 0 0,-1-1 0,-1 1 0,0-1 0,0 0 0,0 0 0,1-13 0,-2-27 56,-2 46-39,0 5 0,0 27 17,0-21 106,0 0 0,1 0 0,0 0-1,0 0 1,1 0 0,0-1 0,1 1 0,0 0 0,0-1 0,8 14 0,-9-17-86,1 0 1,0-1-1,0 1 1,0-1-1,0 1 0,1-1 1,-1 0-1,1-1 1,0 1-1,0 0 1,-1-1-1,2 0 1,-1 0-1,0 0 1,0-1-1,1 1 1,-1-1-1,1 0 1,8 0-1,-1 1-454,-1-2 0,1 0 0,0 0 1,21-5-1,-28 4-253,-1 0 0,1-1 0,-1 1 0,0-1 0,0 0 0,0-1 1,0 1-1,0-1 0,5-4 0,3-3-1790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145 104 1224,'-1'1'110,"-1"0"0,1 0 0,0 0 0,0 1 0,-1-1 0,1 0 0,0 1 0,0-1 0,1 1 0,-1-1 0,0 1-1,0-1 1,1 1 0,-1 0 0,1-1 0,0 1 0,-1 0 0,1 0 0,0-1 0,0 1 0,0 0 0,0 0 0,0-1 0,0 1 0,1 0 0,-1-1 0,1 1 0,-1 0 0,1-1-1,-1 1 1,1 0 0,0-1 0,0 1 0,0-1 0,0 0 0,0 1 0,0-1 0,0 0 0,1 1 0,-1-1 0,0 0 0,1 0 0,-1 0 0,0 0 0,1 0 0,0 0 0,-1-1-1,3 2 1,3 1 46,0-1-1,-1 0 1,1 0-1,0 0 0,0-1 1,0 0-1,0 0 1,0-1-1,0 0 0,13-2 1,-11 0-124,0-1 0,0 0 1,-1-1-1,1 0 0,-1 0 1,0-1-1,0 0 0,-1 0 0,8-7 1,-13 10-21,0 0 1,0 0-1,0 0 0,0-1 1,0 1-1,0-1 1,0 1-1,-1-1 0,0 0 1,1 0-1,-1 1 1,0-1-1,1-5 0,-2 6-8,0 0-1,0 0 0,0 0 0,-1 0 1,1 0-1,0 0 0,-1 0 1,1 0-1,-1 0 0,0 0 0,0 0 1,0 1-1,0-1 0,0 0 1,0 1-1,0-1 0,0 0 0,-1 1 1,1-1-1,-1 1 0,1 0 1,-4-2-1,-1-1-7,-1 0-1,0 1 1,1 0 0,-1 0 0,-1 1 0,1 0-1,0 0 1,-1 1 0,1 0 0,0 0 0,-1 1-1,1-1 1,-1 2 0,0-1 0,1 1 0,0 0-1,-1 1 1,-12 4 0,14-5 1,1 1 1,0-1-1,0 1 1,1 0-1,-1 0 0,0 0 1,1 1-1,-1 0 1,1 0-1,0 0 0,-1 0 1,2 1-1,-1-1 1,0 1-1,1 0 0,0 0 1,0 1-1,0-1 1,0 1-1,1-1 0,-1 1 1,1 0-1,0 0 1,1 0-1,-1 0 0,1 0 1,-1 7-1,2-9 11,0-1-1,0 1 1,0 0 0,1-1-1,-1 1 1,1 0-1,0-1 1,-1 1 0,1-1-1,0 1 1,0-1-1,1 0 1,-1 1 0,0-1-1,1 0 1,0 0-1,-1 0 1,1 0 0,0 0-1,0 0 1,4 3-1,-3-3 3,1 0-1,0-1 0,0 1 0,0-1 1,0 1-1,0-1 0,0-1 0,1 1 1,-1 0-1,0-1 0,1 0 0,6 0 1,-4-1-3,0 0 0,0 0 0,-1 0 0,1-1 0,-1 1 0,1-2 0,-1 1 0,1-1 0,-1 0 0,0 0 0,0-1 0,-1 1 1,1-1-1,-1-1 0,0 1 0,0-1 0,6-7 0,-9 8-10,0 0 1,0 0 0,0 0-1,-1 0 1,1-1-1,-1 1 1,0 0 0,0-7-1,4-15 10,-3 21 356,0 0 0,1-1 0,-1 1 0,1 1-1,0-1 1,0 0 0,6-5 0,-5 5-187,0 0 0,0-1 0,0 0 0,-1 0 0,4-8 0,-12 29-98,2 0-1,0 0 0,0 0 1,2 1-1,0-1 0,1 21 1,12 108-175,-3-46 150,-7-61 1,2 11-50,-3 1 0,-6 70 0,4-107 38,-1-1 0,0 1 0,-1 0-1,0 0 1,0-1 0,-2 0 0,1 0 0,-1 0 0,-1 0 0,0-1 0,-1 0 0,1 0 0,-2 0 0,0-1-1,-11 11 1,14-17 5,0 1 0,0-1 0,0 0 0,0 0 0,0-1 0,-1 1 0,1-1 0,-1-1 0,0 1 0,1-1 0,-1 0 0,0 0 0,0 0 0,0-1 0,0 0 0,0 0 0,1-1 0,-1 0 0,0 0 0,0 0 0,0 0 0,1-1 0,-1 0 0,1 0 0,-1-1 0,1 1 0,-6-5 0,2 2-18,0-1 0,1-1-1,0 1 1,0-1 0,0 0 0,0-1 0,1 0 0,1 0-1,-1-1 1,1 0 0,1 0 0,0 0 0,0-1 0,-4-11-1,5 7-182,1 0 0,0-1 0,1 1 0,1-1 0,0 1-1,1-1 1,1 1 0,0-1 0,1 1 0,0-1 0,2 1-1,-1 0 1,2 0 0,-1 1 0,2-1 0,11-19 0,-10 20-856,1 0 0,1 1 1,0 0-1,1 0 0,0 1 0,1 0 1,0 1-1,0 1 0,25-17 1,-17 15-1383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1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85 712,'-1'1'161,"-1"1"0,1-1 0,0 0 0,-1 1 0,1-1 0,0 1-1,0 0 1,0-1 0,1 1 0,-1 0 0,0 0 0,0-1 0,1 1 0,-1 0 0,1 0 0,0 0-1,0 0 1,-1 0 0,1 0 0,0 0 0,1-1 0,-1 1 0,0 0 0,0 0 0,1 0 0,-1 0 0,1 0-1,0-1 1,0 1 0,-1 0 0,1 0 0,0-1 0,2 3 0,-1-3-75,1 1-1,-1-1 1,1 0 0,-1 0 0,1 0 0,0 0-1,-1 0 1,1-1 0,0 1 0,-1-1 0,1 1-1,0-1 1,0 0 0,0 0 0,-1-1 0,1 1-1,0-1 1,0 1 0,-1-1 0,1 0-1,-1 0 1,6-2 0,0-1-15,1-1 1,-1 0-1,1 0 0,-1-1 1,-1 0-1,1-1 0,12-14 1,-18 19-57,0-1 1,0 0 0,0 0 0,0 0-1,0 0 1,-1 0 0,0 0 0,1 0-1,-1-1 1,0 1 0,0-6-1,0 8 0,-1-1 0,-1 0 0,1 0 0,0 0-1,0 0 1,-1 0 0,1 0 0,-1 1-1,0-1 1,1 0 0,-1 0 0,0 1-1,0-1 1,0 0 0,0 1 0,0-1-1,-1 1 1,1-1 0,0 1 0,-1 0-1,1 0 1,-3-2 0,1 2-4,0-1 0,1 1 0,-1 0 0,-1 0-1,1 1 1,0-1 0,0 0 0,0 1 0,0 0 0,0 0 0,0 0 0,-1 0 0,1 0 0,0 1 0,0 0 0,0-1 0,0 1-1,0 0 1,0 0 0,0 1 0,0-1 0,-4 3 0,0 0 25,0 0 1,0 0-1,0 1 0,0 0 0,1 0 1,0 0-1,-9 10 0,13-11 26,-1-1 0,1 1 1,-1 0-1,1 0 0,0 0 0,1 0 0,-1 0 0,1 0 0,-1 0 1,1 1-1,1-1 0,-1 0 0,0 1 0,1-1 0,0 0 0,0 1 0,0-1 1,1 1-1,0-1 0,0 0 0,0 1 0,0-1 0,0 0 0,1 0 0,0 0 1,0 0-1,0 0 0,0 0 0,1-1 0,-1 1 0,1-1 0,0 1 0,4 2 1,-2 0 10,2 0 0,-1-1 0,0 0 0,1 0 0,0-1 0,0 1 1,1-2-1,-1 1 0,1-1 0,0 0 0,0-1 0,0 1 0,0-2 1,0 1-1,0-1 0,0 0 0,9-1 0,-7-1 127,0 0 0,0 0 0,19-6 0,-4-9-1731,-24 16 1122,-1-1 0,1 0 1,0 0-1,-1-1 0,1 1 1,0 0-1,-1 0 0,0 0 1,1 0-1,-1 0 0,0 0 1,1-1-1,-1 1 0,0 0 1,0 0-1,0 0 0,0-1 1,0 1-1,0 0 0,-1-2 1,-1-2-2148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134 221 296,'-4'-17'5500,"-3"-12"-4778,6 21-609,-1 0 0,0 0 0,0 1 0,0-1-1,-1 1 1,0-1 0,0 1 0,-1 0 0,0 0 0,-1 0 0,1 0 0,-1 1 0,-1 0-1,-9-10 1,-12-16 210,6 12 318,21 20-544,0 0 0,0-1 1,-1 1-1,1 0 0,0-1 0,0 1 0,-1 0 0,1-1 0,0 1 1,0 0-1,-1 0 0,1-1 0,0 1 0,-1 0 0,1 0 0,0 0 1,-1 0-1,1-1 0,-1 1 0,1 0 0,0 0 0,-1 0 0,1 0 1,-1 0-1,1 0 0,0 0 0,-1 0 0,1 0 0,-1 0 1,1 0-1,0 0 0,-1 0 0,1 0 0,-1 1 0,1-1 0,0 0 1,-1 0-1,1 1 0,0-1 66,5 19 488,47 85 193,103 152 0,-72-127-316,-78-119-431,-5-8-73,1-1-1,0 1 0,-1 0 0,1 0 1,0-1-1,0 1 0,0 0 0,1-1 1,-1 1-1,0-1 0,0 0 1,1 1-1,-1-1 0,1 0 0,-1 0 1,1 0-1,0 0 0,2 1 1,-4-5-880,0-1 0,0 1 0,1 0 0,-1 0 1,1 0-1,0-1 0,0 1 0,3-5 0,12-12-4619,-1 10 2683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67 1204,'3'-4'728,"0"0"0,0 0 0,-1-1 0,1 0 0,-1 1 0,0-1-1,-1 0 1,1 0 0,-1 0 0,0 0 0,1-10 0,-2 15-467,-27 25 1319,13-5-1532,1 1 0,0 0-1,2 0 1,1 1 0,0 0-1,2 1 1,1 0 0,0 0-1,2 1 1,-4 47-1,7-55 36,2 1 0,0 0 0,2 0 0,-1 0 0,2 0 0,0 0 0,1-1 0,1 1 0,0-1 0,2 0-1,-1-1 1,2 0 0,0 0 0,1 0 0,0-1 0,18 19 0,-22-27-40,1 0 0,0 0 0,0-1 0,0 0 0,1-1 0,0 1 0,0-1 0,0 0 1,11 3-1,-15-6-131,1 0 0,-1 0 1,0 0-1,1-1 0,-1 1 1,0-1-1,1 0 1,-1 0-1,0-1 0,1 1 1,2-1-1,-3 0-229,0 0-1,0 0 1,0-1-1,-1 1 1,1-1-1,0 1 1,-1-1-1,1 0 1,-1 0 0,0 0-1,0 0 1,0 0-1,4-5 1,10-9-4378,-9 9 2089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28 115 1384,'0'-1'34,"-24"-77"4495,21 42 1999,3 37-6532,1 0 1,0-1-1,0 1 0,-1 0 0,1 0 0,0-1 1,-1 1-1,1 0 0,-1 0 0,1 0 1,-1 0-1,1 0 0,-1 0 0,0 0 0,0 0 1,1 0-1,-1 0 0,0 0 0,0 0 1,0 2-1,4 29-14,-4-26 21,2 30 1,-2 0-1,-6 48 1,-1 26-2,7-76 8,-1-7 11,1 1 0,2-1 1,6 35-1,-7-61 63,0 0 0,1 0-1,-1 1 1,0-1 0,1 0-1,-1 0 1,1 0 0,-1-1 0,1 1-1,-1 0 1,1-1 0,0 1 0,-1-1-1,1 1 1,0-1 0,0 0-1,-1 0 1,1 1 0,0-1 0,0-1-1,-1 1 1,4 0 0,61-4-19,-44 2 26,12 0-181,1 1-220,0-2 1,39-8 0,-71 11-43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1 215 328,'10'-26'1896,"1"0"1,25-41-1,-31 59-1672,0 0 0,0 0 0,1 1 0,0 0 0,1 0 0,-1 0 0,1 1 0,1 0 0,-1 0 0,1 0 0,14-6 0,-19 10-198,-1 1 1,1 0-1,-1 0 0,1 1 1,0-1-1,-1 0 0,1 1 1,0 0-1,0-1 0,-1 1 1,1 0-1,0 1 0,-1-1 1,1 0-1,0 1 1,0-1-1,-1 1 0,1 0 1,-1 0-1,1 0 0,2 2 1,-2-1-20,0 1 0,-1-1 0,1 1 1,0 0-1,-1 0 0,0 0 1,0 0-1,0 0 0,0 0 0,0 0 1,-1 1-1,1-1 0,1 7 1,-1 0-13,0 0 1,0 0 0,-1 0 0,0 0 0,-1 0 0,0 1 0,0-1 0,-1 0 0,-1 0 0,-3 14 0,2-14 58,-1 0 0,0 0 0,0 0 0,-1 0 0,-1-1 0,1 0 0,-2 0 0,-8 10 0,13-17-8,0 0 0,0 0 0,0 0 1,-1-1-1,1 1 0,0-1 1,-1 1-1,1-1 0,-1 0 0,0 0 1,1 0-1,-1-1 0,0 1 0,0 0 1,1-1-1,-1 0 0,0 0 1,0 0-1,0 0 0,1 0 0,-1 0 1,0-1-1,0 1 0,1-1 0,-1 0 1,0 0-1,1 0 0,-1 0 1,1-1-1,-1 1 0,1 0 0,-1-1 1,1 0-1,0 0 0,0 1 0,-2-3 1,-3-4-39,0 1 1,1-1-1,0 0 1,0 0-1,1-1 0,0 0 1,0 0-1,1 0 1,0 0-1,-4-18 1,0-26-2502,12 39-2751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107 251 568,'-1'1'138,"0"0"1,1-1-1,-1 1 1,1 0-1,-1 0 0,1 0 1,0 0-1,0 1 1,-1-1-1,1 0 0,0 0 1,0 0-1,0 0 1,0 0-1,0 0 0,0 0 1,0 0-1,0 0 1,0 0-1,1 0 0,-1 0 1,1 2-1,0-3-61,0 0 0,0-1-1,-1 1 1,1 0 0,0 0-1,0 0 1,0 0 0,0-1 0,0 1-1,0 0 1,-1-1 0,1 1-1,0-1 1,0 1 0,-1-1-1,1 1 1,0-1 0,-1 1 0,2-2-1,37-40 518,-34 31-578,0-1 1,0 0-1,-1 1 0,-1-2 1,0 1-1,-1 0 0,2-13 0,-4 20-6,1-1 0,-1 1 0,1 0-1,-1-1 1,-1 1 0,1-1 0,-1 1-1,0 0 1,-1-1 0,1 1 0,-1 0-1,0 0 1,0 0 0,0 0 0,-1 1-1,0-1 1,0 0 0,-5-5 0,6 8-3,-1 0 0,0 1 0,1-1 0,-1 1 0,0 0-1,0 0 1,0 0 0,1 0 0,-1 0 0,0 1 0,0-1 0,0 1 0,0 0 0,0 0 0,-1 0 0,1 0 0,0 0 0,0 1 0,0 0 0,1-1 0,-1 1 0,0 0 0,0 0 0,0 1 0,-3 1 0,0 0 4,0 0 0,1 0 0,-1 1 0,1 0 0,0 0 0,0 0-1,0 1 1,0-1 0,1 1 0,-7 9 0,8-8 24,0 0 1,0 1-1,1-1 1,0 1-1,0-1 1,0 1-1,1 0 1,0-1-1,0 1 1,1 0-1,-1 0 1,2 0-1,-1 0 1,1-1-1,0 1 1,0 0-1,1 0 1,0-1-1,0 1 1,1-1-1,-1 0 0,1 0 1,1 0-1,3 6 1,-3-7-8,-1 0 0,1-1 0,-1 0 0,1 0-1,0 0 1,1 0 0,-1-1 0,1 1 0,-1-1 0,1 0 0,0-1 0,0 1 0,1-1 0,-1 0-1,0 0 1,1-1 0,-1 1 0,1-1 0,0 0 0,-1-1 0,1 1 0,-1-1 0,1-1 0,0 1 0,-1-1-1,1 0 1,0 0 0,-1 0 0,7-3 0,-8 2-24,-1 1-1,0-1 1,1 0 0,-1-1-1,0 1 1,0 0 0,0-1-1,0 0 1,-1 1-1,1-1 1,-1 0 0,0-1-1,0 1 1,0 0 0,0-1-1,0 1 1,-1-1 0,1 1-1,-1-1 1,0 0 0,1-5-1,1-8 59,-1-1-1,0 0 0,-2-22 1,0 34 1166,0 6-1174,0 0-1,-1 0 1,1 0-1,0 0 1,-1 0-1,1 0 1,0 0-1,0 0 1,-1 0-1,1 0 1,0 0-1,0 0 1,-1 0-1,1 0 1,0 0-1,0-1 1,-1 1-1,1 0 1,0 0-1,0 0 1,-1 0-1,1 0 1,0-1-1,0 1 1,0 0-1,-1 0 1,1 0-1,0-1 1,0 1-1,0 0 1,0 0-1,0-1 1,0 1 0,-1 0-1,1 0 1,0-1-1,0 1 1,0 0-1,0 0 1,0-1-1,0 1 1,0 0-1,0 0 1,0-1-1,0 1 1,0 0-1,0-1 1,0 1-1,0 0 1,0 0-1,1-1 1,-1 1-1,0 0 1,0-1-1,0-3 105,0 3-118,0 0-51,1-1 45,-1 1 0,0 0 0,0-1 0,0 1 0,-1 0 0,1-1 0,0 1 0,0 0 0,-1-1 0,1 1 0,-1 0 0,1-1 0,-1 1 0,1 0 0,-1 0 0,0 0 0,-1-2 0,-9-29 813,11 76-732,9 214-121,-2-24 565,-4-199-380,0-2 82,-1-1 0,-4 45 0,2-69-123,-1 0-1,0 0 1,-1 0-1,0 0 0,0-1 1,0 1-1,-1-1 1,0 1-1,-1-1 1,0 0-1,0 0 1,0-1-1,-1 1 0,0-1 1,-6 6-1,9-10-96,-1 1 0,1-1 0,-1 0 0,0 0 0,1 0 0,-1-1 0,0 1 0,0-1 0,0 1 0,0-1 0,-1 0 0,1 0 0,0-1-1,0 1 1,-1-1 0,1 1 0,0-1 0,-1 0 0,-5-1 0,4 0-13,1 0 0,0-1 0,0 0 0,0 0 0,0 0 0,0 0 0,0 0 0,1-1 1,-1 0-1,1 0 0,-1 0 0,1 0 0,-3-4 0,-2-4-7,0 0-1,1-1 1,0 1 0,0-1 0,2-1 0,-1 1-1,2-1 1,-6-22 0,9 26-54,-1 0 0,1 0 0,1 0 0,0 0 0,0-1 0,1 1 0,0 0-1,1 0 1,0 0 0,0 0 0,1 1 0,7-16 0,2 2-802,1-1 0,1 2 0,19-23 0,-10 13-1212,24-35-8828,-42 60 8632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84,'3'-31'3845,"9"-11"-2515,1-8-398,-13 43-560,0 0 1,0 0 0,-1 1-1,0-1 1,0 0-1,-2-8 1,-5-33 2277,7 84-1669,-1-10-906,2 1 0,0-1 0,2 1 0,1-1-1,6 29 1,-7-47 41,1-1 0,0 1-1,0 0 1,0-1 0,1 0-1,6 10 1,-9-16-107,0 0 1,0 0-1,0 0 0,0 0 0,0 0 1,0 0-1,0-1 0,0 1 1,0 0-1,0-1 0,0 1 1,1-1-1,-1 1 0,0-1 1,0 1-1,1-1 0,-1 0 1,0 0-1,2 0 0,-1 0-63,0 0 0,0-1-1,0 0 1,0 1 0,0-1-1,0 0 1,0 0 0,0 0 0,-1 0-1,1 0 1,0-1 0,-1 1-1,1 0 1,0-1 0,1-2 0,0-1-552,0 1 1,-1 0-1,0-1 1,0 0 0,0 1-1,0-1 1,-1 0 0,0 0-1,0 0 1,0 0 0,-1-6-1,2 1-932,0-7-962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0 736,'-2'1'171,"0"-1"0,0 1 0,0-1 0,0 1-1,0 0 1,0 0 0,0 0 0,1 0 0,-1 1 0,0-1 0,1 0-1,-1 1 1,1-1 0,-1 1 0,1 0 0,0-1 0,0 1 0,-1 0 0,1 0-1,0 0 1,1 0 0,-1-1 0,0 1 0,0 0 0,1 1 0,0-1-1,-1 0 1,1 0 0,0 0 0,0 0 0,0 0 0,0 0 0,0 0 0,0 0-1,1 1 1,-1-1 0,2 3 0,-1-2-93,-1 0 1,1-1-1,0 1 1,0 0-1,1-1 0,-1 1 1,1 0-1,-1-1 1,1 0-1,0 1 0,0-1 1,0 0-1,0 0 1,0 0-1,0 0 0,0 0 1,1-1-1,-1 1 1,1-1-1,-1 1 0,1-1 1,0 0-1,0 0 1,-1 0-1,1 0 0,0-1 1,5 1-1,-2-1-17,0-1-1,-1 0 1,1 0-1,0-1 1,0 1 0,-1-1-1,1-1 1,-1 1-1,0-1 1,6-3-1,-9 5-28,0-1-1,0 1 1,0 0-1,-1 0 1,1-1-1,0 1 1,0-1-1,-1 0 1,1 1-1,-1-1 1,0 0-1,1 0 1,-1 0-1,0 0 0,0 0 1,0 0-1,0 0 1,-1 0-1,1-1 1,0 1-1,-1 0 1,0 0-1,1-1 1,-1 1-1,0 0 1,0-1-1,0 1 1,-1-4-1,0 5-13,0-1-1,0 1 1,0-1-1,-1 1 1,1 0-1,0-1 1,-1 1-1,1 0 1,0 0-1,-1 0 1,1 0-1,-1 0 1,0 1-1,1-1 1,-1 0-1,0 1 1,1-1-1,-1 1 1,0-1-1,1 1 1,-1 0-1,0 0 1,0 0-1,0 0 1,1 0-1,-1 0 0,0 1 1,0-1-1,-2 1 1,3-1-38,-1 0 0,0 0 1,0 1-1,0-1 0,1 1 0,-1-1 0,0 1 1,1-1-1,-1 1 0,0 0 0,1 0 0,-1 0 1,1 0-1,-1 0 0,1 0 0,-1 0 0,1 1 1,0-1-1,0 0 0,0 1 0,0-1 0,0 1 0,0-1 1,0 1-1,0 0 0,0-1 0,1 1 0,-2 3 1,3-3-292,0 0 0,-1 0 1,1-1-1,0 1 0,0 0 1,0-1-1,0 1 0,1 0 1,-1-1-1,0 0 0,1 1 1,-1-1-1,1 0 0,-1 0 1,1 1-1,0-1 0,-1-1 1,1 1-1,0 0 0,0 0 1,-1-1-1,1 1 0,0-1 1,3 1-1,-4-1 126,8 4-2057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13 134 816,'-3'-8'1045,"1"1"0,0-1 0,0 0 0,1 0-1,0 0 1,0 0 0,1-1 0,0-8 0,0 15-633,6 2 261,6 13-515,9 16-177,-14-12 17,0 1 1,-1 0-1,-1 0 0,-1 1 0,0-1 0,-2 1 0,1 25 0,5 25-2,-10-91 53,1 0-1,2-34 1,-1 46-38,1-1 1,0 1-1,1-1 0,0 1 0,1 0 0,0 0 1,1 0-1,0 0 0,0 1 0,1 0 1,0-1-1,7-9 0,3 3-14,0 1 0,0 0 0,1 1 0,29-19 0,-44 33-3,0 0 0,0 0 0,-1 0 1,1 0-1,0 0 0,0 0 0,0 1 0,-1-1 1,1 0-1,0 1 0,-1-1 0,1 0 0,0 1 1,0-1-1,-1 0 0,1 1 0,-1-1 0,1 1 1,0 0-1,-1-1 0,1 1 0,-1-1 0,1 1 1,-1 0-1,0-1 0,1 1 0,-1 0 0,0 0 1,1-1-1,-1 1 0,0 0 0,0 0 0,0-1 1,1 1-1,-1 0 0,0 0 0,0 1 0,11 43-1,-9-35-21,0 3 37,0 0 0,-2 0 1,1 0-1,-1 0 0,-3 20 0,1-19 85,1 0 0,1 0 0,0 0-1,3 22 1,-2-31 9,0 0 0,0 0-1,0 0 1,0-1-1,1 1 1,0-1 0,0 1-1,0-1 1,1 0-1,2 5 1,-4-9-112,-1 1 0,1-1 0,0 1 0,-1-1 0,1 1 0,0-1 0,0 1 0,0-1 0,-1 1 0,1-1 0,0 0 0,0 0 0,0 0 1,0 1-1,0-1 0,0 0 0,0 0 0,-1 0 0,1 0 0,0 0 0,2-1 0,-1 0-281,1 0 0,0 0 0,0 0 0,-1-1 0,1 1 0,-1-1 1,1 1-1,-1-1 0,4-4 0,21-12-5689,-15 11 3455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273 112 656,'-2'-10'1181,"-1"0"-1,2 0 1,0 0 0,0 0-1,0 0 1,3-16 0,-2 0 3957,6 28-5048,0 0 1,0 1-1,0 0 0,-1 0 0,1 0 0,-1 1 1,0-1-1,0 1 0,0 0 0,-1 1 0,8 7 1,0 0-10,6 5-58,-2 0-1,0 1 0,0 0 0,-2 1 0,0 1 0,-2 0 0,0 1 1,-1 0-1,-1 1 0,-1 0 0,-1 1 0,-1 0 0,4 24 1,-9-32-124,0 0 0,0 0 0,-2 0 0,0 0 0,0 0 0,-2 0 0,0-1 0,0 1 1,-2 0-1,1-1 0,-2 0 0,0 0 0,-1 0 0,0 0 0,-1-1 0,-1 0 0,0 0 0,0-1 1,-1 0-1,-1-1 0,-20 19 0,-8 1-1315,-2-3 1,-1-1-1,-1-2 0,-1-1 0,-77 29 1,31-18-1141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182 178 1432,'0'-32'1798,"1"0"0,2 1 1,7-34-1,-17 101-884,-12 34-815,-121 276 1879,118-275-1711,14-45-70,13-36 194,47-173-1405,-40 132 881,2 1-1,2 0 0,23-49 0,19-22 1330,-57 121-1165,-1 0-1,0-1 0,0 1 0,1 0 0,-1 0 0,0 0 0,1 0 0,-1-1 0,0 1 0,1 0 0,-1 0 0,0 0 0,0 0 1,1 0-1,-1 0 0,0 0 0,1 0 0,-1 0 0,0 0 0,1 0 0,-1 0 0,0 0 0,1 0 0,-1 0 0,0 0 1,1 0-1,-1 0 0,0 0 0,1 1 0,-1-1 0,0 0 0,1 0 0,-1 0 0,0 1 0,0-1 0,1 0 0,-1 0 0,0 1 1,0-1-1,0 0 0,1 0 0,-1 1 0,20 22 229,18 36-494,-35-54 337,50 90-9,49 128-1,-61-129 18,-40-91-109,0 0 25,1 1-1,-1-1 1,0 0 0,1 1-1,0-1 1,0 0 0,0 0-1,0 0 1,0 0-1,0-1 1,1 1 0,0 0-1,-1-1 1,4 3 0,-21-31-4282,12 22 2820,-9-18-2808,3 9 1837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19 228,'-52'-10'4284,"19"4"-1780,29 4-1323,13 2-30,125 4-1303,43 0-6699,-149-4 4802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78 808,'-1'-5'759,"1"0"0,-1-1 0,-1 1 0,1 0-1,-1 0 1,-2-6 0,-6-24 5718,10 35-6267,-5 13 243,10 82 170,33 177 1,-12-110 627,-20-138-975,-9-40-2546,2 12 1566,0 0 0,0 0 0,0 0-1,1 0 1,0 0 0,0 0 0,0 0 0,0 0 0,1 0 0,-1 0 0,1 0 0,0 0-1,3-6 1,2-5-1966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1208,'18'-154'8256,"-5"209"-7446,8 208 211,-11-97 182,-4-119-813,-5-42-711,-5-29-1462,3 20 929,1 0 1,-1-1 0,1 1 0,0 0-1,0 0 1,1 0 0,-1-1-1,1 1 1,1-4 0,0 2-1166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254 103 984,'0'-8'1422,"1"2"-667,-1 0 0,-1 0 0,1-1 0,-1 1 1,0 0-1,-3-12 0,3 16-711,-1 0 0,1-1 1,0 1-1,-1 0 0,0 0 0,1 0 1,-1 0-1,0 1 0,0-1 0,0 0 0,0 1 1,-1-1-1,1 1 0,0 0 0,0 0 1,-1 0-1,1 0 0,-1 0 0,1 0 1,-4 0-1,-4-1 31,0 0 0,0 1 0,0 0 0,0 1 0,1 0 0,-1 0 0,0 1 0,0 0 0,0 1 0,-16 5 0,21-6-41,1 0 0,0 1 0,0 0 0,0 0 0,0 0 0,0 0 0,0 1 0,0 0 0,1-1 0,-1 1 0,1 1 0,0-1 0,0 0 0,0 1 0,1-1 0,-1 1 0,1 0 1,0 0-1,0 0 0,0 0 0,0 0 0,1 1 0,0-1 0,-1 0 0,0 10 0,2-11-13,0 0 1,0 0-1,0-1 1,0 1 0,1 0-1,-1 0 1,1 0-1,-1 0 1,1 0-1,0 0 1,0-1-1,1 1 1,-1 0-1,0-1 1,1 1-1,0-1 1,-1 1-1,1-1 1,3 3-1,-1-2 11,0 0 0,1 0 0,-1 0 0,1 0 0,-1-1 0,1 0 0,0 0 0,0 0 0,0 0 0,6 0 0,2 1-614,-1-2 1,0 0-1,1 0 0,-1-1 1,1 0-1,-1-1 0,0-1 1,18-4-1,-14 2-1551,-2-1-152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 1444,'-5'-26'3876,"14"32"-1993,14 41-1482,-6 35-313,-4-15 55,-13-79 271,0 1 0,0 0-1,1 0 1,1 0-1,5-20 1,1-1-462,18-48 0,-25 79 48,-1-1-1,0 1 1,1 0 0,-1 0-1,1 0 1,-1 0-1,1 0 1,0 0 0,-1 0-1,1 0 1,0 0 0,0 0-1,-1 0 1,1 0 0,0 0-1,0 1 1,0-1 0,0 0-1,0 1 1,0-1-1,1 0 1,-1 1 0,0 0-1,2-1 1,-2 1-1,1 0-1,-1 1 1,0-1-1,0 0 1,1 1 0,-1-1-1,0 1 1,0 0 0,0-1-1,0 1 1,1 0-1,-1 0 1,0 0 0,0 0-1,-1 0 1,1 0-1,0 0 1,1 1 0,3 5-12,-1 1 0,0-1 0,0 1 0,0 0 1,3 12-1,0 5-5,-2 0 1,-1 1 0,0 0-1,-1 30 539,2-104 511,-3 36-1027,1 1-1,0-1 1,1 1 0,0-1 0,1 1 0,0 1 0,1-1 0,0 1-1,0 0 1,15-17 0,-20 26-7,-1 1 0,1-1 0,-1 1 0,0-1 1,1 1-1,-1-1 0,1 1 0,-1-1 0,1 1 0,-1 0 0,1-1 0,-1 1 0,1 0 0,-1 0 1,1-1-1,0 1 0,-1 0 0,1 0 0,-1 0 0,1 0 0,0 0 0,-1-1 0,1 1 0,0 0 1,-1 1-1,1-1 0,0 0 0,7 17-158,-5-8 175,2 12-18,0 1 0,2 32 0,4 18 334,-11-70-359,0-1 0,0 0 0,0 0 0,1 1-1,-1-1 1,0 0 0,1 0 0,-1 0 0,1 1 0,-1-1 0,1 0 0,0 0-1,-1 0 1,1 0 0,0 0 0,0 0 0,0 0 0,-1 0 0,1-1-1,0 1 1,0 0 0,1-1 0,-1 1 0,0 0 0,0-1 0,0 1 0,0-1-1,0 1 1,1-1 0,-1 0 0,0 0 0,0 1 0,2-1 0,2-1-632,-1 0 1,0 0 0,0 0-1,0 0 1,0-1 0,0 0 0,0 0-1,-1 0 1,6-3 0,3-3-1657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14 169 464,'-14'-36'5686,"15"26"-5006,0-1 1,1 1-1,0-1 0,4-11 1,-3 12-144,0 0 1,-1-1 0,-1 1 0,1-13-1,0 18-182,0 20 229,1 22 204,0 210-656,-3-246-90,7-9-986,-1-17-5292,-3 12 2303,-1 7 1441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85 164,'-4'0'500,"1"0"0,-1 1 0,1 0 0,0-1 0,-1 1 0,1 0 0,0 1 0,-5 2 0,7-4-415,0 0 0,0 1-1,0-1 1,1 1-1,-1-1 1,0 1-1,0-1 1,1 1-1,-1-1 1,1 1-1,-1 0 1,0-1-1,1 1 1,-1 0-1,1 0 1,-1-1-1,1 1 1,0 0-1,-1 0 1,1 0-1,0 0 1,0-1-1,-1 1 1,1 0-1,0 0 1,0 0 0,0 0-1,0 0 1,0 0-1,0 0 1,0 0-1,0-1 1,1 1-1,-1 0 1,0 0-1,1 0 1,-1 0-1,1 0 1,0 0 0,0-1 1,0 1-1,0-1 0,0 1 1,0-1-1,0 1 1,0-1-1,0 0 0,0 0 1,0 0-1,1 1 1,-1-1-1,0 0 1,0 0-1,0-1 0,0 1 1,0 0-1,1 0 1,-1-1-1,0 1 0,0 0 1,1-1-1,29-10 605,-29 10-589,1 0-49,0 0 1,-1 0-1,1 0 0,0-1 1,-1 1-1,1-1 1,-1 0-1,1 1 1,-1-1-1,0 0 1,0 0-1,0-1 1,0 1-1,0 0 1,0-1-1,-1 1 0,1-1 1,-1 1-1,2-5 1,-3 5-25,0 0 0,0 0 0,0 0 1,0 0-1,-1 0 0,1 0 0,0 0 1,-1 0-1,1 0 0,-1 0 0,0 0 0,0 0 1,0 1-1,0-1 0,0 0 0,0 0 1,0 1-1,-1-1 0,1 1 0,0-1 0,-1 1 1,1 0-1,-1-1 0,0 1 0,1 0 0,-1 0 1,0 0-1,-3-1 0,-42-17 49,45 19-78,1-1-1,0 1 1,0-1 0,0 1 0,-1-1 0,1 1 0,0 0 0,0 0-1,-1-1 1,1 1 0,0 0 0,-1 0 0,1 0 0,0 0 0,-1 1-1,1-1 1,0 0 0,0 1 0,-1-1 0,1 0 0,0 1 0,0 0-1,0-1 1,-1 1 0,1 0 0,0-1 0,0 1 0,0 0 0,0 0-1,0 0 1,1 0 0,-1 0 0,0 0 0,0 0 0,0 2-1,1-1-57,0 1-1,0 0 0,1-1 1,-1 1-1,1-1 0,0 1 1,0-1-1,0 1 0,0-1 1,0 0-1,0 1 0,1-1 1,-1 0-1,3 3 0,26 33-2462,-25-33 1754,18 21-3406,-14-12 1763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39 109 640,'-2'-2'383,"-28"-31"5201,29 32-5491,1 0 1,-1 0-1,0 1 0,1-1 0,-1 0 0,1 0 0,-1 0 0,1 0 0,0 0 0,-1 0 1,1 1-1,0-1 0,0 0 0,0 0 0,0 0 0,0 0 0,0 0 0,0 0 1,0 0-1,0 0 0,0 0 0,0 0 0,0 0 0,1 0 0,-1 0 0,0 0 1,1 0-1,-1 0 0,1 0 0,-1 1 0,1-1 0,0 0 0,-1 0 0,1 1 0,0-1 1,-1 0-1,1 1 0,0-1 0,0 0 0,-1 1 0,1-1 0,0 1 0,0-1 1,1 1-1,0-1-87,0 1 1,-1 0 0,1 0 0,0 0 0,0 0 0,-1 0-1,1 0 1,0 0 0,0 1 0,-1-1 0,1 0-1,0 1 1,-1 0 0,1-1 0,-1 1 0,1 0-1,0 0 1,-1 0 0,0 0 0,1 0 0,-1 0 0,0 0-1,1 1 1,-1-1 0,0 0 0,0 1 0,0-1-1,0 1 1,0-1 0,0 1 0,-1-1 0,1 3-1,24 52-64,-20-30 70,-1 1 1,-1 0 0,-1 0 0,-2 42 0,0-34 49,-25-81 201,24 41-261,1 0 0,-1 0-1,1 0 1,1 0 0,-1 0 0,1 0-1,0 0 1,0 0 0,0 1-1,1-1 1,0 0 0,-1 1 0,2-1-1,3-6 1,48-66 44,-15 24-30,-32 41-15,-4 6 0,0 0-1,0 1 1,1-1 0,0 0-1,0 1 1,0 0-1,1 0 1,9-7 0,-13 11-8,1 0 0,0 0 1,0 0-1,0 0 1,0 1-1,0-1 0,0 1 1,0-1-1,0 1 0,1 0 1,-1 0-1,0 0 0,0 0 1,0 0-1,0 0 1,0 1-1,2 0 0,-2-1 3,-1 1-1,0 0 0,0 0 0,0 0 0,0 0 1,0 0-1,0 0 0,0 0 0,0 0 1,0 0-1,-1 0 0,1 1 0,0-1 1,-1 0-1,1 0 0,-1 1 0,1-1 1,-1 0-1,1 3 0,0 8-5,0 0 1,-1 0-1,-1 0 0,0 1 1,-2 11-1,-1 12 83,6 4 107,2 0 0,16 67 0,-14-94 47,3-15-933,10-24-4354,-15 20 3083,-1-2-547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102 281 496,'-6'4'632,"-1"0"-1,1 0 1,-1 0-1,0 0 1,-12 3 0,12-4-327,0 0 1,1 0 0,-1 0 0,1 1 0,-11 10 3049,26-16-1451,16-6-507,-19 6-1364,279-88 616,186-63-521,-286 80-148,-192 71 95,-10-5-2895,-34 27-4564,43-16 5668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10 156,'7'0'5347,"-1"-5"-5024,-5 4-367,-1 1 1,0 0-1,0-1 1,1 1 0,-1 0-1,0 0 1,1-1-1,-1 1 1,1 0-1,-1 0 1,0-1 0,1 1-1,-1 0 1,1 0-1,-1 0 1,1 0 0,-1 0-1,1-1 1,-1 1-1,0 0 1,1 0 0,-1 0-1,1 0 1,-1 1-1,1-1 1,-1 0-1,1 0 1,-1 0 0,1 0-1,-1 0 1,1 1-1,4-3-2060,0 2 712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67 624,'-25'-4'6079,"-14"-11"-4968,-6-1-1280,34 13 349,0 0 0,1 0 0,-1-1 1,0-1-1,-15-8 0,26 12 11,30 9 1224,0 1-1281,0-1-1,1-2 0,0-1 1,50 1-1,6 2-70,-68-7-56,-16-1 2,1 0 0,0 0 0,0 0 1,0 0-1,-1 1 0,1 0 0,0 0 1,0 0-1,5 2 0,-8-2 186,-34 32-193,-5 23 31,20-33 21,1 2 1,1 0-1,1 1 0,2 1 1,-15 38-1,24-54-4,2-3 20,-1 0 0,1-1 0,0 1 0,1 0 0,-1 8 660,12-42-252,5 16-2958,0 0-1,1 1 1,16-7 0,-14 8 280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1.69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403 1 532,'16'58'11922,"-53"-81"-8696,27 21-3221,1-2-13,-1 1 0,0 0-1,1 1 1,-1 0 0,0 1-1,0 0 1,0 0 0,0 1-1,-19 3 1,13-1-2,0 2 0,0 0 0,1 1 0,0 0 0,-1 1-1,2 1 1,-21 12 0,26-13 9,0 1 0,1-1 0,0 1 0,0 1-1,0 0 1,1 0 0,0 0 0,1 1 0,0 0 0,0 0-1,1 0 1,-5 12 0,7-10 2,0 0-1,0 0 1,1 0-1,0 0 1,1 1-1,1-1 1,0 0-1,0 1 1,1-1-1,0 0 1,1 0-1,0 0 1,6 16-1,-3-12 9,1 1-1,0-1 1,1-1-1,1 1 1,0-2-1,1 1 1,0-1-1,22 23 0,-25-31 4,0 0 0,1-1 0,0 1 0,1-1 0,-1-1 0,0 1 1,1-1-1,0 0 0,0-1 0,0 0 0,0 0 0,0-1 0,0 0 0,0-1 0,0 1 0,1-1 0,-1-1 0,0 0 0,0 0 0,9-2 0,1-1 23,-1-1 1,1 0-1,-1-1 1,0 0-1,-1-2 1,1 0-1,-2-1 1,18-12-1,-24 15 23,-1-1 510,-11 5-297,-5 3-398,0 0 1,0 1 0,1-1 0,-1 2 0,1-1-1,-1 1 1,-12 7 0,14-7-539,0 0 0,0 0 0,0 0 1,-1-1-1,1 0 0,-1 0 0,0-1 0,0 1 1,1-2-1,-1 1 0,-9-1 0,15 0 548,1 0 0,0 0-1,0 0 1,-1 0 0,1 0 0,0 0 0,0 0-1,-1 0 1,1 0 0,0 0 0,0 0 0,-1 0-1,1 0 1,0 0 0,0-1 0,-1 1 0,1 0-1,0 0 1,0 0 0,0 0 0,-1-1 0,1 1-1,0 0 1,0 0 0,0 0 0,0-1 0,-1 1-1,1 0 1,0 0 0,0-1 0,0 1 0,0 0-1,0 0 1,0-1 0,0 1 0,0-1 0,0-3-2245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1392,'-12'-8'7516,"35"11"-5493,40 15-1644,-36-2-173,0 2 0,-1 0 0,-1 2 0,42 42 0,14 11 22,-75-68-409,22 15 649,-28-19-531,1-1 0,-1 0 1,1 1-1,-1-1 0,1 0 0,-1 1 0,1-1 0,-1 0 0,1 0 0,-1 1 0,1-1 0,0 0 0,-1 0 0,1 0 1,0 0-1,-1 0 0,1 0 0,-1 0 0,1 0 0,0 0 0,-1 0 0,1 0 0,-1-1 0,1 1 0,0 0 0,-1 0 0,1-1 1,-1 1-1,1 0 0,-1-1 0,1 1 0,-1 0 0,1-1 0,-1 1 0,1-1 0,-1 1 0,0-1 0,1 1 0,-1-1 1,1 0-1,41-61-7914,-33 47 6170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2.35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98 800,'-5'-76'7177,"6"55"-1634,0 48-4843,2 19-901,36 308 2055,-32-298-258,-7-55-1419,-3-49-3854,4 38 2173,0 0 0,1 0-1,0 0 1,0 1 0,1-1-1,5-12 1,-1 7-807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2.8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42 207 572,'-1'0'191,"-1"0"-1,1 0 1,-1 0 0,1 0-1,-1 0 1,1 0 0,-1 0-1,0 0 1,1-1 0,-1 1-1,1-1 1,0 1 0,-1-1-1,1 0 1,-1 1 0,1-1-1,0 0 1,-1 0 0,1 0-1,0 0 1,0 0 0,0 0-1,0 0 1,0 0 0,0-1-1,0 1 1,0 0 0,1-1-1,-1 1 1,0 0 0,1-1-1,-1 1 1,1-1 0,-1 1-1,1-1 1,0 1 0,0-1-1,-1 1 1,1-1 0,0 1-1,1-4 1,0 0-72,-1 1 0,1-1 0,1 1 0,-1-1 0,1 1 0,0-1 0,0 1 1,0 0-1,0 0 0,1 0 0,0 0 0,0 0 0,3-3 0,8-6-78,0 1 0,1 1 1,1 0-1,-1 1 0,2 1 0,-1 1 0,1 0 0,30-9 1,-46 16-43,1 0 1,-1 1 0,1 0-1,-1-1 1,1 1 0,0 0-1,-1 0 1,1 0 0,0 0-1,-1 0 1,1 0 0,0 0 0,-1 1-1,1-1 1,-1 0 0,1 1-1,0-1 1,-1 1 0,1 0-1,-1 0 1,0-1 0,1 1-1,-1 0 1,0 0 0,2 2-1,-2-1 2,1 0-1,-1 1 1,1-1-1,-1 1 1,0 0-1,0-1 0,0 1 1,-1 0-1,1-1 1,0 1-1,-1 0 1,0 0-1,0 4 0,0 2 5,-1 1-1,0-1 0,0 1 1,-1-1-1,0 0 0,-1 0 0,-6 16 1,4-16 0,0 0 0,-1 0 0,0 0 0,0-1 0,-1 0 0,0 0 0,-14 10 0,19-15 0,-2-1 0,1 0 0,0 0 0,0 0 0,-1 0 0,1 0 0,-1-1 0,1 1 0,-1-1 0,0 0 0,0 0 0,1-1 0,-1 1 1,0-1-1,0 0 0,0 0 0,0 0 0,0 0 0,1-1 0,-1 1 0,0-1 0,0 0 0,1 0 0,-5-2 0,7 3-61,0-1 1,0 1-1,-1 0 0,1 0 0,0 0 0,-1 0 0,1 0 0,0 0 0,0 0 0,-1 0 1,1 0-1,0 1 0,0-1 0,-1 0 0,1 1 0,0-1 0,0 1 0,0 0 0,-2 0 1,3-1-26,-1 1 1,1-1 0,0 0 0,-1 0 0,1 0 0,0 1 0,0-1 0,-1 0 0,1 0 0,0 0 0,0 1 0,0-1 0,-1 0 0,1 1 0,0-1 0,0 0-1,0 0 1,0 1 0,0-1 0,-1 0 0,1 1 0,0-1 0,0 0 0,0 1 0,0-1 0,0 0 0,0 1 0,0-1 0,0 0 0,0 1 0,0-1 0,1 0 0,-1 1-1,0-1 1,0 0 0,0 1 0,0-1 0,0 0 0,0 1 0,1-1 0,-1 0 0,0 0 0,0 1 0,1-1 0,-1 0 0,0 0 0,0 0 0,1 1 0,-1-1 0,0 0-1,0 0 1,1 0 0,-1 0 0,0 1 0,1-1 0,-1 0 0,0 0 0,1 0 0,-1 0 0,0 0 0,1 0 0,-1 0 0,0 0 0,1 0 0,-1 0 0,0 0-1,1 0 1,-1 0 0,10 2-2010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3.34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33 22 196,'-32'-22'6515,"54"38"-1587,82 69-4340,21 17-80,-93-81-219,2-1 0,41 18 0,-70-35-220,-10-3-3909,5 0 3589,0-1 1,-1 1-1,1 0 0,0-1 1,-1 1-1,1-1 0,0 1 0,-1 0 1,1-1-1,0 1 0,0-1 1,-1 1-1,1-1 0,0 1 1,0-1-1,0 1 0,0-1 1,0 1-1,0-1 0,0 1 0,0-1 1,0 1-1,0-2 0,0-4-2091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4.57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27 213 620,'-8'-28'2120,"4"18"-1626,0 0 1,2 0 0,-1 0 0,1-1 0,1 1 0,0-1 0,0 1 0,1-1 0,0 0 0,2-11-1,8-37 7400,-10 60-7907,2 47-110,10 201 135,-12-233-2,1 0-1,1 0 1,1 1 0,0-2 0,1 1-1,0 0 1,2-1 0,0 0 0,0 0 0,2 0-1,9 14 1,-15-27 2,0-1-1,1 1 1,-1 0 0,1-1 0,-1 0-1,1 0 1,0 0 0,-1 0-1,1 0 1,0 0 0,0-1-1,-1 1 1,1-1 0,0 0-1,0 0 1,0 0 0,0 0-1,0 0 1,0-1 0,-1 1-1,6-2 1,1 0-1,0-1 0,0 1 0,0-1 0,0-1 0,13-7 1,-14 6-1,0-1 1,-1-1-1,0 1 1,0-1-1,0-1 1,-1 1-1,0-1 1,-1 0 0,0 0-1,0-1 1,0 0-1,-1 1 1,-1-1-1,1-1 1,-2 1 0,4-16-1,-2-1-9,-1-1 0,-1 1 1,-1-1-1,-5-49 0,0 53 34,0 1 0,-2 0 0,-11-27 1,13 42-78,3 1-9,13 0-1552,-11 6 1253,0 1 0,-1-1 0,1 0 0,0 1 0,0 0 0,0-1 1,-1 1-1,1-1 0,0 1 0,-1 0 0,1-1 0,0 1 0,-1 0 0,1 0 0,-1-1 0,1 1 0,-1 0 0,1 1 0,4 6-3822,-1-2 1483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5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0 101 680,'5'-68'6745,"-2"41"-4772,-2 22-630,-1 9 503,14 252-760,0 2 2377,-14-260-3681,1-29-3691,5-33-6148,-1 49 7245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6.409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73 832,'1'0'103,"-1"0"-1,0 0 1,0 0-1,1 0 1,-1 0-1,0-1 1,0 1 0,1 0-1,-1 0 1,0 0-1,0 0 1,0 0-1,1 0 1,-1-1-1,0 1 1,0 0 0,0 0-1,1 0 1,-1 0-1,0-1 1,0 1-1,0 0 1,0 0-1,0-1 1,0 1-1,0 0 1,1 0 0,-1-1-1,0 1 1,0 0-1,0 0 1,0 0-1,0-1 1,0 1-1,0 0 1,0 0 0,0-1-1,0 1 1,0 0-1,0 0 1,-1-1-1,1 1 1,0 0-1,0 0 1,0-1 0,0 1-1,0 0 1,0 0-1,0 0 1,-1-1-1,1 1 1,0 0-1,0 0 1,-1-1 7,1 0 1,0 0-1,-1 0 0,1 1 0,0-1 1,0 0-1,-1 0 0,1 0 1,0 0-1,0 1 0,0-1 0,0 0 1,0 0-1,0 0 0,1 0 1,-1 0-1,0 0 0,0 1 0,1-1 1,-1 0-1,0 0 0,1 0 1,-1 1-1,1-1 0,-1 0 0,1 1 1,-1-1-1,1 0 0,-1 1 1,1-1-1,0 0 0,-1 1 0,1-1 1,0 1-1,0-1 0,66-27 511,-63 26-606,1 1 0,-1 0 0,1 0-1,-1 0 1,1 1 0,0 0 0,-1 0 0,1 0 0,0 0 0,7 2-1,52 14-29,-41-10 42,-15-4-29,0 1 0,-1 0 0,1 0-1,-1 0 1,1 1 0,-1 0-1,0 1 1,-1 0 0,1 0 0,-1 0-1,0 1 1,0-1 0,0 1 0,-1 1-1,0-1 1,0 1 0,-1 0-1,0 0 1,0 1 0,-1-1 0,4 11-1,1-1 8,-1 0-1,-1 0 0,-1 1 0,0 0 1,-2 0-1,0 0 0,2 30 0,-5-42 1,0 0-1,0 0 1,0 1-1,-1-1 0,0 0 1,0 0-1,-1 0 1,1 0-1,-1 0 0,-1 0 1,1 0-1,-1-1 0,0 1 1,0-1-1,-1 0 1,1 0-1,-1 0 0,0 0 1,-1-1-1,1 1 1,-10 6-1,-35 49 49,43-54-38,-1-1 1,0 0 0,0-1-1,0 1 1,-1-1-1,1-1 1,-1 1 0,0-1-1,-9 2 1,4-1 2,0 0 0,1-1 0,-1-1 0,0 0 1,0-1-1,0 0 0,0-1 0,0-1 0,-1 0 1,-18-4-1,19 4-203,2-2-267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8.94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195 8 1020,'4'-7'4649,"-16"9"-3454,-15 9-1143,13-2 54,0 0-1,0 1 1,1 0-1,1 1 1,0 1-1,0 0 1,1 0-1,-18 27 1,25-33-21,0 1 0,1 0 0,0-1 0,0 1 0,0 0 0,1 1 1,0-1-1,1 0 0,-2 15 0,3-17 7,0-1 1,0 1-1,1 0 1,0-1 0,0 1-1,0-1 1,0 1-1,1-1 1,-1 0-1,1 1 1,0-1 0,1 0-1,-1 0 1,1-1-1,0 1 1,0 0-1,4 3 1,-4-4-17,0 0 0,0-1-1,1 1 1,-1-1 0,1 0 0,-1 0-1,1-1 1,-1 1 0,1-1 0,0 0-1,0 1 1,0-2 0,0 1 0,0 0 0,7-1-1,-3 0-13,0-1 1,1 1-1,-1-2 0,0 1 0,0-1 0,-1-1 0,14-5 0,-12 5-41,-1-1 0,1 0-1,-1-1 1,0 0-1,0 0 1,-1-1 0,0 0-1,0 0 1,0-1 0,-1 0-1,0 0 1,0-1 0,-1 1-1,7-13 1,-11 17-12,1 0 1,-1 0-1,-1 0 0,1 0 1,0 0-1,-1 0 1,1 0-1,-1 0 0,0 0 1,0 0-1,0 0 1,0 0-1,-1 0 0,1 0 1,-1 0-1,0 0 1,0 0-1,0 1 1,0-1-1,0 0 0,0 0 1,-3-3-1,0 2 0,0 0 1,0 0-1,0 1 0,0-1 0,0 1 1,-1 0-1,0 0 0,1 1 0,-1-1 0,0 1 1,-9-3-1,-2 1-4,1 0 1,-1 1-1,1 1 0,-1 0 1,0 1-1,0 1 0,-30 3 1,43-3-36,0 1-1,0-1 1,1 1 0,-1 0-1,0-1 1,0 1 0,1 1-1,-1-1 1,1 0 0,-1 1-1,1-1 1,-1 1 0,1 0 0,0 0-1,0 0 1,0 0 0,0 0-1,0 0 1,0 1 0,1-1-1,-1 0 1,-1 4 0,3-5-66,0 0 0,-1 1 0,1-1 0,0 0 0,0 1 1,0-1-1,0 0 0,0 1 0,0-1 0,0 0 0,1 1 0,-1-1 1,0 0-1,1 0 0,-1 1 0,1-1 0,-1 0 0,1 0 0,0 2 1,1-1-202,0 0 1,0 0 0,0 1 0,1-1 0,-1-1-1,0 1 1,1 0 0,-1 0 0,1-1 0,0 0-1,4 2 1,20 8-3795,-13-7 1847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9.44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90 144,'8'-80'7400,"-7"70"-5930,-1 15 496,2 35-1842,14 75 0,0 0 210,-10-22 264,-9 138 0,0-149-79,3-82-454,-9-37-2658,8 29 1452,0 1 0,0 0 0,1-1 0,-1 1 0,3-12 0,-2 2-1242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59.79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4 116 1176,'-1'-3'289,"0"-1"1,0 0-1,1 0 1,0 1-1,0-1 0,0 0 1,0 0-1,1 0 0,-1 1 1,1-1-1,0 0 0,0 1 1,0-1-1,0 1 1,1-1-1,0 1 0,0-1 1,0 1-1,0 0 0,4-5 1,-2 4-219,1 1 0,-1-1 0,1 1 0,0 0 0,0 1 0,0-1 0,0 1 0,1 0 0,-1 0 0,0 0 0,1 1 0,0 0 0,8-1 0,-7 1-52,-1 1 0,1 0 0,-1 0-1,1 0 1,-1 1 0,0 0 0,1 0 0,-1 1 0,0 0 0,0 0 0,0 0 0,9 5 0,-14-6-17,1 0 0,-1 0 0,1 1-1,-1-1 1,1 0 0,-1 1 0,1-1 0,-1 0 0,0 1 0,0 0 0,0-1 0,0 1 0,0 0 0,0 0 0,-1-1 0,1 1-1,0 0 1,0 2 0,-1-1 1,0 0-1,-1 0 0,1-1 0,0 1 1,-1 0-1,1 0 0,-1 0 0,0-1 1,0 1-1,0 0 0,0-1 0,-1 1 1,1-1-1,-1 1 0,-3 3 0,-6 8 47,-1-2 0,0 1 0,-1-2 0,0 0 0,-1 0-1,0-1 1,-1-1 0,0 0 0,0-1 0,-1-1 0,-22 7 0,38-13-48,0-1 1,0 0 0,0 0 0,0 0-1,0 0 1,0 0 0,0 0 0,0 0 0,0 0-1,0 0 1,0 1 0,0-1 0,0 0 0,0 0-1,0 0 1,0 0 0,0 0 0,0 0-1,0 0 1,0 0 0,0 0 0,0 1 0,0-1-1,0 0 1,0 0 0,0 0 0,0 0 0,0 0-1,0 0 1,0 0 0,0 0 0,0 0 0,-1 0-1,1 0 1,0 0 0,0 0 0,0 1-1,0-1 1,0 0 0,0 0 0,0 0 0,0 0-1,0 0 1,-1 0 0,1 0 0,0 0 0,16 0-838,25-6-2893,-27 2 1770,2 0-141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0.177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0 174 1268,'0'1'131,"1"0"-1,-1 1 1,0-1 0,0 0-1,1 0 1,-1 0-1,0 0 1,1 0 0,-1 0-1,1 0 1,0 0 0,-1 0-1,1 0 1,0 0-1,-1-1 1,1 1 0,0 0-1,0 0 1,0-1-1,0 1 1,0 0 0,0-1-1,0 1 1,0-1 0,0 1-1,0-1 1,0 0-1,0 1 1,0-1 0,0 0-1,0 0 1,0 0 0,0 0-1,1 0 1,-1 0-1,0 0 1,0 0 0,0 0-1,0 0 1,0 0-1,0-1 1,0 1 0,0-1-1,2 0 1,4 0 191,0-1 1,0-1-1,0 1 0,0-1 1,7-4-1,-4 0-114,-1 0 0,1 0 0,-1 0 0,-1-1 1,0-1-1,12-15 0,-18 22-176,0 0 1,0-1-1,0 0 1,0 1-1,-1-1 1,0 0-1,1 0 1,-1 0-1,0 0 1,0 0-1,-1 0 1,1 0-1,-1-1 1,1 1-1,-1 0 1,0 0-1,0 0 1,-1 0-1,1-1 1,0 1-1,-1 0 1,0 0-1,0 0 1,0 0-1,0 0 1,0 0-1,-1 0 1,1 1-1,-4-5 1,4 6-29,0 0 0,0-1 1,0 1-1,0 0 1,0 0-1,-1 0 0,1 0 1,0 0-1,-1 1 0,1-1 1,-1 0-1,1 0 0,-1 1 1,1-1-1,-1 1 0,1 0 1,-1-1-1,0 1 1,1 0-1,-1 0 0,1 0 1,-1 0-1,0 0 0,1 0 1,-1 1-1,1-1 0,-1 0 1,1 1-1,-1-1 1,1 1-1,-1 0 0,1 0 1,-1-1-1,1 1 0,0 0 1,-1 0-1,1 0 0,0 0 1,0 0-1,0 1 0,0-1 1,-1 2-1,-3 2 22,1 0-1,-1 0 1,2 0 0,-1 1-1,1 0 1,-1-1-1,2 1 1,-1 0 0,-2 8-1,3-1 78,0 0-1,1 0 1,1 0-1,0 0 1,1 0 0,0 0-1,1 0 1,4 15-1,-5-20-64,1-1 0,0 1-1,1-1 1,0 0-1,0 0 1,0 0 0,1 0-1,0-1 1,1 1 0,-1-1-1,1 0 1,0 0 0,1-1-1,-1 1 1,9 5 0,-8-8-131,1-1 1,0 1 0,-1-1-1,1 0 1,0-1 0,0 0-1,0 0 1,0 0 0,0-1 0,0 0-1,0 0 1,14-3 0,-8 1-620,-1-1 1,0 0 0,0 0-1,0-2 1,-1 1 0,18-10-1,6-15-3805,-21 12 2097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86 872,'61'-56'3923,"-25"27"-1669,-79 54-818,-2 15-1274,1 2 0,3 2 0,-59 79 0,220-216 337,-82 57-482,40-49-1,-68 75 2053,-5 12-1144,-5 22-859,-1-5-36,2 121 481,23 153 0,-11-247 503,-11-38-741,1 0 0,-1-1 1,0 1-1,-1 0 0,1 10 1,-2-18-206,-4-35-1942,4 32 1600,-1-2-496,1 1-1,0-1 1,0 0 0,1 1-1,-1-1 1,1 1-1,0-1 1,0 1-1,0-1 1,1 1 0,-1 0-1,1-1 1,0 1-1,4-5 1,5-2-1893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0.696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26 60 284,'-2'-2'473,"0"0"-1,0 0 1,0 0-1,0 0 1,0-1-1,0 1 1,0-1 0,1 1-1,-1-1 1,1 0-1,0 0 1,0 1-1,0-1 1,-1-6 0,2 8-381,0 1 0,0-1 0,0 0 1,0 1-1,0-1 0,0 1 1,0-1-1,1 0 0,-1 1 0,0-1 1,0 1-1,1-1 0,-1 0 1,0 1-1,1-1 0,-1 1 0,1-1 1,-1 1-1,0 0 0,1-1 1,-1 1-1,1-1 0,-1 1 0,1 0 1,-1-1-1,2 1 0,0-1-34,0 0 0,1 1 0,-1 0 0,0-1 1,0 1-1,1 0 0,-1 0 0,0 0 0,1 1 0,-1-1 0,4 1 0,4 2-12,0 0 0,-1 1 0,1 0 0,-1 1 0,1-1-1,-1 2 1,-1-1 0,1 1 0,-1 1 0,0 0 0,0 0 0,-1 0 0,9 12 0,-11-13-43,-1 0-1,1 0 1,-1 0 0,-1 0 0,1 1-1,-1 0 1,0 0 0,-1 0 0,1 0-1,-1 0 1,-1 0 0,0 0 0,0 1-1,0-1 1,-1 1 0,0-1 0,0 1 0,-1-1-1,-1 11 1,1-16 14,1 0 0,0-1 0,-1 1 0,1 0 0,-1 0 0,1-1 0,-1 1 0,0 0 0,0-1 0,1 1 0,-1-1 0,0 1 0,-1-1 0,1 1 0,0-1 0,0 0 0,-1 0 0,1 1 0,0-1 0,-1 0 0,1 0 0,-1 0 0,0-1 0,1 1 0,-1 0 0,0-1 0,1 1 0,-1-1 0,0 1 0,0-1 0,1 0 0,-1 1 0,0-1 0,0 0 0,0 0 0,1-1 0,-4 1 0,2-1 32,1-1-1,-1 1 1,1 0-1,-1-1 1,1 1 0,-1-1-1,1 0 1,0 1-1,0-1 1,0 0-1,0-1 1,0 1-1,1 0 1,-1 0-1,1-1 1,-1 1-1,1-1 1,0 1-1,0-1 1,0 0-1,0 1 1,0-1-1,0-4 1,0-5 33,0 0-1,1 0 1,0 0-1,1 0 1,0 0 0,1 0-1,0 0 1,1 1 0,5-14-1,-6 18-200,1 0-1,0 1 0,1 0 0,0 0 1,0 0-1,0 0 0,7-7 0,-8 10-267,1 0-1,-1 0 1,1 0-1,0 0 0,0 1 1,0-1-1,0 1 0,0 0 1,0 1-1,1-1 1,-1 1-1,6-2 0,0 3-3641,-5 0 1713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1.440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25 186 312,'-3'5'408,"0"0"-1,0 0 1,0 1-1,1-1 1,-1 1-1,2-1 1,-1 1-1,0 0 1,0 8 0,2-13-330,0 0 1,0 0 0,0 0 0,0 0 0,0 0 0,0 0 0,1 1 0,-1-1 0,0 0-1,1 0 1,-1 0 0,0 0 0,1 0 0,-1 0 0,1 0 0,0 0 0,-1 0 0,1 0 0,0-1-1,0 1 1,0 1 0,1-1 10,0-1 0,0 1 0,0 0 0,0-1 0,0 1 0,0-1 0,0 1 0,0-1 0,-1 0 0,1 0 0,0 0 0,0 0 0,0 0 0,0-1-1,0 1 1,3-1 0,6-2 73,0-1-1,0 0 0,0-1 0,-1 0 1,1-1-1,-1 0 0,-1 0 0,1-1 0,-1 0 1,0-1-1,14-15 0,-19 19-108,0 0 0,-1 0 0,1-1 0,-1 1 0,0-1 0,0 0 0,0 0 0,-1 0 0,0 0 0,0-1 0,0 1 0,0-1 0,-1 1 0,0-1 0,0 1 0,0-1 0,-1 0 0,0 1 0,0-1 0,-1 0 0,1 1 0,-1-1 0,0 0 0,-1 1 0,-3-11 0,3 13-35,0 0-1,0 0 1,-1 0 0,1 0 0,-1 0 0,1 0 0,-1 1 0,0-1 0,0 1 0,0 0-1,0 0 1,0 0 0,0 0 0,-1 1 0,1-1 0,-1 1 0,1 0 0,-1 0-1,1 0 1,-1 1 0,0-1 0,1 1 0,-1 0 0,0 0 0,0 0 0,1 0 0,-1 1-1,0-1 1,1 1 0,-1 0 0,-6 2 0,5-1-9,0 0 1,0-1-1,1 2 0,-1-1 0,0 0 1,1 1-1,0 0 0,-1 0 1,1 0-1,0 1 0,1-1 1,-1 1-1,0 0 0,1 0 0,0 0 1,0 0-1,0 1 0,1-1 1,0 1-1,-1 0 0,2 0 0,-3 5 1,3-5 5,1 1 0,-1-1-1,1 0 1,1 0 0,-1 0 0,0 0 0,1 0 0,0 0 0,1 0 0,-1 0 0,1 0 0,0 0 0,0 0-1,0-1 1,0 1 0,1-1 0,0 1 0,0-1 0,0 0 0,1 0 0,-1-1 0,1 1 0,0-1 0,0 0-1,0 0 1,0 0 0,1 0 0,-1-1 0,1 1 0,0-1 0,-1 0 0,1-1 0,0 1 0,0-1 0,0 0-1,0 0 1,1-1 0,-1 0 0,0 1 0,0-2 0,0 1 0,0-1 0,0 1 0,0-1 0,0-1 0,5-1-1,-2 0-8,-1-1-1,0-1 1,-1 1-1,1-1 1,-1 0-1,7-8 0,-10 11 13,0-1 0,0 0-1,-1 0 1,1 0-1,-1 0 1,0-1 0,0 1-1,0-1 1,0 1-1,0-1 1,-1 0 0,0 1-1,0-1 1,1-6 0,-2 10 36,3 41 655,-2-35-670,-1 0 1,1-1 0,0 1-1,1-1 1,0 1-1,0-1 1,0 1-1,0-1 1,1 0 0,0 0-1,0 0 1,0-1-1,0 1 1,1-1-1,4 5 1,-5-7-314,0 1 1,0-1-1,1 0 1,-1 0-1,0 0 1,1-1-1,-1 1 1,1-1-1,6 2 0,-5-2-499,0-1-1,0 1 0,0-1 1,1 0-1,-1 0 0,0-1 1,10-2-1,4-2-1862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5.228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59 177 404,'-1'-4'701,"0"0"0,0 0 1,0 0-1,-1 1 0,0-1 0,0 0 0,-3-4 1,-9-23 1590,12 23-1914,1-1 0,1 1-1,0-1 1,0 1 0,1-1-1,1-9 1,2-23 1660,-30 371-1899,22-289 59,1 1-1,2 0 1,2-1-1,2 1 1,8 40-1,7 26 136,-17-107-324,-1 0 0,0-1 0,0 1 0,1-1-1,-1 1 1,0 0 0,1-1 0,-1 1 0,0-1-1,1 1 1,-1-1 0,1 0 0,-1 1 0,1-1-1,-1 1 1,1-1 0,-1 0 0,1 1 0,0-1-1,-1 0 1,1 0 0,-1 1 0,1-1 0,0 0-1,-1 0 1,1 0 0,0 0 0,-1 0 0,2 0-1,25-6 52,21-21-1624,-34 13-1057,-1-1 0,0 0 0,14-20 1,-16 20 322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5.64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136 42 400,'-135'0'6622,"134"0"-6013,36-9 1801,-4 2-2504,78-16 628,-96 22-1405,1 0 1,-1 1-1,21 2 0,-17 0-2795,-8 0 1494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6.22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14 164 376,'0'0'1664,"-13"-39"2227,13 23-3133,0 1 1,1-1 0,4-20 0,3-5 3123,-13 76-3673,2 1-1,2-1 1,1 1 0,2-1 0,1 1 0,14 62-1,-17-96-187,1 0 0,-1 1 0,1-1 0,-1 0 0,1 0 0,0 0 0,0 0 0,0 0 0,0 0 0,0 0 0,0 0 0,1 0 0,-1-1 0,1 1 0,2 2 0,8-7-1028,2-18-1477,11-45-5518,-20 47 5494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6.592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65 30 420,'-3'-1'266,"1"1"1,0 0-1,-1-1 1,1 1-1,0 0 0,-1 1 1,1-1-1,0 0 1,-1 1-1,1-1 0,0 1 1,0-1-1,0 1 0,-1 0 1,1 0-1,0 0 1,0 0-1,0 1 0,0-1 1,1 1-1,-1-1 1,-2 3-1,3-3-166,0 0-1,0 0 1,0 1 0,-1-1 0,1 1 0,1-1-1,-1 1 1,0-1 0,0 1 0,1-1-1,-1 1 1,1 0 0,-1 0 0,1-1-1,0 1 1,-1 0 0,1-1 0,0 1-1,0 0 1,0 0 0,1-1 0,-1 1-1,0 0 1,1 0 0,-1-1 0,1 1 0,-1 0-1,1-1 1,0 1 0,1 2 0,0-3-44,-1 0 1,0 0 0,1 0-1,-1 0 1,1 0 0,-1 0-1,1 0 1,0-1 0,-1 1-1,1 0 1,0-1 0,0 0-1,-1 1 1,1-1 0,0 0-1,0 0 1,-1 0 0,1 0-1,0 0 1,0 0 0,0-1-1,-1 1 1,1-1 0,0 1-1,-1-1 1,1 0 0,0 1-1,2-3 1,0 1-16,1 0-1,0 0 0,-1 0 1,0-1-1,0 0 1,1 0-1,-2 0 1,1 0-1,3-5 1,-6 7-34,0-1 1,0 1 0,0-1 0,0 0 0,-1 1-1,1-1 1,-1 0 0,1 1 0,-1-1-1,0 0 1,0 0 0,1 0 0,-1 1-1,0-1 1,-1 0 0,1 0 0,0 1-1,0-1 1,-1 0 0,1 0 0,-1 1-1,0-1 1,1 0 0,-1 1 0,0-1 0,0 1-1,0-1 1,0 1 0,0-1 0,0 1-1,-1 0 1,1-1 0,0 1 0,-1 0-1,1 0 1,-1 0 0,1 0 0,-1 0-1,0 1 1,-1-2 0,1 1-8,1 0 0,-1 0 1,0 0-1,0 0 0,0 0 1,0 1-1,0-1 0,0 0 0,0 1 1,0 0-1,0-1 0,0 1 1,0 0-1,0 0 0,0 0 0,0 0 1,0 1-1,0-1 0,0 0 0,0 1 1,0 0-1,0-1 0,0 1 1,0 0-1,0 0 0,0 0 0,1 0 1,-1 0-1,0 1 0,1-1 1,-1 0-1,-2 3 0,4-2-35,0-1 0,-1 1 0,1-1 1,0 0-1,0 1 0,0-1 0,0 1 0,0-1 0,0 1 0,1-1 0,-1 0 0,0 1 1,1-1-1,-1 1 0,1-1 0,-1 0 0,1 1 0,0-1 0,0 0 0,-1 0 0,1 0 1,0 0-1,0 0 0,0 1 0,2 0 0,33 31-2418,-26-25 1137,11 14-2708,-12-9 1745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7.29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72 11 364,'0'0'94,"0"0"0,0 0-1,1 0 1,-1 0 0,0 0 0,0-1-1,0 1 1,1 0 0,-1 0 0,0 0-1,0 0 1,0 0 0,0-1 0,1 1-1,-1 0 1,0 0 0,0 0 0,0 0-1,0-1 1,0 1 0,0 0 0,0 0-1,1 0 1,-1-1 0,0 1 0,0 0-1,0 0 1,0 0 0,0-1 0,0 1-1,0 0 1,0 0 0,0-1 0,0 1-1,0 0 1,0 0 0,0 0 0,0-1-1,-1 1 1,1 0 0,0 0 0,0 0-1,0-1 1,0 1 0,0 0 0,0 0-1,0 0 1,-1-1 0,1 1-1,0 0 1,0 0 0,0 0 0,0 0-1,-1 0 1,1 0 0,0-1 0,0 1-1,0 0 1,-1 0 0,1 0 0,0 0-1,0 0 1,-1 0 0,1 0 0,0 0-1,-1 0-3,0 0 0,0 0 0,0 0 0,0 0 0,0 0-1,0 0 1,1 0 0,-1 0 0,0 1 0,0-1 0,0 0-1,0 1 1,1-1 0,-1 1 0,0-1 0,0 1 0,1-1-1,-1 1 1,-1 0 0,-4 8 99,0 0 1,0 0-1,1 1 1,0 0-1,0 0 1,1 0-1,1 1 0,-1-1 1,2 1-1,0 0 1,0-1-1,1 1 0,0 0 1,0 0-1,2 0 1,2 19-1,-2-23-95,0 0 0,0-1 0,1 1-1,0-1 1,1 0 0,-1 0 0,1 1 0,1-2 0,-1 1 0,1 0 0,0-1-1,6 8 1,-6-10-27,0 1-1,0-1 1,1 0-1,-1 0 1,0-1-1,1 1 1,0-1-1,0 0 0,0 0 1,-1-1-1,2 0 1,-1 1-1,0-2 1,0 1-1,0-1 1,0 1-1,10-2 1,-10 1-49,1-1 1,0 0 0,-1 0-1,1 0 1,-1-1 0,1 0-1,-1 0 1,0 0 0,1 0-1,-1-1 1,0 0 0,-1 0-1,1-1 1,-1 1 0,1-1-1,-1 0 1,0 0 0,0 0-1,-1-1 1,1 1 0,-1-1-1,0 0 1,0 0 0,-1 0-1,1 0 1,-1-1 0,0 1-1,-1 0 1,1-1 0,-1 0 0,0 1-1,-1-1 1,1 0 0,-1-9-1,0 8-19,0 0 0,-1 0 0,1 0 0,-1 0 0,-1 0 0,1 0 0,-1 0 0,-1 0 0,1 1 0,-1-1 0,0 1 0,0 0 0,-1-1 0,0 2 0,0-1 0,-1 0 0,1 1 1,-1 0-1,0 0 0,0 0 0,-1 0 0,0 1 0,0 0 0,0 0 0,0 1 0,0 0 0,-13-5 0,-35-2-19,25 10-1779,8 8-4580,18-2 1402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8.261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6 68 420,'-1'-2'163,"1"1"0,-1 0 0,0-1-1,1 1 1,-1-1 0,1 1 0,-1-1 0,1 1 0,0-1 0,0 1-1,-1-1 1,1 1 0,0-1 0,0 1 0,0-1 0,1 1-1,-1-1 1,0 1 0,1-1 0,-1 1 0,1-1 0,-1 1 0,1-1-1,0 1 1,-1 0 0,1-1 0,0 1 0,0 0 0,0 0 0,0 0-1,0 0 1,0 0 0,0 0 0,2-2 0,-1 3-136,0 0 1,-1 0 0,1 0-1,0 0 1,-1 0 0,1 0-1,0 1 1,-1-1 0,1 1-1,-1-1 1,1 1 0,0-1-1,-1 1 1,1 0 0,-1 0-1,0 0 1,1 0 0,-1 0-1,0 0 1,0 0-1,1 0 1,-1 0 0,0 1-1,0-1 1,0 0 0,0 1-1,-1-1 1,1 1 0,0-1-1,0 1 1,0 2 0,7 18 47,-1 1 0,-1 0 1,0-1-1,-2 2 0,2 29 1,2 10 191,-8-61-217,5 16 59,-5-18-94,0 0 1,0 0-1,-1 0 1,1 0-1,0 0 1,0 0-1,0-1 1,0 1-1,-1 0 1,1 0 0,0 0-1,0 0 1,0 0-1,0 0 1,-1 0-1,1 0 1,0 0-1,0 1 1,0-1-1,0 0 1,-1 0-1,1 0 1,0 0-1,0 0 1,0 0-1,0 0 1,0 0 0,-1 0-1,1 0 1,0 1-1,0-1 1,0 0-1,0 0 1,0 0-1,0 0 1,0 0-1,0 0 1,0 1-1,-1-1 1,1 0-1,0 0 1,0 0 0,0 0-1,0 1 1,0-1-1,0 0 1,0 0-1,0 0 1,0 0-1,0 1 1,0-1-1,0 0 1,0 0-1,0 0 1,0 0-1,0 1 1,1-1-1,-3-2 168,1 0-1,0 1 0,0-1 0,0 0 1,1 0-1,-1 0 0,0 0 0,1 0 1,-1 0-1,1 0 0,0 0 0,0 0 1,-1 0-1,1 0 0,1-3 0,3-38-311,-2 28 323,0-3-140,1 0 1,1 1-1,1-1 0,0 1 0,1-1 0,1 2 0,1-1 0,0 1 0,15-21 0,-22 35-51,0 1 1,0 0-1,0 0 1,-1 0-1,1 0 0,0 0 1,0 0-1,1 0 0,-1 0 1,0 0-1,0 0 1,0 0-1,1 1 0,-1-1 1,0 0-1,1 1 0,-1 0 1,0-1-1,1 1 1,-1 0-1,1-1 0,-1 1 1,0 0-1,1 0 0,-1 0 1,1 0-1,-1 0 0,1 1 1,-1-1-1,0 0 1,1 1-1,1 0 0,-1 0-5,0 0 0,-1 0 0,1 1 0,0-1 0,-1 1 0,1-1 0,-1 1 0,1 0 0,-1-1-1,0 1 1,0 0 0,0 0 0,0 0 0,0 0 0,0 0 0,0 0 0,-1 0 0,1 0 0,-1 0 0,1 4-1,4 44 445,2 0 0,19 69-1,-19-80 20,-6-33-372,0 0-1,0 1 0,0-1 0,0 0 0,1 0 1,0 0-1,4 6 0,-5-11-166,-1-1 1,1 0-1,0 1 0,0-1 1,0 0-1,0 1 1,0-1-1,0 0 0,0 0 1,0 0-1,0 0 0,0 0 1,0 0-1,0 0 1,0 0-1,0-1 0,0 1 1,0 0-1,0 0 0,-1-1 1,1 1-1,0-1 0,0 1 1,0-1-1,0 1 1,-1-1-1,1 1 0,0-1 1,0 0-1,0 0 0,28-21-3564,2-7-1007,-9 13 2055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09.175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178 0 856,'1'6'3375,"2"23"-2229,-1-12-266,1-1-1,1 1 0,10 27 1,-10-62 3217,-3 14-4077,-1 1-1,0-1 1,0 1 0,-1-1-1,1 1 1,-1-1-1,0 1 1,-1-5 0,1 6-21,0-1 0,-1 0 1,0 1-1,1 0 1,-1-1-1,0 1 1,0 0-1,0 0 1,-1 0-1,1 0 1,0 0-1,-1 1 0,1-1 1,-1 1-1,0-1 1,1 1-1,-1 0 1,0 0-1,0 0 1,0 0-1,-3 0 1,0 1-5,0-1 0,1 1 1,-1 1-1,0-1 0,0 1 1,1 0-1,-1 0 0,1 0 1,-1 1-1,-10 4 1,10-3-1,0 0 1,0 1 0,1-1 0,-1 1-1,1 0 1,0 0 0,0 1 0,0 0-1,-6 7 1,9-9 5,0 0 0,0 0-1,0 0 1,0 0 0,1 1 0,-1-1 0,1 0-1,0 0 1,0 1 0,0-1 0,1 1 0,-1-1-1,1 1 1,0-1 0,0 1 0,0-1-1,1 8 1,0-9 3,-1 0 1,0 0-1,1 0 0,0 0 0,0 0 0,-1 0 0,1 0 0,0-1 1,0 1-1,1 0 0,-1-1 0,0 1 0,1 0 0,-1-1 1,1 1-1,-1-1 0,1 0 0,-1 0 0,1 1 0,0-1 0,0 0 1,0-1-1,0 1 0,0 0 0,3 0 0,3 1 9,0-1 0,1-1 1,-1 1-1,1-2 0,10 0 0,-12 0-16,0 0 0,0 1 0,0-1 0,0 2 0,0-1 0,0 1 0,0 0 0,13 4 0,-17-4-1,0 0 0,0 1-1,0-1 1,0 1 0,0 0 0,0-1-1,-1 2 1,1-1 0,-1 0 0,1 0-1,-1 1 1,0-1 0,0 1 0,0 0-1,0 0 1,0-1 0,-1 1 0,1 0-1,-1 1 1,0-1 0,0 0 0,0 0-1,0 0 1,0 1 0,-1-1 0,0 4-1,0-1 0,-1-1 1,0 1-1,0 0 0,-1-1 0,1 1 1,-1-1-1,-1 0 0,1 1 0,-1-1 0,0 0 1,0 0-1,0-1 0,-1 1 0,-5 5 1,3-4 8,0 0 0,0 0 0,-1-1 0,1 0 1,-1 0-1,-1 0 0,-12 5 0,18-9-2,0 0-1,0 0 1,1-1-1,-1 1 1,0-1 0,0 1-1,0-1 1,1 0-1,-1 1 1,0-1-1,0 0 1,0 0-1,0-1 1,0 1 0,0 0-1,1 0 1,-1-1-1,0 1 1,0-1-1,0 0 1,1 0-1,-1 1 1,0-1-1,1 0 1,-1 0 0,1-1-1,-1 1 1,1 0-1,0 0 1,-1-1-1,1 1 1,0-1-1,0 1 1,0-1 0,0 1-1,0-1 1,0 0-1,0 0 1,1 1-1,-1-3 1,-1-4-1354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1 250 800,'4'-10'6498,"6"-24"-4642,1-6-1606,-4 20 246,-1-1 0,-1 0 0,-1 0 0,-1-1 0,0-38 0,-3 60-501,-10 41-180,6-13 198,2 1 0,0-1 1,3 35-1,0-52 25,1 1 1,0-1-1,0 0 1,1 0-1,1 0 0,0 0 1,0 0-1,1-1 0,0 1 1,12 15-1,-15-23-25,0-1 1,0 0-1,0 0 1,0 0-1,0 0 0,0-1 1,0 1-1,1 0 0,-1-1 1,0 0-1,1 1 0,0-1 1,-1 0-1,1 0 0,-1-1 1,1 1-1,0-1 0,0 1 1,0-1-1,-1 0 0,1 0 1,0 0-1,0 0 0,-1 0 1,1-1-1,0 1 0,0-1 1,-1 0-1,1 0 0,0 0 1,-1 0-1,1 0 0,-1 0 1,0-1-1,1 0 0,-1 1 1,3-4-1,1 1-6,-1 0 0,0 0 1,0-1-1,0 0 0,-1 0 1,1-1-1,-1 1 0,0-1 0,-1 0 1,1 0-1,-1 0 0,-1 0 1,1 0-1,2-9 0,-1-50 12,-4 52-15,0 0 0,1 0 0,1 0 1,0 1-1,7-23 0,-9 31 34,1 0 0,0 0 1,-1 0-1,0 0 0,0-1 0,0 1 0,-1 0 0,0-5 0,-1-9 1480,-14 96-1541,15-50 124,0-1-1,2 0 0,8 46 0,-8-65-46,0-1-1,1 1 0,0 0 1,0-1-1,1 1 0,0-1 1,0 0-1,1 0 1,0 0-1,0-1 0,1 1 1,0-1-1,0 0 0,0 0 1,1 0-1,-1-1 0,10 6 1,-12-9-149,1 0 0,-1-1 0,0 1 0,1-1 0,0 0 0,-1 0 0,1 0 0,-1-1 0,1 1 0,0-1 0,0 0 1,-1 0-1,1 0 0,0 0 0,-1-1 0,1 0 0,0 1 0,-1-1 0,1-1 0,4-1 0,-2 0-798,0-1 0,0 1 1,-1-1-1,0 0 0,1 0 0,-1-1 1,-1 1-1,1-1 0,-1 0 0,6-9 0,0-3-1793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 1260,'-2'-11'964,"1"0"0,0 1 0,0-1 0,1 0 0,2-17-1,-1 0 235,-1-64 6993,19 149-8423,-2 48 330,-4 1-1,-4 0 1,-7 118-1,-4-161 103,44-67 2159,163-11-2046,-185 11-1660,-15-5-1922,-21-20-4401,7 17 5736,4 4-1152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89 340,'16'-16'2803,"15"-17"-1071,-30 33-1639,-1-1 1,1 0 0,0 0-1,0 0 1,-1 0 0,1 0-1,-1 0 1,1 0-1,-1 0 1,1 0 0,-1 0-1,1 0 1,-1 0 0,0 0-1,0 0 1,0 0 0,0 0-1,1 0 1,-1-1 0,-1 1-1,1 0 1,0 0-1,0 0 1,0 0 0,-1 0-1,1 0 1,-1-2 0,0 2-35,-1 0 0,0 0 0,0 0 0,0 0 0,0 0 0,0 0 0,0 1 0,0-1 0,0 1 0,0-1 0,0 1 0,0 0 0,-1 0 0,1 0 0,0 0 0,0 0 0,0 0 0,0 1 0,0-1 0,0 1 0,-3 0 0,-45 15 79,43-12-127,0-1 0,1 1 0,-1 1 0,1-1 0,-1 1 0,1 0 0,-10 11 0,15-15-6,0 0-1,0 1 0,0-1 0,0 0 1,0 0-1,0 1 0,1-1 0,-1 1 1,0-1-1,1 1 0,-1-1 0,1 1 1,0-1-1,-1 1 0,1-1 1,0 1-1,0-1 0,0 1 0,0-1 1,0 1-1,0 0 0,0-1 0,1 1 1,-1-1-1,0 1 0,1-1 0,0 1 1,-1-1-1,1 1 0,0-1 0,-1 0 1,1 1-1,0-1 0,0 0 0,0 0 1,0 0-1,1 0 0,-1 0 0,0 0 1,0 0-1,1 0 0,-1 0 0,0 0 1,3 0-1,55 22 192,-53-22-193,1 0 0,-1 1 0,1 0 0,-1 0 0,0 1 0,0-1 0,0 1 0,-1 1 0,1-1-1,-1 1 1,1 0 0,-1 0 0,0 0 0,-1 1 0,5 5 0,-8-8-5,0-1 0,0 1 0,-1 0-1,1 0 1,-1-1 0,1 1 0,-1 0 0,0 0-1,1-1 1,-1 1 0,0 0 0,0 0 0,0 0-1,0-1 1,-1 1 0,1 0 0,-1 0 0,1 0-1,-1-1 1,1 1 0,-2 2 0,0-1 3,-1 1-1,1 0 1,-1-1 0,0 0 0,1 1-1,-2-1 1,1 0 0,-7 4 0,3-1 112,-1-1 0,-1-1 0,1 1 0,-1-1 0,0-1 0,1 0 0,-19 4 0,16-6 235,0 0 0,-1-2 0,1 1 1,-22-5-1,-25-1 276,58 6-662,0 0 0,0 0 0,0-1-1,-1 1 1,1 0 0,0 0 0,0 0 0,0 0 0,-1 0 0,1 0 0,0 0 0,0 0-1,0-1 1,-1 1 0,1 0 0,0 0 0,0 0 0,-1 0 0,1 0 0,0 0 0,0 0-1,0 0 1,-1 1 0,1-1 0,0 0 0,0 0 0,-1 0 0,1 0 0,0 0 0,0 0-1,0 0 1,0 0 0,-1 0 0,1 1 0,0-1 0,0 0 0,0 0 0,0 0 0,-1 0-1,1 1 1,0-1 0,0 0 0,0 0 0,0 0 0,0 1 0,0-1 0,0 0 0,0 0-1,-1 0 1,1 1 0,0-1 0,0 0 0,0 0 0,0 1 0,0-1 0,0 0 0,0 0-1,0 0 1,1 1 0,15 2-3736,-4-5 1498,6-2-143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93 123 860,'-7'1'421,"0"0"-1,0 0 0,1 1 1,-1 0-1,0 0 1,1 1-1,0 0 1,0 0-1,-9 6 1,13-7-338,1-1 1,-1 1 0,1-1 0,-1 1 0,1-1 0,0 1-1,0 0 1,0-1 0,0 1 0,0 0 0,0 0-1,1 0 1,-1 0 0,0 0 0,1 0 0,0 0 0,-1 0-1,1 0 1,0 0 0,0 0 0,0 0 0,0 0 0,0 0-1,1 0 1,-1 0 0,1 0 0,-1 0 0,1 0-1,0 0 1,0 0 0,0 0 0,0-1 0,0 1 0,0 0-1,0 0 1,2 1 0,-1 0 44,1 0 0,-1 0-1,0-1 1,1 1 0,-1-1 0,1 0 0,0 0-1,0 0 1,0 0 0,0 0 0,0 0 0,0-1-1,0 1 1,1-1 0,-1 0 0,5 1-1,-1-1 6,0 0 0,0-1-1,1 0 1,-1 0-1,0-1 1,0 1 0,13-4-1,-8 1-69,1-1 0,-1-1 0,0 0-1,0 0 1,0-1 0,-1 0 0,1-1 0,14-13-1,-20 14-44,-1 0-1,1 0 0,-1 0 0,-1-1 0,1 0 0,-1 0 1,0 0-1,-1-1 0,4-10 0,-5 14-14,-1 0-1,0 0 1,0 0-1,0-1 1,0 1 0,-1 0-1,1 0 1,-1-1-1,-1 1 1,1 0-1,0-1 1,-1 1 0,0 0-1,0 0 1,0 0-1,-1 0 1,1 0 0,-1 0-1,-4-7 1,3 8-2,0 1-1,-1-1 1,1 1 0,0 0 0,-1 1 0,1-1 0,-1 0-1,0 1 1,1 0 0,-1 0 0,0 0 0,0 0 0,0 1 0,0-1-1,1 1 1,-1 0 0,0 0 0,0 1 0,-6 0 0,0 0 4,0 1 0,1 0 0,-1 0 0,1 0 0,0 1 0,-18 9 0,21-9 14,0 1 0,0 0 0,0 1 0,1-1 0,0 1 0,0 0 0,0 1 0,0-1 0,1 1 0,0 0 0,0 0 0,0 0 0,1 0 0,0 1 0,0 0 0,-2 10 0,4-12 16,0-1-1,1 1 0,0 0 1,0 0-1,0 0 1,0 0-1,1 0 0,0-1 1,0 1-1,0 0 1,0 0-1,1-1 0,0 1 1,0-1-1,0 1 1,1-1-1,-1 0 0,1 0 1,0 0-1,0 0 1,1-1-1,-1 1 0,1-1 1,6 5-1,0 0 38,1-1-1,-1-1 1,1 0-1,0 0 1,0-1-1,1-1 1,0 0-1,0 0 0,0-1 1,0-1-1,0 0 1,22 0-1,-12-2-21,-1-1 0,0-1-1,0-1 1,0-1 0,0-1-1,30-11 1,-50 16-86,-1 0 0,1 0 0,-1 0 0,1 0-1,-1 0 1,1 0 0,-1-1 0,0 1 0,1 0 0,-1 0 0,1 0 0,-1-1 0,0 1-1,1 0 1,-1 0 0,0-1 0,1 1 0,-1 0 0,0-1 0,1 1 0,-1 0 0,0-1-1,0 1 1,1 0 0,-1-1 0,0 1 0,0-1 0,0 1 0,0-1 0,0 1 0,1 0-1,-1-1 1,0 1 0,0-1 0,0 1 0,0-1 0,0 1 0,0-1 0,0 1 0,-1 0-1,1-1 1,0 0 0,0 1-207,0-1 0,0 0-1,0 1 1,-1-1 0,1 0-1,0 1 1,0-1 0,1 0-1,-1 1 1,0-1 0,0 0 0,0 1-1,0-1 1,0 0 0,1 1-1,-1-1 1,0 1 0,1-1-1,-1 0 1,0 1 0,1-1 0,-1 1-1,1-1 1,-1 1 0,1-1-1,-1 1 1,1 0 0,-1-1-1,1 1 1,-1-1 0,1 1 0,0 0-1,-1 0 1,1-1 0,-1 1-1,2 0 1,7-4-2238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7:3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1184,'0'0'175,"-1"0"0,1-1 1,-1 1-1,1-1 0,-1 1 0,1 0 0,-1-1 0,1 1 1,-1-1-1,1 1 0,-1-1 0,1 1 0,0-1 0,0 0 1,-1 1-1,1-1 0,0 1 0,0-1 0,-1 0 0,1 1 0,0-1 1,0 0-1,0 1 0,0-1 0,0 1 0,0-1 0,0 0 1,0 1-1,0-1 0,0 0 0,1 1 0,-1-1 0,0 0 1,0 1-1,1-2 0,0 1-28,1 0 0,-1-1 0,1 1 0,0 0 0,-1 0-1,1 0 1,0 0 0,0 0 0,0 1 0,0-1 0,3 0 0,3-1-125,-1 0 1,1 1 0,-1 0-1,1 1 1,0-1-1,7 2 1,-5 2-6,0 0 0,-1 1-1,0 0 1,0 0 0,0 1 0,0 0 0,-1 1 0,0-1 0,0 2 0,0-1-1,-1 1 1,0 0 0,0 1 0,8 12 0,-10-14-2,-1 1-1,1-1 1,-1 1 0,-1 0-1,1 0 1,-1 0 0,-1 0-1,1 1 1,-1-1 0,0 1-1,-1 0 1,0-1 0,0 1-1,-1 0 1,0 0 0,0 0 0,-1-1-1,0 1 1,-2 10 0,2-16 24,0 0 1,1 1 0,-1-1-1,0 0 1,0 0 0,-1 0 0,1 0-1,0 0 1,-1-1 0,1 1-1,-1 0 1,1 0 0,-3 1-1,3-3 33,0 1-1,0-1 0,0 1 0,0-1 0,0 0 1,0 1-1,0-1 0,0 0 0,0 0 0,0 1 0,0-1 1,0 0-1,0 0 0,0 0 0,0 0 0,0-1 1,0 1-1,0 0 0,0 0 0,-2-1 0,1-1 60,0 1 0,-1-1 0,1 1-1,0-1 1,0 0 0,-1 0-1,2 0 1,-1 0 0,0 0 0,0-1-1,1 1 1,-1-1 0,1 1-1,0-1 1,-1 1 0,1-1 0,1 0-1,-1 1 1,-1-5 0,1-3-43,0-1 1,1 1-1,0 0 1,0 0 0,1 0-1,0 0 1,1 0-1,0 0 1,1 0-1,0 0 1,1 1 0,-1-1-1,10-15 1,-8 17-103,-1 0 0,1 0 0,1 1-1,-1-1 1,1 1 0,1 1 0,-1-1 0,1 1 0,0 0 0,1 0 0,0 1 0,-1 0 0,1 1 0,1-1 0,10-3-1,-16 8 10,-1-1 0,0 1-1,1 0 1,-1 0 0,0 0-1,1 0 1,-1 0-1,0 0 1,1 1 0,-1-1-1,0 1 1,0-1 0,1 1-1,-1 0 1,0 0-1,0 0 1,0 0 0,3 3-1,-3-3-80,1 1-1,-1-1 1,1 0-1,-1 0 0,1 0 1,-1 0-1,1 0 0,0-1 1,-1 1-1,4 0 1,-5-2-287,0 0 0,0 0 1,0 0-1,0 0 0,0 0 1,0 0-1,0 0 0,-1 0 1,1 0-1,0 0 0,-1 0 1,1 0-1,-1-1 1,1 1-1,-1 0 0,0 0 1,1-1-1,-1 1 0,0 0 1,0 0-1,0-1 0,0 1 1,0 0-1,0-1 0,0 1 1,0 0-1,-1-1 0,0 0 1,-1-3-1760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60 107 956,'14'-106'7315,"-16"561"-5952,7-166-1309,1 107 36,-17-101-67,8-250-19,5 46-1,0-49 42,-6 60 0,3-89-34,-18 245 26,12-38-15,-12 143 529,9-260 136,5-73-74,0 45 0,2 86 1438,3-160-2002,3-45-4999,0-8-2103,3 31 4696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35 101 604,'11'-4'5415,"-10"-3"-4671,1-20-474,-4 23-378,-4 16 166,-2 13-63,-20 44-32,27-67 38,0-1 0,1 1 0,-1-1 0,1 1 0,0-1-1,0 1 1,-1-1 0,1 1 0,0 0 0,0-1 0,0 1 0,1-1-1,-1 3 1,-2 20 51,7-35 8,-1 1-1,-1-1 1,4-20-1,-5 21-51,0 1 0,1-1 0,0 0 0,8-16 0,-9 22-5,1 1-1,-1-1 0,1 1 0,0-1 0,0 1 0,0 0 0,0 0 0,0 1 1,1-1-1,-1 1 0,1-1 0,0 1 0,0 0 0,0 0 0,6-1 0,21-7-80,0 2 0,1 1-1,50-5 1,-60 11-1265,-1 0 0,0 1 0,34 6 0,-37-3-245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56 336,'228'-6'2710,"-210"6"-2631,-1 1-1,0 0 1,33 7-1,-32-4 3,1-1-1,-1-1 1,27-1 0,70-9-1,75-2-3,443-19 19,-323 19-111,-183 6 21,-56 1 3,90 7-1,-123-2 2,75-7 0,-15 0-2,58 11-184,-88-2 20,1-3 0,91-10 0,-129 7 156,1 1 0,0 1 0,35 6 0,32 0 0,-16-6 257,-83 0-77,-29 8-91,-21-1-612,0-2-1,-53-3 0,51-2-779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0 532,'-33'13'1632,"33"-13"-1618,0 0-1,0 0 0,-1 0 0,1 1 1,0-1-1,0 0 0,0 0 0,-1 0 0,1 0 1,0 0-1,0 1 0,0-1 0,0 0 1,0 0-1,-1 0 0,1 1 0,0-1 0,0 0 1,0 0-1,0 0 0,0 1 0,0-1 1,0 0-1,0 0 0,0 0 0,0 1 0,0-1 1,0 0-1,0 0 0,0 1 0,0-1 1,0 0-1,0 0 0,0 1 0,0-1 0,0 0 1,0 0-1,0 0 0,0 1 0,0-1 1,20 8 723,37 1-530,0-3 1,0-2 0,80-5 0,-50 0-756,-8 3-937,-41 0 315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30 100,'2'2'3095,"9"4"-2100,359 1-257,-284-4-733,43-2 23,15-2-21,-100 3-4,1-3 0,75-9 1,-74 4-7,83 0 1,-25 3 0,47 1-4,39-4-3,-150 0 8,-20 3 0,1 0-1,0 1 1,0 0-1,0 2 1,0 1-1,34 5 0,-31 10 236,-9-5-3828,-12-11 2226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76,'-7'0'861,"-17"0"428,24 0-1219,-1 0 1,1 0-1,-1 0 0,1 0 1,-1 0-1,1 0 1,-1 0-1,1 0 1,-1 0-1,1 0 1,-1 1-1,1-1 1,-1 0-1,1 0 1,-1 0-1,1 1 0,0-1 1,-1 0-1,1 1 1,-1-1-1,1 0 1,0 1-1,-1-1 1,1 1-1,0-1 1,-1 0-1,1 1 1,0-1-1,0 1 0,0-1 1,-1 1-1,1 0 101,68 1 1265,-33 0-1427,56-4-1,-50-3-3,1 1-1,-1 2 1,0 3 0,1 0 0,79 16 0,-89-12-5,0-2 0,0 0 1,0-2-1,0-2 0,34-4 1,45-1 7,-13 4-13,102-14 0,-161 10-1,-4 1-56,45-1 1,-122 4-4336,24 2 2874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2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52 292,'-9'-51'4968,"9"50"-4901,2 41 247,26 392-423,-14-271-635,-1-24-2006,-12-111 1260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56 880,'14'-24'4901,"-12"22"-4540,0-1 1,0 0-1,-1 1 0,1-1 0,0 0 0,-1 0 0,0 0 1,0 0-1,1-4 0,-32 66 1177,-69 120 637,62-117-696,-53 119-1,86-171-1388,-3 10 198,-1 0 1,0-1 0,-2 0-1,0 0 1,-19 24-1,16-30 172,18-29-1306,-2 5 2,4-6-1278,1 1 0,0 0 0,11-16 0,1-2-2542,-10 16 2570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3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16 296,'6'-7'759,"5"-1"1065,-11 8-1788,0 0 1,1 0 0,-1 0 0,0 1-1,0-1 1,1 0 0,-1 0 0,0 0 0,0 0-1,1 0 1,-1 1 0,0-1 0,0 0-1,0 0 1,1 1 0,-1-1 0,0 0 0,0 0-1,0 1 1,0-1 0,0 0 0,1 0-1,-1 1 1,0-1 0,0 0 0,0 1 0,0-1-1,0 0 1,0 1 0,0-1 0,0 0-1,0 0 1,0 1 0,0-1 0,0 0 0,0 1-1,0-1 1,-1 0 0,1 0 0,0 1-1,0-1 21,-12 44 637,12-41-655,-1-1 0,1 0 0,-1 1 0,0-1-1,0 0 1,0 0 0,0 1 0,0-1 0,0 0 0,-1 0-1,1 0 1,-3 2 0,2-2-13,0 1 0,0-1 0,0 1 1,1 0-1,-1-1 0,1 1 0,-1 0 0,1 0 0,0 0 0,0 0 1,0 0-1,1 1 0,-1 3 0,-8 90 378,11-49-321,8 47-1,-1-26-840,-3 165 677,-6-179 84,-2 8 13,0-35-10,4 50 0,0-28-8,-3 54 0,-1-55 10,6 54 0,10 9 30,-5-52-7,2 82 1,-10-119-23,1 1 0,8 32-1,3 20 24,-10-45-27,16 290 51,-28-30-4,18-130-47,-4-91 11,-3-34-13,2-1 1,13 62 0,13 76 7,-28-160-13,0 0 0,-1 1 0,-1 25 0,0-21 630,-14-48-1089,-4-9-2390,13 21 1151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2 448,'8'-1'1389,"-6"1"-1257,0 0-1,0-1 0,0 1 0,0 0 1,0 0-1,0 0 0,0 1 0,0-1 1,0 0-1,0 1 0,0-1 0,0 1 0,0 0 1,0-1-1,0 1 0,-1 0 0,1 0 1,0 0-1,-1 1 0,1-1 0,0 0 1,-1 1-1,1-1 0,-1 1 0,0-1 1,0 1-1,1 0 0,-1-1 0,0 1 1,1 4-1,0-4-3,9 18 51,-11-21-134,0 1 0,0 0 0,0 0 0,0 0 1,0-1-1,0 1 0,1 0 0,-1 0 0,0 0 0,0 0 0,0-1 0,0 1 1,0 0-1,0 0 0,0 0 0,0 0 0,0-1 0,1 1 0,-1 0 0,0 0 1,0 0-1,0 0 0,0 0 0,0-1 0,1 1 0,-1 0 0,0 0 0,0 0 1,0 0-1,0 0 0,1 0 0,-1 0 0,0 0 0,0 0 0,0 0 0,1 0 1,-1 0-1,0 0 0,0 0 0,0 0 0,1 0 0,-1 0 0,0 0 0,0 0 1,0 0-1,0 0 0,1 0 0,-1 0 0,0 0 0,0 0 0,0 0 0,0 1 1,1-1-1,-1 0 0,0-2-35,0 0 0,0 0 0,-1 0 0,1 1 1,-1-1-1,1 0 0,-1 0 0,0 0 0,1 1 0,-1-1 1,0 0-1,0 1 0,0-1 0,0 1 0,-1-1 0,1 1 1,0 0-1,0-1 0,-1 1 0,1 0 0,-1 0 0,0 0 0,1 0 1,-1 0-1,0 0 0,1 0 0,-1 1 0,0-1 0,0 1 1,1-1-1,-1 1 0,0 0 0,0-1 0,0 1 0,0 0 1,0 0-1,-2 1 0,-11-1 81,1 1 0,0 1 0,-25 6-1,37-8-89,-6 3-1,0 0 0,0 1 0,0 0 0,0 0 0,0 0 0,1 1 0,0 0 0,0 1 0,0 0 1,1 0-1,0 0 0,0 1 0,1-1 0,-1 2 0,1-1 0,1 0 0,0 1 0,0 0 0,0 0 0,1 0 0,0 0 0,0 1 0,1-1 0,1 1 1,-1 0-1,1 0 0,1-1 0,-1 1 0,3 15 0,-2-22 2,0 0 0,1 1 0,-1-1 0,1 0 0,0 0 0,0 0 0,0 0 0,0 0 0,0 0 0,0 0 0,0 0 0,1 0 0,-1 0 0,1 0 0,-1-1 0,1 1 0,0-1 0,3 3 0,-4-4 1,1 1 1,0-1-1,0 0 0,0 1 1,0-1-1,0 0 0,0 0 1,0 0-1,0 0 0,0-1 0,-1 1 1,1 0-1,0-1 0,0 0 1,0 1-1,0-1 0,-1 0 0,1 0 1,0 0-1,-1 0 0,1 0 1,1-1-1,107-61 28,-105 60-33,0 0 0,0 1 0,-1 0 0,2-1 0,-1 2 0,0-1 0,0 0 0,0 1 1,1 0-1,-1 0 0,1 1 0,-1 0 0,1-1 0,9 3 0,-11-2 1,-1 1-1,0 0 1,0 0-1,1 0 0,-1 1 1,0-1-1,0 1 1,0 0-1,-1 0 1,1 0-1,0 0 1,-1 0-1,1 0 1,-1 1-1,0-1 1,1 1-1,-1 0 1,0 0-1,-1-1 1,1 1-1,-1 0 0,1 1 1,-1-1-1,1 5 1,5 14 12,-2 0-1,-1 0 1,3 34-1,-6-45 9,-1 0 0,-1 0-1,1 0 1,-2 0-1,1-1 1,-1 1-1,-1-1 1,0 1-1,-7 14 1,8-21-3,0 0-1,0 0 1,-1 0 0,0-1 0,0 1 0,0-1-1,0 1 1,0-1 0,-1 0 0,1 0 0,-1-1-1,0 1 1,0-1 0,0 0 0,0 0 0,0 0-1,-1 0 1,1-1 0,-1 0 0,1 0-1,-1 0 1,1 0 0,-1-1 0,1 0 0,-1 1-1,1-2 1,-1 1 0,-6-2 0,6 1 0,0 0 1,0 0 0,0 0-1,0-1 1,0 0-1,1 0 1,-1 0-1,1-1 1,-1 0-1,1 1 1,0-2 0,0 1-1,1 0 1,-1-1-1,0 1 1,1-1-1,0 0 1,0 0 0,0-1-1,1 1 1,-1-1-1,1 1 1,0-1-1,-2-8 1,-3-6 188,-1-5-2731,10 2-3409,2 14 4106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30 544,'-5'6'5626,"2"-12"-4767,-5-13-947,6 18 98,0 0 0,0 0 0,0-1 0,-1 1 0,1 1 0,0-1 0,0 0 0,-1 0 0,1 1 0,0-1 0,-1 1 0,1 0 0,-1 0 0,1 0 0,0 0 0,-1 0 0,1 1 0,0-1 0,-1 1 0,1-1 0,0 1 0,-1 0 0,1 0 0,-3 1 0,-60 36-56,38-21 94,23-14-47,0 0 0,1 1 0,0-1 0,-1 1 0,1 0 0,1 0 0,-1 0 0,0 0 0,1 0 0,-3 8 0,-17 47 24,22-57-23,0 0 1,0 0-1,0 0 0,0 0 1,1 0-1,-1 0 1,0 0-1,1 0 1,0 0-1,-1 0 1,1 0-1,0 0 0,0 0 1,0 0-1,0-1 1,0 1-1,1 0 1,-1-1-1,1 1 1,-1-1-1,1 1 0,-1-1 1,1 0-1,0 0 1,-1 0-1,1 0 1,0 0-1,0 0 0,0 0 1,3 1-1,5 2 8,1 1-1,0-1 1,0-1-1,14 3 1,-19-6-73,-1 0 1,1 0-1,0-1 0,-1 1 1,1-1-1,-1 0 1,1-1-1,-1 1 0,0-1 1,1 0-1,-1-1 0,0 1 1,0-1-1,-1 0 0,1 0 1,0 0-1,-1-1 1,5-4-1,-8-1-3417,1 7 1870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50 221 16,'-2'3'388,"-10"26"3521,20-25-2290,14-11-870,-8 2-593,-1-1 0,1-1 0,-2 0 0,1 0 0,-1-1 0,0-1 0,20-19 0,-27 22-93,1 0 0,-2 0 1,1-1-1,-1 1 0,0-1 0,0 0 0,-1 0 0,0-1 0,0 1 1,-1-1-1,1 1 0,-2-1 0,1 0 0,-1 0 0,0-14 0,-1 17-72,0 4 31,1-1-1,-1 0 1,0 0-1,0 1 0,0-1 1,0 0-1,0 0 1,0 1-1,0-1 0,-1 0 1,1 0-1,-1 1 0,1-1 1,-1 0-1,0 1 1,1-1-1,-1 1 0,0-1 1,0 1-1,-2-3 1,3 4 20,-1 0-35,0-2 2,0 2 6,-33 0 197,28 0-209,1 1 1,-1-1-1,1 1 0,0 0 1,0 1-1,-1-1 0,-4 3 1,4-2-8,-2 2 8,0 0 1,1 1-1,-1-1 0,1 2 0,0-1 1,0 1-1,0 0 0,1 0 0,0 1 0,0-1 1,-9 16-1,8-12 65,1 0 1,1 0-1,0 0 0,0 1 1,1 0-1,0 0 0,1 0 1,-3 22-1,5-30-16,1 0 0,0 0 0,0 0 0,0 1 0,0-1 0,0 0 0,1 0 1,-1 0-1,1 0 0,0 0 0,0 0 0,0 0 0,1 0 0,-1 0 0,1 0 0,-1 0 0,1-1 0,0 1 0,0-1 0,3 4 0,-1-3 54,0-1 0,0 1 0,0-1 0,1 1 0,-1-1 0,1 0 0,-1-1 0,1 1-1,0-1 1,-1 0 0,11 1 0,3-1 125,0-1 0,0-1 0,0 0 0,0-1 1,33-9-1,-41 9-133,-1-1 1,1 0 0,-1-1 0,1 0 0,-1 0-1,-1-1 1,1 0 0,14-12 0,-18 10 153,-1 0-3482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12 206 624,'-4'-28'1806,"2"0"0,2-51-1,1 29 309,-4 29-836,0 21-744,2 13-497,12 251 529,-1 2 1851,-12-222-1816,0-33-492,1 0-1,0 0 1,1 0 0,1 0 0,-1 0 0,2 0-1,-1 0 1,1 0 0,1-1 0,4 11 0,-5-24-520,0-1 1,0 1-1,0-1 0,0 0 1,-1 1-1,1-1 1,-1 0-1,0 0 1,0 0-1,0-7 1,7-15-4721,-2 15 2883,4 1 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70 984,'-5'2'521,"0"0"-1,0 1 1,1 0 0,-1 0-1,1 0 1,0 0 0,-1 1 0,1-1-1,-6 9 1,8-10-430,1 1 0,0-1 1,-1 0-1,1 1 0,0-1 1,0 1-1,0 0 0,1-1 1,-1 1-1,1 0 0,-1-1 0,1 1 1,0 0-1,0-1 0,0 1 1,1 0-1,-1 0 0,0-1 1,1 1-1,0 0 0,1 3 0,-1-5-38,0-1 0,0 1-1,-1 0 1,1-1 0,0 1-1,0-1 1,0 1-1,0-1 1,0 1 0,0-1-1,0 0 1,0 0-1,0 1 1,0-1 0,0 0-1,0 0 1,0 0 0,0 0-1,0 0 1,0 0-1,1 0 1,-1-1 0,0 1-1,0 0 1,0-1-1,0 1 1,1-1 0,29-11 478,-23 8-405,1 0 1,-2-1 0,1 0 0,0 0-1,-1-1 1,0 0 0,11-13 0,-16 18-100,-1-1 1,0 0 0,1 0-1,-1 0 1,0 0 0,0 0 0,0 0-1,-1 0 1,1 0 0,0 0-1,-1 0 1,1 0 0,-1-1 0,0 1-1,0 0 1,0 0 0,0-1-1,0 1 1,0 0 0,0 0-1,-1 0 1,1-1 0,-1 1 0,0 0-1,1 0 1,-1 0 0,0 0-1,0 0 1,-1 0 0,1 0 0,0 1-1,-1-1 1,1 0 0,-1 1-1,1-1 1,-1 1 0,-2-2-1,1 0-24,0 0-1,0 0 0,-1 0 1,1 1-1,-1-1 0,1 1 1,-1 0-1,0 0 0,0 1 1,0-1-1,0 1 0,0 0 0,-8-2 1,9 4-2,0-1 0,0 1 0,0-1 0,1 1 0,-1 0 0,0 0 0,1 0 0,-1 0 0,0 0 0,1 1-1,0-1 1,-1 1 0,1-1 0,0 1 0,0 0 0,0 0 0,0 0 0,0 0 0,0 1 0,0-1 0,1 0 0,-3 6 0,-1 0 63,1 1 0,0 0 0,1 0 0,0 0-1,0 0 1,1 1 0,0-1 0,1 1 0,0 0 0,0-1-1,1 1 1,0-1 0,1 1 0,0 0 0,1-1 0,5 19 0,-5-21-18,0 0 0,0-1 0,1 1 0,0-1 0,0 1 0,1-1 0,0 0 0,0-1 0,0 1 0,1-1 0,0 1 0,0-1 0,0-1 0,1 1 0,-1-1 1,1 0-1,0 0 0,0-1 0,1 1 0,-1-1 0,1-1 0,0 1 0,10 1 0,-10-2-179,0-1-1,0-1 1,0 1-1,0-1 1,0 0-1,0-1 1,0 0-1,8-1 1,-12 1-391,1 0-1,-1-1 1,1 1 0,-1-1-1,0 0 1,1 1 0,-1-2 0,0 1-1,0 0 1,-1 0 0,1-1-1,0 0 1,-1 1 0,0-1 0,1 0-1,-1 0 1,2-4 0,2-3-1650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38 704,'16'-16'5613,"3"-5"-2904,-57 23-1959,32-1-699,0 0 1,0 1-1,0 0 0,0 0 0,0 0 0,0 1 1,1 0-1,-1 0 0,1 1 0,0-1 0,0 1 1,0 0-1,0 0 0,1 1 0,0-1 0,0 1 1,0 0-1,0 0 0,1 1 0,0-1 1,0 1-1,-4 8 0,5-6 138,0 0 0,1-1 0,-1 1 1,2 0-1,-1 0 0,1 0 0,0 0 0,1 0 0,-1 0 0,2 0 1,-1 0-1,1 0 0,0 0 0,1-1 0,0 1 0,0-1 0,6 10 1,-1-4-7,0 0 0,1 0-1,1-1 1,0-1 0,0 1 0,1-2 0,14 11 0,-22-17-225,1-1-1,-1-1 1,1 1-1,0 0 1,0-1-1,0 0 1,1 0-1,-1 0 1,0-1-1,1 1 1,-1-1-1,1 0 1,-1 0-1,1-1 1,-1 1-1,1-1 1,0 0-1,-1 0 1,1-1 0,-1 1-1,1-1 1,0 0-1,-1 0 1,0-1-1,1 1 1,-1-1-1,7-4 1,-8 5-263,-1 0 0,0-1 0,0 0 0,0 1 0,0-1 1,0 0-1,0 0 0,-1 0 0,1 0 0,-1 0 0,1-1 1,1-3-1,-2-20-6953,-2 20 5306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4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2 233 528,'-1'-21'1236,"0"0"1,2 0-1,0 0 0,6-32 1,2-42 4717,-12 124-2951,0 23-3274,9 123 262,-7-126 34,2 0 0,2 0 0,3-1 0,13 57 0,-16-94-26,-1-2 17,0 0 0,1 0 0,0 0 0,1 0 0,0 0 0,6 9 0,-9-17-8,0 1-1,1-1 1,-1 1-1,1-1 1,-1 0-1,1 1 1,-1-1-1,1 0 1,0 0-1,-1 0 0,1 0 1,0-1-1,0 1 1,0 0-1,0-1 1,0 1-1,0-1 1,0 0-1,0 1 1,0-1-1,0 0 1,0 0-1,0 0 1,0-1-1,0 1 0,0 0 1,0-1-1,0 1 1,-1-1-1,1 0 1,0 0-1,0 0 1,0 1-1,-1-2 1,3 0-1,3-2-7,0 0 0,-1-1 0,0 1 0,1-1-1,-2-1 1,1 1 0,0-1 0,-1 0 0,0 0 0,7-13 0,-9 13-295,-1 1 1,1 0-1,-1 0 1,-1-1 0,1 0-1,1-9 1,-3 10-383,1 0-1,-1 0 1,0 0 0,-1 0-1,1 1 1,-1-1 0,0 0-1,-2-6 1,-2-8-3605,3 9 2134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40 1052,'-8'0'4593,"-26"4"-3430,-13 4 296,44-8-400,31-4-603,64-4-15,-54 6-403,-1-2 0,1-1-1,-1-2 1,41-13 0,-73 19-270,-6 2-162,-17 9-1080,-23 14-4789,34-18 4278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72 388,'3'7'5891,"0"-9"-4157,-2-12-470,-2 12-1217,0-1-1,0 0 1,0 0 0,-1 0-1,1 1 1,-1-1 0,1 0 0,-1 1-1,0 0 1,0-1 0,0 1-1,0 0 1,0 0 0,-1 0 0,1 0-1,-1 0 1,1 1 0,-1-1-1,0 1 1,1 0 0,-1 0 0,0 0-1,-5-2 1,1 1-51,1 0 0,0 0 1,0 0-1,-1 1 0,1 0 0,-1 0 0,1 1 1,-1 0-1,0 0 0,-11 2 0,9 1 4,0 0-1,1 0 1,-1 1 0,1 0-1,0 0 1,0 1-1,0 0 1,1 1 0,0 0-1,0 0 1,0 0-1,0 1 1,1 0 0,1 0-1,-1 1 1,1 0-1,-7 12 1,2-2 23,1 1 0,1 0 0,0 0 0,1 0 1,1 1-1,1 0 0,-4 32 0,9-42-11,-1 0-1,1 0 1,0 0 0,1 0 0,1 0-1,-1 0 1,2 0 0,-1 0-1,1-1 1,0 1 0,1-1 0,1 0-1,-1 0 1,1 0 0,1-1 0,-1 0-1,12 13 1,-11-15 8,1-1 0,0 0 0,0 0 0,0-1 0,0 1 0,1-2 0,-1 1 0,1-1 0,0 0 0,0-1 0,0 1 0,1-2 0,-1 1 0,0-1 0,1-1 0,-1 1 0,1-1 0,-1-1 0,1 0 0,-1 0 0,15-4 0,-15 3-13,-1 1-1,1-2 1,-1 1-1,0-1 1,1 0 0,-2-1-1,1 0 1,0 0-1,-1 0 1,1-1-1,-1 0 1,-1 0-1,1 0 1,-1-1 0,1 0-1,-2 0 1,1 0-1,-1-1 1,0 1-1,0-1 1,-1 0-1,0 0 1,0 0-1,2-9 1,-4 13-5,0-1-1,0 0 1,-1 0 0,1 1 0,-1-1-1,0 0 1,0 0 0,0 0-1,-1 0 1,1 0 0,-1 1 0,0-1-1,-2-6 1,1-1 32,2 11-34,0-1 1,0 1 0,0 0-1,0-1 1,0 1 0,0-1-1,0 1 1,0 0-1,0-1 1,0 1 0,0 0-1,-1-1 1,1 1 0,0 0-1,0-1 1,0 1-1,0 0 1,0-1 0,-1 1-1,1 0 1,0 0 0,0-1-1,-1 1 1,1 0-1,0 0 1,0-1 0,-1 1-1,1 0 1,0 0 0,-1 0-1,1-1 1,0 1-1,-1 0 1,1 0 0,0 0-1,-1 0 1,1 0 0,0 0-1,-1 0 1,1 0-1,-1 0 1,1 0 0,-1 0-1,-1 0-1,0 0-1,-1 1 0,1 0 0,0-1 1,-1 1-1,1 0 0,0 0 0,0 0 1,0 0-1,0 0 0,0 1 0,0-1 1,0 1-1,0-1 0,0 1 0,1 0 1,-1-1-1,1 1 0,-1 0 1,1 0-1,0 0 0,0 0 0,0 1 1,0-1-1,0 0 0,0 0 0,0 1 1,1-1-1,-1 0 0,1 1 0,0 2 1,-1 1 30,0-1 0,0 1 0,1-1 0,0 1 0,0 0 0,1-1 0,-1 1 0,1-1 0,1 1 0,-1-1 0,1 1 0,4 8 0,-2-8 4,0 0-1,0-1 0,1 1 0,0-1 0,0-1 0,0 1 0,0-1 0,1 0 0,0 0 0,0 0 0,0-1 1,0 0-1,0 0 0,1 0 0,-1-1 0,1 0 0,0-1 0,0 1 0,0-1 0,0-1 0,0 1 1,-1-1-1,1 0 0,0-1 0,0 1 0,11-4 0,-13 3-10,0 0-1,0 0 1,0-1 0,0 0 0,-1 0-1,1 0 1,0-1 0,-1 1-1,0-1 1,0 0 0,0 0 0,0-1-1,0 1 1,0-1 0,-1 0-1,0 0 1,0 0 0,0 0 0,0-1-1,-1 1 1,1-1 0,-1 0 0,0 0-1,-1 1 1,1-1 0,-1 0-1,0 0 1,0-1 0,0 1 0,-1 0-1,0 0 1,0 0 0,0 0-1,-1 0 1,0-1 0,-1-4 0,1 6-92,-1-1 1,0 1 0,0-1 0,0 1 0,0 0 0,-1 0 0,1 0 0,-1 0 0,0 1 0,0-1 0,0 1 0,-1-1 0,0 1-1,1 0 1,-1 0 0,0 1 0,0-1 0,0 1 0,-1 0 0,1 0 0,0 0 0,-1 1 0,0 0 0,1 0 0,-1 0-1,-4-1 1,2 1-57,1 0-1,0 1 0,-1-1 1,1 1-1,-1 0 0,1 1 1,-1 0-1,1 0 0,0 0 0,-1 1 1,1 0-1,0 0 0,0 0 1,0 1-1,1 0 0,-1 0 1,1 0-1,-11 8 0,16-10-44,-1-1 0,0 1 1,0 0-1,1-1 0,-1 1 0,0 0 0,1-1 0,-1 1 0,1 0 0,-1 0 0,1-1 1,-1 1-1,1 0 0,-1 0 0,1 0 0,0 0 0,0-1 0,-1 1 0,1 0 1,0 0-1,0 0 0,0 0 0,0 0 0,0 0 0,0 0 0,0 0 0,0 0 0,0 0 1,1-1-1,-1 1 0,0 0 0,1 0 0,-1 0 0,0 0 0,1 0 0,-1-1 1,1 1-1,-1 0 0,2 1 0,9 6-2032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86 177 500,'-7'-19'1581,"-1"1"-1,-1 0 1,0 0-1,-23-32 1,23 24-889,8 24-454,1 0 0,-1-1 0,1 1 0,-1 0 0,0-1 0,0 1 0,0 0 0,0 0 0,0 0 0,-3-3 1637,7 6-1845,1 1 1,-1 1-1,0-1 1,0 0-1,-1 1 1,1 0-1,0-1 1,-1 1-1,4 6 1,4 2 86,66 67 427,-4 2-1,123 179 1,-182-238-532,-8-12 237,2 1 1,-1-1 0,1 0-1,0-1 1,10 10-1,-10-16-1398,-8-14-3956,-2-8-1013,5 12 3766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1152,'6'-15'1548,"-5"11"-1064,1-1 1,0 1 0,0 0-1,0 0 1,0 0 0,1 0-1,5-7 1,-7 10-448,0 1 0,0-1 1,1 1-1,-1-1 0,0 1 1,0-1-1,0 1 0,1 0 0,-1 0 1,0-1-1,0 1 0,1 0 1,-1 0-1,0 0 0,0 0 0,1 0 1,-1 1-1,0-1 0,0 0 1,1 1-1,-1-1 0,0 1 1,0-1-1,0 1 0,0-1 0,0 1 1,0 0-1,0-1 0,0 1 1,0 0-1,0 0 0,0 0 0,0 0 1,1 2-1,4 3-23,-1 0-1,0 1 1,0 0-1,-1 0 1,0 0-1,0 1 1,0-1-1,-1 1 1,0 0-1,2 12 1,0-2 106,-2 0 0,0 0 1,0 32-1,-3-50 68,-1-1-142,0-1-1,0 1 1,0-1-1,1 1 1,-1-1-1,0 1 1,0-1-1,1 0 1,-1 1-1,1-1 1,0 0-1,-1 1 1,1-1 0,0 0-1,0 0 1,0 1-1,0-1 1,0 0-1,1 1 1,-1-1-1,1-2 1,7-47-50,-2 32 30,2 1-1,18-34 1,-21 44-31,0 1 1,0-1 0,0 1-1,1 0 1,0 1 0,1-1-1,-1 1 1,14-9 0,-19 14 1,0 1 0,0 0 1,1-1-1,-1 1 1,0 0-1,0 0 1,0 0-1,0 0 1,0 0-1,1 0 1,-1 0-1,0 0 1,0 0-1,0 0 0,0 1 1,0-1-1,1 1 1,-1-1-1,0 0 1,0 1-1,0 0 1,0-1-1,0 1 1,0 0-1,-1-1 0,1 1 1,0 0-1,0 0 1,0 0-1,-1 0 1,1 0-1,0 0 1,-1 0-1,1 0 1,-1 0-1,1 0 0,-1 0 1,0 0-1,1 2 1,17 48 28,-17-45-11,41 185 1889,-42-191-1918,0 0 0,0 0-1,0 1 1,1-1 0,-1 0 0,0 0 0,0 1 0,0-1-1,0 0 1,0 0 0,0 1 0,0-1 0,0 0-1,0 0 1,0 1 0,0-1 0,0 0 0,0 0-1,0 1 1,0-1 0,0 0 0,0 0 0,0 1-1,0-1 1,0 0 0,0 0 0,-1 1 0,1-1-1,0 0 1,0 0 0,0 0 0,0 1 0,0-1-1,-1 0 1,1 0 0,0 0 0,0 0 0,0 1-1,-1-1 1,1 0 0,0 0 0,0 0 0,-1 0-1,1 0 1,0 0 0,0 0 0,-1 0 0,1 1 0,0-1-1,0 0 1,-1 0 0,1 0 0,0 0 0,-1-1-1,-16-6-2578,14-4-1460,3 5 1661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1120,'2'-32'1414,"2"0"0,1 0 0,1 1 0,11-33 0,-18 96-814,2 0 0,6 42 0,-4-37-224,29 330 2153,-20-301-2151,-13-69-734,-1 0 1,1 0-1,0 0 0,-1 0 1,0 0-1,0 1 0,0-1 0,0 0 1,-3-3-1,-14-21-4344,14 14 2392,0-1-16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 1452,'0'-1'335,"-1"0"1,0 0-1,1 0 0,-1 0 0,1 0 1,-1 0-1,1 0 0,-1 0 0,1 0 0,0 0 1,-1 0-1,1 0 0,0 0 0,0-1 1,0 1-1,0 0 0,0 0 0,0-2 0,1 2-232,1 0-1,-1 0 1,0 1 0,0-1-1,1 0 1,-1 0-1,1 1 1,-1-1-1,0 1 1,1-1-1,-1 1 1,1 0-1,-1-1 1,1 1-1,0 0 1,1 0-1,78-19 478,-11 2-1835,-57 15-114,-1 0-1,1 1 1,21 1 0,-18 2-587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41 155 756,'-4'4'667,"-26"26"1874,29-29-2474,1 0 0,-1 0 0,1-1 0,-1 1 0,0 0 0,1 0 0,0-1 0,-1 1 0,1 0 0,-1 0 1,1 0-1,0 0 0,0 0 0,-1 0 0,1 0 0,0 0 0,0 0 0,0 0 0,0-1 0,0 1 0,0 0 1,0 0-1,1 0 0,-1 0 0,0 0 0,0 0 0,1 0 0,-1 0 0,1 0 0,-1-1 0,1 1 1,-1 0-1,1 0 0,-1-1 0,1 1 0,0 0 0,-1 0 0,1-1 0,1 1 0,1 1 76,0-1-1,0 0 0,1 0 0,-1-1 1,1 1-1,-1-1 0,1 1 1,-1-1-1,1 0 0,-1 0 0,0-1 1,1 1-1,-1-1 0,1 0 1,-1 0-1,0 0 0,1 0 0,3-2 1,58-30 498,-61 31-629,1-1 0,-1 0-1,1 0 1,-1-1 0,0 0-1,0 1 1,-1-1-1,1 0 1,-1-1 0,0 1-1,0-1 1,0 1 0,3-8-1,-5 8-8,0 0 0,0 0 0,0 0 0,-1 0-1,1 0 1,-1 0 0,0 0 0,0 0 0,-1-1 0,1 1-1,-1 0 1,0 0 0,0 0 0,0 0 0,0 1-1,-1-1 1,0 0 0,-3-5 0,3 5-1,-1-1 0,0 1 0,0 0 0,0 0 0,0 0 1,-1 1-1,1-1 0,-6-3 0,7 6-4,1 0 0,0 0 0,-1 1-1,1-1 1,-1 0 0,1 1 0,-1-1 0,1 1 0,-1-1 0,1 1 0,-1 0 0,0-1-1,1 1 1,-1 0 0,1 0 0,-1 0 0,0 1 0,1-1 0,-1 0 0,1 1 0,-1-1-1,0 0 1,1 1 0,-1 0 0,1-1 0,0 1 0,-1 0 0,1 0 0,0 0-1,-1 0 1,-1 2 0,-3 3 69,-1 2 0,1-1 0,0 1 0,1 0 0,0 0-1,0 0 1,1 1 0,0 0 0,0 0 0,1 0 0,0 0 0,1 1-1,0-1 1,0 0 0,1 1 0,0 0 0,1-1 0,0 1 0,1 0-1,0-1 1,0 1 0,5 16 0,-4-19-17,0 0 1,0 0-1,1 0 1,0-1-1,0 1 0,1-1 1,-1 1-1,2-1 1,-1 0-1,0-1 0,1 1 1,0-1-1,1 0 1,-1 0-1,1 0 0,0-1 1,0 0-1,0 0 1,1-1-1,-1 0 1,1 0-1,0 0 0,0-1 1,0 0-1,0 0 1,0 0-1,0-1 0,1-1 1,-1 1-1,14-1 1,31-9-1374,-49 8 922,-1 0 0,0 0 0,1 0 0,-1 0 0,0-1 0,0 1 0,1-1 0,-1 1 0,-1-1 0,1 0 0,0 0 0,0 0 0,-1 0 1,1 0-1,-1 0 0,1 0 0,-1 0 0,2-4 0,1-8-2119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1256,'0'-1'196,"-1"-1"-1,1 1 1,-1 0 0,1 0-1,0-1 1,0 1-1,0 0 1,-1-1 0,1 1-1,0 0 1,1 0-1,-1-1 1,0 1 0,0 0-1,0-1 1,1 1 0,-1 0-1,1 0 1,-1-1-1,1 1 1,-1 0 0,1 0-1,0 0 1,1-2-1,0 2-64,0-1 0,0 0 0,0 1 0,0-1 1,1 1-1,-1 0 0,0-1 0,1 1 0,-1 0 0,1 1 0,4-2 0,-2 1-111,-1 0 0,1 0 1,0 1-1,-1 0 0,1 0 1,0 0-1,-1 0 0,1 1 1,0-1-1,-1 1 0,1 1 0,-1-1 1,1 1-1,4 2 0,-4-1 13,-1 1-1,1 0 1,-1 0-1,0 1 1,0-1-1,-1 1 1,1 0-1,-1 0 1,0 0-1,-1 0 1,1 0-1,2 10 1,1 6 69,-1 1 0,3 24 0,-6-27-12,2 0 0,8 27 0,-11-42 681,-6-12-500,-8-17-221,11 18-46,0 0 1,0 0 0,0 0 0,1 0 0,0 0 0,1 0 0,0-1 0,0 1 0,0 0-1,1 0 1,0-1 0,0 1 0,1 0 0,0 0 0,0 1 0,1-1 0,-1 0-1,8-12 1,6-7-7,1 0 0,1 1 0,21-24 0,-32 42 2,-6 5-2,-1 1-1,1 0 1,0 0 0,0 0 0,-1 0 0,1 0 0,0 0 0,0 0 0,0 0 0,0 0 0,0 1 0,0-1 0,1 0-1,-1 1 1,0-1 0,0 1 0,0-1 0,1 1 0,-1-1 0,0 1 0,1 0 0,-1 0 0,0-1 0,1 1 0,-1 0-1,0 0 1,1 1 0,-1-1 0,2 0 0,-1 2-2,0-1 0,-1 1 1,1-1-1,0 1 0,-1 0 0,1-1 0,-1 1 0,1 0 1,-1 0-1,0 0 0,0 0 0,0 1 0,0-1 0,1 4 1,2 9 6,0 1 0,-1-1 1,2 27-1,-2 190 2142,-3-232-2075,-11-46-2184,11 46 2111,-1-2-507,1-1 0,-1 1 0,1-1-1,0 1 1,0 0 0,0-1 0,0 1-1,0-1 1,1 1 0,-1-1-1,1 1 1,0-1 0,1-2 0,4-5-1388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1 233 776,'6'-34'1672,"2"0"-1,1 0 1,18-43-1,-23 69-1184,-2 0-1,1 0 1,-1 0-1,2-14 1,14 112-203,-11 213 424,-7-212-112,0-77-474,1 0 0,0-1 1,1 1-1,5 17 0,-7-28-94,1 0 0,-1-1-1,1 1 1,0 0 0,0-1 0,0 1-1,0-1 1,0 1 0,1-1-1,-1 0 1,1 1 0,0-1 0,0 0-1,-1 0 1,1 0 0,1 0 0,-1-1-1,0 1 1,0 0 0,1-1 0,-1 0-1,0 1 1,1-1 0,0 0 0,-1 0-1,1-1 1,0 1 0,4 0 0,-6-1-89,0 0 0,0-1 1,0 1-1,0 0 1,0-1-1,-1 1 1,1-1-1,0 1 1,0-1-1,0 0 1,-1 1-1,1-1 1,0 0-1,-1 0 0,1 1 1,0-1-1,-1 0 1,1 0-1,-1 0 1,1 0-1,-1 0 1,0 0-1,1 0 1,-1 1-1,0-1 1,0 0-1,1 0 1,-1 0-1,0 0 0,0 0 1,0 0-1,0-1 1,-1 1-1,1-1 1,-4-45-4763,3 35 2620,0-4-179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1868,'21'-7'6743,"84"-19"-6577,-55 15-6383,-39 9 4049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19 179 108,'1'-4'311,"0"1"-1,0 0 1,0 0-1,0 0 1,-1-1-1,0 1 1,1 0 0,-1-1-1,0 1 1,-1 0-1,0-5 1,1 5-154,-1-1 0,1 1 1,0-1-1,0 1 0,0-1 0,1 1 1,-1-1-1,1 1 0,-1 0 0,1-1 1,2-4-1,1 1 112,-1 0 1,0 0 0,-1 0-1,1-1 1,-1 1 0,-1-1-1,2-13 423,-7 4 1020,3 20-1884,1 7 204,-7 449 299,3-258-290,7-92-33,0-58 1,-2 0 1,-10 81-1,-1-50-17,1 134 0,7-134 10,-1-50 11,3 0 0,0 0 0,2-1 1,7 37-1,-4-38 30,-2 1 0,-1 0-1,-3 42 1,0-20 58,1 113 939,-10-195-2223,7 23 376,1 1 1,0-1-1,0 0 0,0 0 0,0 0 0,0-11 0,2-4-1703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10 112,'0'-1'88,"0"1"0,-1-1 0,1 1 0,0-1-1,-1 1 1,1-1 0,0 1 0,-1-1 0,1 1 0,-1-1 0,1 1 0,0 0 0,-1-1 0,1 1-1,-1 0 1,0-1 0,1 1 0,-1 0 0,1-1 0,-1 1 0,1 0 0,-1 0 0,0 0 0,1 0-1,-1 0 1,1 0 0,-1 0 0,0 0 0,1 0 0,-1 0 0,1 0 0,-1 0 0,0 0 0,1 0-1,-1 0 1,1 1 0,-2-1 0,-3 5 78,21 0 130,111 7-9,213-6-1,-30-26-2759,-266 16 1187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13 268,'3'-1'82,"0"0"1,-1 0-1,1 0 0,0 0 1,-1 0-1,1 1 0,0-1 1,0 1-1,0-1 0,0 1 0,-1 0 1,1 0-1,0 1 0,0-1 1,0 1-1,0-1 0,-1 1 1,1 0-1,0 0 0,-1 0 1,1 0-1,0 0 0,3 3 1,44 5 248,-19-8-287,60-3 0,-64 0-18,1 1-1,49 5 1,-37 0 7,-1-3 1,0-1 0,59-7 0,-45 2-26,62 2 1,-53 5 11,92-8 0,215-4-21,-141 9-2,162 8 17,-230 0 5,48-11-4,41 2 1,73 13-21,55 3-2,-252 1 443,-5-9 1046,-190-11-3896,45 2 802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0 756,'17'39'3300,"33"59"1,-48-90-2194,-8-10 615,-8-12-404,13 12-1302,-4-7 29,0-1 1,-1 1-1,0 0 0,-10-11 0,13 17-49,0 1 0,-1-1 1,1 1-1,0 0 0,-1-1 1,0 1-1,1 1 1,-1-1-1,0 1 0,0-1 1,0 1-1,0 0 0,0 0 1,-6 0-1,-1 1 0,-1-1 0,0 1 0,1 1 0,-1 0 0,0 1 1,1 0-1,0 1 0,-1 0 0,1 1 0,0 0 0,-18 10 0,25-12 3,-1 1 0,1-1 0,0 1 0,-1 0 0,1 1 0,1-1 0,-1 1 0,0 0 0,1-1 0,0 1 0,0 1 0,0-1 0,0 0 0,1 1 0,0 0-1,0-1 1,0 1 0,0 0 0,1 0 0,0 0 0,0 0 0,0 0 0,0 1 0,1-1 0,0 0 0,0 0 0,1 0 0,-1 0 0,2 6 0,3 14 32,-4-16-24,1 0 0,0 0 1,0 0-1,1 0 0,6 14 0,-8-21-1,0-1 1,0 1-1,0 0 0,1-1 0,-1 0 1,0 1-1,1-1 0,-1 0 0,1 1 0,-1-1 1,1 0-1,0 0 0,-1 0 0,1-1 1,0 1-1,0 0 0,-1-1 0,1 1 0,0-1 1,0 1-1,0-1 0,0 0 0,0 0 0,0 0 1,0 0-1,0 0 0,-1 0 0,1 0 1,0-1-1,0 1 0,0-1 0,2-1 0,46-16-35,-34 11 15,-1 1 0,1 0 0,0 2 0,0-1-1,24-1 1,-36 5 12,0 1-1,0 0 0,-1 0 1,1 1-1,0-1 1,0 1-1,-1 0 0,1 0 1,0 0-1,-1 1 1,1-1-1,-1 1 0,1 0 1,-1 0-1,0 0 1,0 0-1,0 0 1,0 1-1,0-1 0,-1 1 1,1 0-1,-1 0 1,1 0-1,-1 0 0,0 0 1,0 1-1,-1-1 1,1 1-1,1 4 0,0 1 21,0 1 0,-1-1 0,0 1 0,0 0 0,-1-1 0,0 1 0,-1 0 0,0 0-1,-1 0 1,0 0 0,0-1 0,-1 1 0,-4 14 0,4-19 69,1 0 0,-1 0-1,0 0 1,-1 0 0,1-1 0,-1 1 0,0-1 0,0 1-1,0-1 1,-1 0 0,1 0 0,-1-1 0,0 1 0,0-1-1,-1 1 1,1-1 0,0-1 0,-1 1 0,0-1-1,0 1 1,0-2 0,0 1 0,0 0 0,0-1 0,0 0-1,-6 1 1,-4-2-36,0-1 0,0 0-1,0 0 1,0-2 0,1 0-1,-1-1 1,1 0 0,0-1-1,0 0 1,0-1 0,1-1-1,-15-10 1,25 15 32,-10-6-958,23 6-1528,10-1 639,26-6-3988,-27 6 3333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1024,'-1'-2'304,"-1"1"-1,1 0 1,-1-1-1,1 1 1,-1-1-1,1 0 1,0 1-1,0-1 1,0 0-1,0 0 1,-1-3-1,2 4-230,0 0 0,0-1 0,0 1 0,0 0 0,0 0 0,0 0 0,0 0 0,1 0 0,-1 0 0,0-1 0,1 1-1,-1 0 1,1 0 0,0 0 0,-1 0 0,1 1 0,0-1 0,-1 0 0,1 0 0,0 0 0,0 0 0,0 1 0,0-2 0,-1 10 50,0-1 0,1 1 0,0-1 0,0 0 1,2 9-1,-1-4-69,51 531-501,-49-479 305,-1-12-742,-3 0-1,-2 0 1,-12 73 0,9-98-772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0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22 256,'5'-21'3269,"-8"39"-1726,19 302-1170,-8-200-213,0-5 20,0-12-63,-3 0 0,-14 155 1,4-185-71,3 0 1,4 1 0,15 104 0,-3-45 179,-7 38-56,8 142 1158,-13-275-857,-1-1 0,-2 0 0,-1 1 0,-12 59 0,8-84-557,1-28-1922,4 9 1105,-6-25-3553,5 17 1957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0 120,'0'0'4104,"-9"40"-3912,3-14-63,2 0 0,-2 36 0,-1 7 92,3-23-217,3 0 0,1 0-1,12 80 1,-10-108 163,7 57 144,-9-75-170,1 4-50,1 1-1,-1-1 1,-1 1 0,1 0 0,-1-1-1,0 1 1,0 7 0,0-11-46,0 0 115,59 11 423,-51-11-601,420 11 477,0-33-5223,-359 12 2807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2 784,'-1'0'40,"1"0"0,0-1 0,-1 1-1,1 0 1,-1 0 0,1 0 0,0 0 0,-1-1-1,1 1 1,-1 0 0,1 0 0,0 0 0,-1 0-1,1 0 1,-1 0 0,1 0 0,-1 0 0,1 0-1,0 0 1,-1 0 0,1 1 0,-1-1 0,1 0 0,0 0-1,-1 0 1,1 0 0,0 1 0,-1-1 0,1 0-1,0 0 1,-1 1 0,1-1 0,0 0 0,-1 1-1,1-1 1,0 0 0,0 1 0,-1-1 0,1 0-1,0 1 1,0 0 0,-2 0-47,1 0-1,0 0 1,-1 0 0,1 1-1,0-1 1,0 0 0,0 1 0,0-1-1,0 1 1,1-1 0,-1 1-1,0-1 1,0 4 0,1 0 79,1-1 1,0 1-1,0-1 1,0 1-1,0-1 1,1 1 0,0-1-1,3 6 1,-3-5-5,1-1 1,-1 1 0,0 0-1,-1 0 1,1 0 0,-1 0-1,0 0 1,1 8-1,-4 25 36,-8 44-1,6-63-11,1 1 1,1 0-1,1 0 1,0 0-1,1 0 1,2-1-1,0 1 1,1 0-1,8 28 1,-9-42-48,0 0 0,0 0 1,1 0-1,0 0 1,0 0-1,7 8 0,-8-12-38,1 0-1,-1 0 1,1 0-1,0 0 0,0 0 1,0-1-1,0 1 1,0-1-1,0 0 1,0 0-1,0 0 1,1 0-1,-1-1 1,0 1-1,5-1 0,10 1-366,-1-1-1,1-1 1,-1-1-1,0 0 0,1-1 1,-1-1-1,-1-1 0,23-9 1,-5 0-1323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44,'132'19'3547,"293"-26"-3320,-380 8-222,95-5 4,353-18 1,-313 19-3,37 4-2,100-5 1,9 2 14,-47 3-4,34 3-39,-100 2 10,-178-7 15,22 1 7,83 9 0,-121-6 47,23 2-194,-34-1 411,-17-1 522,-651 44-1747,568-45-122,-6-2-350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95 28,'9'-18'2993,"-3"7"-2248,-1 1 0,2-1 0,-1 1 0,1 1 0,15-16 0,-36 41-423,1 1 0,1 1 1,0 0-1,-15 34 0,17-31-124,2 0 0,0 1 0,1 0 0,2 1 0,0-1-1,1 1 1,2 0 0,0 0 0,2 31 0,0-41-152,1 0 1,0-1-1,1 1 1,0-1-1,1 0 0,0 0 1,1 0-1,0 0 0,1 0 1,1-1-1,0 0 1,0 0-1,1 0 0,0-1 1,1 0-1,0 0 1,1-1-1,16 13 0,-17-16-314,0-1 0,0-1 0,1 0 0,0 0 0,0-1 0,0 0 0,0 0-1,0-1 1,16 2 0,-3-3-1254,0 0-1,0-1 1,24-4 0,-6-1-646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1 141 100,'2'-94'5154,"0"55"-3430,-2 31-287,1 11 673,22 282-1607,-12-196-291,-6-64-17,-9-41-1522,-1-28-5091,7 32 4032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56 236,'1'-3'199,"-1"1"1,1-1-1,-1 1 1,1-1-1,0 1 1,0-1-1,0 1 1,1 0-1,-1 0 0,0 0 1,1-1-1,-1 1 1,1 1-1,0-1 1,0 0-1,0 0 1,0 1-1,0-1 0,0 1 1,0-1-1,0 1 1,1 0-1,-1 0 1,0 0-1,1 0 0,-1 0 1,1 1-1,-1-1 1,1 1-1,4-1 1,4 0-65,0-1 0,0 2 0,0-1-1,0 2 1,0-1 0,11 3 0,-9 1-59,0 0-1,-1 1 0,1 1 1,-1 0-1,0 0 0,-1 1 1,1 1-1,-2 0 0,1 0 0,-1 1 1,0 1-1,-1 0 0,0 0 1,0 0-1,-1 1 0,-1 1 1,12 22-1,-15-25-44,0-1 0,-1 1 1,1 1-1,-2-1 0,0 0 0,0 1 0,0-1 1,-1 1-1,-1 0 0,1-1 0,-3 15 0,1-17-12,-1 0 0,1 0 0,-2 0-1,1 0 1,-1 0 0,0-1-1,0 1 1,-1-1 0,1 0 0,-2 0-1,1 0 1,-1 0 0,1-1-1,-2 0 1,1 0 0,-10 7 0,5-5 6,0-1 1,-1-1 0,1 1-1,-1-2 1,0 1 0,-1-2-1,1 1 1,-24 2 0,11-3-569,-1-1 1,0-1-1,-31-3 1,34-4-2922,16 2 1311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1264,'5'-19'2349,"-5"13"-1788,1 0 0,0 1 0,1-1 0,0 1 0,-1-1 0,2 1 0,-1 0 0,1-1 0,2-4 0,5 54-148,-1 7-74,-6-30 15,0 0-1,2 0 1,0 0-1,1-1 1,13 28-1,-17-51-799,0-1 0,0 0 0,-1 0 0,0 1 0,0-1 0,0 0 0,0 0 0,0-8 0,3-21-4005,-3 17 1948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24 128,'-1'1'195,"0"0"0,0-1 0,0 1 0,0 0 0,1 0 0,-1 0 0,0 0 0,1 0 0,-1 0 0,1 0 0,-1 0 0,1 0 1,-1 0-1,1 0 0,-1 0 0,1 0 0,0 0 0,0 0 0,0 0 0,0 1 0,0-1 0,0 0 0,0 0 0,0 0 0,0 0 0,0 0 0,1 2 0,4 33 80,-5-35-242,0-1-1,0 0 1,0 1 0,0-1 0,0 0 0,0 1-1,1-1 1,-1 0 0,0 1 0,0-1-1,0 0 1,1 0 0,-1 1 0,0-1 0,1 0-1,-1 0 1,0 1 0,0-1 0,1 0-1,-1 0 1,0 0 0,1 0 0,-1 1 0,0-1-1,1 0 1,-1 0 0,0 0 0,1 0-1,-1 0 1,0 0 0,1 0 0,-1 0 0,1 0-1,-1 0 1,0 0 0,1 0 0,-1 0-1,0-1 1,1 1 0,-1 0 0,1 0 0,21-12 767,-18 8-662,1 1-1,-1-1 1,0 0-1,0 0 1,0-1 0,6-8-1,-9 12-120,-1 0-1,1 0 1,0 0-1,-1 0 1,1 0-1,-1 0 1,1 0-1,-1 0 1,0-1-1,1 1 1,-1 0-1,0 0 1,0-1-1,0 1 1,0 0-1,0 0 1,0 0 0,0-1-1,0 1 1,0 0-1,-1 0 1,1 0-1,0-1 1,-1 1-1,1 0 1,-1 0-1,0 0 1,1 0-1,-1 0 1,0 0-1,1 0 1,-1 0-1,0 0 1,0 0-1,0 0 1,0 1-1,0-1 1,0 0-1,0 1 1,0-1 0,0 1-1,0-1 1,0 1-1,0-1 1,-1 1-1,1 0 1,0-1-1,0 1 1,-1 0-1,1 0 1,0 0-1,0 0 1,0 0-1,-1 0 1,-1 1-1,-3-1-15,1 1 0,-1 0 0,1 0 0,0 0 0,-1 0 0,1 1 0,0 0 0,0 0 0,0 1-1,0-1 1,-8 6 0,8-2-40,1-1 1,-1 1-1,1-1 0,0 1 0,1 1 1,-1-1-1,1 0 0,-3 10 0,5-12-425,-1 1-1,1-1 0,0 1 1,0-1-1,1 1 0,-1-1 1,1 1-1,0 6 0,2-4-1548,3-1-179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2.08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14 279 464,'-1'1'124,"0"1"1,-1-1-1,1 0 0,0 1 0,0-1 1,0 1-1,0-1 0,0 1 0,1 0 1,-1-1-1,0 1 0,1 0 0,-1-1 1,1 1-1,0 0 0,-1 0 0,1-1 1,0 1-1,0 0 0,0 0 0,0 0 1,0-1-1,1 1 0,-1 0 0,1 0 1,-1-1-1,1 1 0,-1 0 1,1-1-1,0 1 0,0-1 0,0 1 1,0-1-1,0 1 0,0-1 0,0 1 1,1-1-1,-1 0 0,0 0 0,1 0 1,-1 0-1,1 0 0,-1 0 0,1 0 1,1 1-1,3 0 81,0 0 0,0 0 0,0 0 0,0 0 1,0-1-1,0 0 0,0 0 0,0-1 0,1 0 0,-1 0 1,0 0-1,7-2 0,-4 0-167,1 0-1,-1-1 1,1 0 0,-1 0-1,0-1 1,0-1 0,0 1 0,-1-1-1,1-1 1,-1 0 0,-1 0-1,1 0 1,-1-1 0,0 0-1,7-10 1,-8 8-32,0-1 0,0-1 0,-1 1 0,-1-1-1,1 0 1,-2 0 0,0 0 0,0-1 0,-1 1 0,0-1 0,-1 1-1,-1-20 1,0 20 23,1 8-20,0 0-1,-1 0 1,0 0 0,0 0 0,0-1-1,0 1 1,0 0 0,-1 0-1,1 0 1,-1 0 0,0 0 0,0 0-1,0 0 1,0 0 0,-1 0-1,1 0 1,-1 0 0,0 1 0,0-1-1,0 1 1,0-1 0,0 1-1,0 0 1,-4-3 0,-13-10-15,18 14 6,0 0-1,-1 0 1,1 0-1,-1 0 1,1 0-1,-1 0 1,1 0-1,-1 0 1,0 0-1,1 1 1,-1-1-1,0 1 1,0-1-1,1 1 1,-1 0-1,0-1 1,0 1-1,0 0 1,1 0-1,-4 1 1,-2 0 7,0-1 0,0 1 0,0 1 0,0 0 0,0 0 0,1 0 1,-1 1-1,1 0 0,-1 0 0,1 0 0,0 1 0,0 0 0,1 0 0,-1 1 0,1-1 0,0 1 1,0 0-1,1 1 0,-1-1 0,1 1 0,0 0 0,1 0 0,-1 0 0,1 1 0,0-1 0,1 1 1,0-1-1,-2 8 0,1-5 4,1 0 0,0 0 0,0 0 1,1 0-1,0 0 0,1 0 0,0 0 1,0 0-1,1 0 0,0 0 0,1 0 0,-1 0 1,2-1-1,-1 1 0,1 0 0,1-1 0,0 0 1,0 0-1,0 0 0,1 0 0,9 11 1,-10-16 7,0 0 1,0 0 0,0 0 0,1-1 0,-1 1 0,1-1-1,0 0 1,-1 0 0,1-1 0,0 0 0,0 1-1,0-2 1,0 1 0,0 0 0,0-1 0,0 0 0,0 0-1,0-1 1,0 1 0,0-1 0,0 0 0,0-1-1,0 1 1,0-1 0,-1 0 0,6-3 0,-4 3-15,0-1 1,0 0 0,0 0 0,-1-1 0,1 0-1,-1 0 1,0 0 0,0-1 0,-1 1 0,1-1-1,-1 0 1,0-1 0,0 1 0,-1-1-1,0 0 1,0 1 0,0-1 0,0-1 0,2-10-1,-1-20 1,-1-61-1,-3 93-12,0 5 0,-8 37 74,6-26 75,0 0 0,1 0-1,1 0 1,0 0 0,0 0-1,1 0 1,1 0 0,0 0-1,0 0 1,1-1 0,1 1-1,-1-1 1,2 0 0,-1 0-1,1 0 1,12 16 0,-13-20-186,1-1 1,-1 0-1,1-1 1,0 1-1,0-1 0,0 0 1,0 0-1,1-1 1,0 1-1,0-1 1,0-1-1,9 4 1,-9-4-298,1-1 0,-1 0 1,1 0-1,0-1 0,-1 0 1,1 0-1,0 0 0,-1-1 1,1 0-1,-1 0 0,1-1 1,-1 0-1,1 0 0,6-3 1,30-20-4597,-21 13 2345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3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76 216 516,'-5'-8'521,"0"-1"1,1 0-1,0 0 0,0 0 1,1 0-1,0-1 0,1 1 1,-2-12-1,3 10 144,-1 1 0,-1-1 0,0 1 0,-1 0 0,0-1 0,0 2 0,-6-11 0,9 19-401,-1-1-1,1 0 1,0 0 0,0 0 0,0 0 0,0 0 0,1 0 0,-1 0 0,0 0 0,1 0-1,0 0 1,-1 0 0,1-3 0,3 7 1315,-2 18-1531,18 282 83,-5-123 886,-7-83 588,-7-96-1532,-19-25-2627,17 21 1932,1 0 0,-1 1 0,1-1-1,-1 0 1,1 1 0,0-1-1,0 0 1,1 0 0,-1 0-1,1 0 1,0 0 0,0 0 0,0 0-1,1 0 1,-1 0 0,1 0-1,0 1 1,2-6 0,6-10-2356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54 812,'31'-16'2925,"-30"15"-2854,0 1 0,0 0-1,-1 0 1,1-1 0,0 1 0,0 0 0,-1-1 0,1 1 0,0 0-1,-1-1 1,1 1 0,0-1 0,-1 0 0,1 1 0,-1-1 0,1 1-1,0-1 1,-1 0 0,0 0 0,1 1 0,-1-1 0,1 0 0,-1 0-1,0 1 1,0-1 0,1 0 0,-1 0 0,0 0 0,0 1 0,0-1 0,0 0-1,0-1 1,-4 0-30,1 0 0,-1 0 0,0 0 0,0 0 0,0 1 0,0-1 0,0 1 0,0 0 0,0 1 1,0-1-1,0 1 0,-1-1 0,1 1 0,0 1 0,0-1 0,-1 1 0,1-1 0,0 1 0,-7 3 0,0-1-56,0 0 0,0 2 1,0-1-1,1 1 0,-1 1 0,-10 7 1,15-9 8,1 1 1,-1 0-1,1 0 1,0 1-1,1-1 1,-5 8-1,8-13 9,0 1-1,1 0 1,-1 0-1,0 0 1,1 0-1,-1-1 1,1 1-1,0 0 1,-1 0 0,1 0-1,0 0 1,-1 0-1,1 0 1,0 0-1,0 0 1,0 0-1,0 0 1,0 0-1,0 0 1,0 0 0,0 0-1,0 0 1,0 0-1,1 0 1,-1 0-1,0 0 1,1 0-1,-1 0 1,1 0 0,-1 0-1,1 0 1,-1 0-1,1 0 1,0-1-1,-1 1 1,1 0-1,0-1 1,0 1-1,0 0 1,-1-1 0,1 1-1,0-1 1,0 1-1,0-1 1,0 1-1,0-1 1,0 0-1,0 0 1,0 1 0,0-1-1,2 0 1,65 11 251,-52-9-221,1 0 0,-1 1 1,-1 0-1,29 11 0,-43-13-34,-1-1-1,1 0 1,0 0-1,-1 1 1,1-1-1,0 0 1,-1 1 0,1-1-1,-1 0 1,1 1-1,-1-1 1,1 1-1,-1-1 1,1 1-1,-1 0 1,1-1-1,-1 1 1,0-1-1,1 1 1,-1 0-1,0-1 1,1 1-1,-1 0 1,0-1-1,0 1 1,0 0 0,0-1-1,0 1 1,0 0-1,0 0 1,0-1-1,0 1 1,0 0-1,0 1 1,-19 24 15,-36 14 75,51-38-66,0 0 1,0-1-1,-1 1 0,1-1 1,0 1-1,-1-1 1,1-1-1,-1 1 1,0-1-1,1 1 0,-1-1 1,1 0-1,-1-1 1,1 1-1,-1-1 1,1 0-1,-1 0 1,1-1-1,-1 1 0,1-1 1,0 0-1,0 0 1,0 0-1,0-1 1,-4-2-1,9 2-497,1 1 0,-1 0 0,0 0 0,1 0 0,0 0 1,-1 1-1,1-1 0,0 0 0,0 1 0,3-3 0,4 2-1489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1288,'2'-7'1009,"2"-5"402,-1-1-1,-1 1 1,3-25-1,11 168-185,8 112 584,-21-215-1686,2 29 232,-5-53-338,0 0 0,0-1 0,0 1 0,-1-1 0,1 1 0,-1-1 0,0 1 1,0-1-1,0 1 0,-1-1 0,-2 6 0,3-8-68,1-1 0,-1 1 1,1-1-1,-1 1 0,1-1 1,-1 0-1,0 1 0,1-1 0,-1 0 1,0 1-1,1-1 0,-1 0 1,0 0-1,1 1 0,-1-1 0,0 0 1,1 0-1,-1 0 0,0 0 1,0 0-1,1 0 0,-1 0 1,0 0-1,1-1 0,-1 1 0,0 0 1,1 0-1,-1 0 0,0-1 1,1 1-1,-1 0 0,0-1 1,1 1-1,-1-1 0,1 1 0,-1-1 1,1 1-1,-1-1 0,1 1 1,-1-1-1,1 1 0,-1-1 1,1 1-1,0-1 0,-1 0 0,1 1 1,-1-2-1,-16-32-3338,12 16 1327,3 1-165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1052,'3'-7'274,"0"-1"-1,0 2 0,0-1 1,1 0-1,0 1 1,0-1-1,1 1 0,0 1 1,0-1-1,0 1 1,1-1-1,0 1 0,0 1 1,0-1-1,1 1 1,-1 0-1,1 1 0,10-4 1,-13 5-242,1 0 0,-1 0 0,1 1 0,-1 0 0,1 0 0,0 0 0,0 1 0,-1-1 0,1 1 0,0 0-1,0 1 1,-1-1 0,1 1 0,0 0 0,-1 0 0,1 0 0,-1 1 0,1 0 0,-1-1 0,0 2 0,1-1 0,-1 0 0,0 1 0,-1 0 0,1 0 0,0 0 0,-1 0 0,0 1 0,1-1 0,3 6 0,-5-5-22,0 1 0,1-1 1,-1 0-1,-1 0 0,1 1 0,-1-1 0,0 1 0,0 0 1,0-1-1,0 1 0,-1 0 0,0 0 0,0-1 0,0 1 1,0 0-1,-1-1 0,0 1 0,0 0 0,0-1 0,-1 1 1,1-1-1,-1 0 0,0 1 0,-1-1 0,1 0 0,-1 0 1,1 0-1,-1 0 0,0-1 0,-1 1 0,1-1 0,0 0 1,-1 0-1,0 0 0,0 0 0,0-1 0,0 0 0,0 1 1,0-1-1,-1-1 0,1 1 0,-1-1 0,1 0 1,-1 0-1,0 0 0,-9 0 0,-49 12-1460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1 118 592,'26'-118'6394,"-15"156"-5637,-2 39-34,-4 0-1,-6 102 1,-1-88-209,10 100 0,-7-170-200,0-7-2113,6-30-4833,-5 8 4146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62 109 32,'0'9'319,"0"-1"-1,1 1 1,1-1-1,-1 0 1,1 1 0,1-1-1,-1 0 1,2 0 0,-1 0-1,1-1 1,0 1-1,0-1 1,8 9 0,-10-13-281,0-1 0,0 0 0,1 1 1,-1-1-1,1 0 0,-1 0 0,1-1 1,0 1-1,0 0 0,0-1 0,0 0 1,0 0-1,0 0 0,0 0 0,0 0 1,0 0-1,0-1 0,1 0 0,-1 1 0,0-1 1,0-1-1,1 1 0,-1 0 0,0-1 1,0 1-1,0-1 0,0 0 0,1 0 1,-1 0-1,0-1 0,-1 1 0,1-1 1,0 0-1,0 1 0,-1-1 0,1 0 1,2-3-1,-3 2-33,1 1 1,-1-1-1,0 1 1,0-1-1,0 0 0,0 0 1,0 0-1,-1 0 1,0 0-1,1-1 1,-1 1-1,0 0 0,0 0 1,-1-1-1,1 1 1,-1-1-1,0 1 1,0-1-1,0 1 0,0 0 1,0-1-1,-1 1 1,1-1-1,-1 1 1,0 0-1,0-1 1,-1 1-1,-1-3 0,-2-8-8,-2 0 0,1 1-1,-2 0 1,0 1 0,-11-14-1,16 22-2,0 0 0,0 0 0,-1 0 0,0 1 0,0 0 1,0 0-1,0 0 0,0 0 0,-1 0 0,1 1 0,-1 0 0,1 0 0,-1 0 0,0 1 0,0-1 0,0 1 0,0 0 0,0 1 0,-8-1 0,10 1 1,-1 1 1,0-1-1,1 1 0,-1 0 0,1 0 0,-1 1 0,1-1 1,-1 1-1,1 0 0,0-1 0,0 1 0,0 1 1,0-1-1,0 0 0,0 1 0,1 0 0,-1-1 0,1 1 1,0 0-1,-1 0 0,1 0 0,1 1 0,-1-1 0,0 0 1,1 1-1,0-1 0,-1 6 0,-1-2 17,1 1 1,1 0-1,0-1 0,0 1 0,0 0 1,1 0-1,0 0 0,1 0 0,0 0 0,0-1 1,0 1-1,1 0 0,0-1 0,1 1 0,4 10 1,-5-15 14,0 1 1,1-1 0,-1 1-1,0-1 1,1 0 0,0 0-1,0 0 1,0 0 0,0 0-1,0-1 1,1 1 0,-1-1-1,1 0 1,0 0 0,-1 0-1,1-1 1,0 1-1,0-1 1,0 0 0,0 0-1,0 0 1,0-1 0,0 1-1,1-1 1,-1 0 0,0 0-1,0-1 1,0 1 0,0-1-1,8-2 1,-8 2-22,1 0 1,-1 0-1,1-1 0,-1 1 1,1-1-1,-1 0 0,0 0 0,0-1 1,0 1-1,0-1 0,0 0 1,-1 0-1,1 0 0,-1 0 1,0-1-1,0 1 0,0-1 1,0 0-1,-1 0 0,0 0 1,1 0-1,-2-1 0,1 1 1,0 0-1,-1-1 0,0 1 0,0-1 1,0 0-1,0 1 0,-1-1 1,0 0-1,0 1 0,0-1 1,0 0-1,-3-8 0,2-5 83,1 16-26,0 0 0,0 1-1,0-1 1,0 0 0,0 0 0,0 0 0,-1 1 0,1-1 0,-1 0 0,1 0 0,-1 1 0,0-1 0,0 0 0,1 1 0,-3-3 0,12 89 1526,-7-74-1557,1-1 0,0 0 0,1 0 1,0 0-1,1 0 0,0 0 0,0-1 1,1 0-1,0 0 0,1-1 0,-1 1 1,12 8-1,-17-16-81,-1 0 1,1-1 0,0 1-1,0-1 1,0 1-1,0-1 1,0 0-1,0 1 1,0-1-1,0 0 1,1 0-1,-1 0 1,0 0 0,0 0-1,0 0 1,0 0-1,0 0 1,0 0-1,0 0 1,0 0-1,0-1 1,0 1-1,0-1 1,0 1-1,0 0 1,0-1 0,0 0-1,0 1 1,0-1-1,0 1 1,-1-1-1,1 0 1,0 0-1,0 0 1,-1 1-1,1-1 1,0 0 0,-1 0-1,1 0 1,-1 0-1,1 0 1,-1-1-1,19-46-4977,-19 48 4966,5-16-2051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142 123 800,'-1'0'113,"1"0"-1,-1 0 1,0 0 0,1 0-1,-1 0 1,0 0-1,1-1 1,-1 1 0,0 0-1,1 0 1,-1-1 0,0 1-1,1 0 1,-1-1-1,1 1 1,-1-1 0,0 1-1,1 0 1,-1-1 0,1 1-1,0-1 1,-1 0-1,1 1 1,-1-1 0,1 1-1,0-1 1,-1 0 0,1 1-1,0-1 1,0 0-1,0 1 1,-1-1 0,1 0-1,0 1 1,0-1-1,0 0 1,0 0 0,0 0-1,5-33 2602,-2 18 445,-1 19-3105,-1 1-1,1-1 1,0 1 0,1-1-1,-1 0 1,1 0 0,-1 0-1,5 4 1,1 1 4,29 40 112,-14-18-69,1-1-1,33 32 1,-56-60-97,1 1 1,0-1 0,-1 0-1,1 1 1,0-1-1,-1 0 1,1 0-1,0 0 1,0 0 0,0-1-1,0 1 1,0 0-1,0-1 1,0 1 0,0-1-1,0 0 1,0 0-1,0 0 1,0 0 0,0 0-1,0 0 1,0 0-1,0-1 1,0 1-1,0-1 1,0 0 0,0 1-1,0-1 1,0 0-1,0 0 1,0 0 0,-1 0-1,1 0 1,0-1-1,-1 1 1,1-1 0,-1 1-1,1-1 1,-1 1-1,0-1 1,0 0-1,2-2 1,0 0 1,0-1-1,0 0 1,-1 0 0,1 0 0,-1 0-1,0 0 1,-1-1 0,1 1-1,-1-1 1,0 1 0,0-1-1,-1 1 1,0-1 0,0-10-1,-2 7-10,0 1 0,-1-1 0,0 0 0,0 1 0,0-1 0,-7-9 0,8 12 16,-1 0-1,1 0 1,1-1-1,-1 1 1,1 0 0,0-1-1,1 1 1,0-1-1,-1 1 1,2-8-1,0-2 5,-1 16 78,-2 1-134,1 0 40,0 0 0,-1 1 0,1-1 0,0 1 0,0-1 0,0 1 0,0-1 0,0 1 0,0 0 0,1-1 0,-1 1 1,0 0-1,1 0 0,0 0 0,-1 2 0,-4 34-14,5-34 14,0 149 22,2-117-11,-1 1 0,-2-1 0,-1 1 1,-2-1-1,-15 64 0,17-94-2,-1 1 0,1-1-1,-1 0 1,-1 0 0,1 0 0,-1 0-1,0-1 1,0 1 0,0-1 0,-1 0-1,0 0 1,0-1 0,0 1-1,-1-1 1,1 0 0,-1-1 0,0 1-1,0-1 1,0 0 0,-1-1 0,1 1-1,-12 1 1,-4 0-2,-1-1 0,0-1 0,1 0 1,-1-2-1,-36-5 0,59 5-10,-26-4-711,26 4 607,0 0 1,-1 0-1,1 0 1,0 0-1,-1 0 1,1 0 0,0 0-1,-1 0 1,1 0-1,0 0 1,-1 0 0,1 0-1,0 0 1,-1 0-1,1 0 1,0-1-1,-1 1 1,1 0 0,0 0-1,-1 0 1,1 0-1,0-1 1,0 1-1,-1 0 1,1 0 0,0-1-1,0 1 1,0 0-1,-1 0 1,1-1-1,0 1 1,0 0 0,0-1-1,0 1 1,-1 0-1,1-1 1,0 1-1,0 0 1,0-1 0,0 1-1,0 0 1,0-1-1,0 1 1,0 0-1,0-1 1,0 1 0,0 0-1,0-1 1,0 1-1,1 0 1,-1-1-1,0 1 1,0 0 0,0 0-1,0-1 1,1 1-1,-1 0 1,0-1 0,0 1-1,0 0 1,1 0-1,-1-1 1,0 1-1,0 0 1,1 0 0,-1-1-1,9-4-2453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1208,'-1'-24'2473,"0"17"-1948,0 0 0,1 1 1,0-1-1,0 1 0,0-1 1,1 1-1,0-1 0,2-8 1,3 18-369,-1 0 1,0 1 0,-1-1-1,1 1 1,-1 0 0,7 7-1,1 2 117,0-1-1,1 0 0,0-1 1,19 12-1,34 29 131,-47-32-348,0 0-1,-2 2 1,-1 0-1,0 1 1,-2 0 0,0 1-1,-2 1 1,-1 0-1,-1 0 1,0 1-1,5 32 1,-10-37-26,-2 2 0,0-1-1,-1 0 1,-1 0 0,-1 1 0,-1-1-1,-2 0 1,0 0 0,-1 0 0,-1 0-1,-1 0 1,-1-1 0,0 0 0,-13 22-1,2-10 7,-1-1-1,-34 44 0,44-65-14,0 0 1,-1-1-1,0 0 1,0 0-1,-1-1 1,-1-1-1,1 0 1,-1 0-1,-23 9 0,33-16-105,0 0-1,0 0 1,0-1-1,-1 1 1,1-1-1,0 1 1,0-1-1,-1 0 1,1 0-1,0 0 1,-1 0-1,1-1 1,0 1-1,-3-1 1,4 0-152,0 1 1,0-1-1,1 1 1,-1-1-1,0 1 1,0-1-1,1 0 1,-1 1-1,0-1 1,1 0-1,-1 0 0,1 0 1,-1 0-1,1 1 1,-1-1-1,1 0 1,-1 0-1,1 0 1,0 0-1,0 0 1,-1 0-1,1 0 1,0 0-1,0 0 1,0 0-1,0 0 0,0 0 1,0 0-1,0 0 1,1 0-1,-1 0 1,0 0-1,1 0 1,-1 0-1,1 0 1,1-8-2379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1.252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1017 65 328,'3'-3'8984,"10"-13"-6652,-10-21-818,3 29 2124,-6 8-3385,10 21-260,49 147 139,17 71 140,-60-188-243,-3 1-1,-2 0 1,-2 1-1,-3 0 1,-2 1-1,-3 56 1,-3-71-1,-13 71 1,2-22 6,7-50 4,-2-1 0,-2 0 0,-15 39 0,6-18 16,3-15 0,-1 0 0,-37 63 0,29-62-23,-3-2 0,-1-1 0,-36 38 0,43-54-29,-1-2 0,-2 0 0,0-2 0,-1 0 0,-1-2 0,-1-1 0,-31 14 0,-91 59 5,101-61 5,-1-2 1,-1-3-1,-97 35 1,33-19-55,92-33 88,18-7-52,0 0 0,0 1 0,0 0 0,1 0 0,-1 0 0,0 1 0,1-1 0,-6 6 0,-17 6 1,15-10 33,13-8 168,12-10-183,0 0 0,-1-2 0,-1 1 0,-1-1 0,0-1 0,-1 0 0,13-34 0,-6 16 45,-5 15-71,2 1 0,0 0 0,1 0-1,1 2 1,22-22 0,-14 15-3,17-28 46,-38 52-35,-2 0-3,5-25-68,-4 20 39,-9 14 15,-82 105-5,41-56 38,-45 66 0,48-59-41,44-64 59,1 0 0,1 0 0,-1 1 0,0-1 0,0 0 0,0 1 0,1-1 0,-1 0-1,1 1 1,-1-1 0,1 1 0,-1-1 0,1 1 0,0-1 0,0 1 0,0-1 0,0 1 0,0-1 0,0 4 0,0 5-129,0-9 110,61 28 973,73 29-760,38 18-88,-163-71-178,-5-2-12,1-1-1,-1 1 1,1-1 0,0 0-1,-1 0 1,1 0 0,7 1-1,-11-4-236,0 1 0,-1 0 0,1-1-1,0 1 1,-1 0 0,1-1 0,-1 1-1,1-1 1,0 1 0,-1-1 0,1 0 0,-1 1-1,0-1 1,1 1 0,-1-1 0,1 0 0,-1 1-1,0-1 1,1 0 0,-1 0 0,0 1-1,0-1 1,0 0 0,0-1 0,6-27-5495,-3 13 2155,5-2 1007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7.129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14 81 1024,'-1'-7'7851,"-5"-17"-5810,5 23-1991,1 1 1,-1-1-1,1 1 0,-1-1 1,1 1-1,0 0 1,-1-1-1,1 1 1,0-1-1,-1 1 0,1-1 1,0 0-1,0 1 1,0-1-1,0 1 1,-1-1-1,1 1 1,0-1-1,0 0 0,0 1 1,0-1-1,0 1 1,0-1-1,0 0 1,1 1-1,-1-1 0,0 1 1,0-1-1,0 1 1,0-1-1,1 0 1,-1 1-17,0 0 1,1-1 0,-1 1 0,0 0 0,0 0-1,0 0 1,0-1 0,0 1 0,0 0-1,1 0 1,-1 0 0,0-1 0,0 1-1,0 0 1,0 0 0,0-1 0,0 1 0,0 0-1,0 0 1,0 0 0,0-1 0,0 1-1,0 0 1,0 0 0,0-1 0,0 1 0,0 0-1,0 0 1,-1 0 0,1-1 0,0 1-1,0 0 1,0 0 0,0 0 0,0-1 0,0 1-1,-1 0 1,1 0 0,0 0 0,0 0-1,0-1 1,-1 1 0,1 0 0,0 0-1,0 0 1,0 0 0,-1 0 0,1 0 0,0 0-1,0 0 1,0 0 0,-1 0 0,2 0-33,0 0 1,0 1 0,0-1-1,1 1 1,-1 0 0,0-1-1,0 1 1,-1 0 0,1 0-1,0 0 1,0-1 0,0 1-1,0 0 1,-1 0 0,1 0-1,0 0 1,-1 1 0,1-1-1,-1 0 1,1 2-1,15 36 80,-2-4 81,54 86 411,-45-77-107,46 67-1,-66-106-220,13 18-545,-16-24 348,0 1 0,0 0 1,0 0-1,0-1 0,0 1 1,0 0-1,0 0 0,0-1 1,0 1-1,0 0 0,0 0 1,0-1-1,0 1 1,0 0-1,0-1 0,0 1 1,1 0-1,-1 0 0,0 0 1,0-1-1,0 1 0,0 0 1,0 0-1,1-1 0,-1 1 1,0 0-1,0 0 0,0 0 1,1 0-1,-1-1 1,0 1-1,0 0 0,0 0 1,1 0-1,-1 0 0,0 0 1,0 0-1,1-1 0,-1 1 1,0 0-1,0 0 0,1 0 1,-1 0-1,0 0 0,1 0 1,-1 0-1,0 0 1,0 0-1,1 0 0,-1 1 1,0-1-1,0 0 0,1 0 1,-1 0-1,0 0 0,0 0 1,1 0-1,-1 0 0,0 1 1,0-1-1,1 0 0,7-33 880,2-13-957,-10 11 61,2 0 0,0 0 0,15-61 0,17-25-50,-33 109-625,-9 15-3939,7-2 4123,0-1 1,1 1-1,-1-1 1,0 1-1,1 0 1,-1-1-1,0 1 1,1 0-1,-1-1 1,1 1-1,-1 0 1,1 0-1,0 0 1,-1-1-1,1 1 1,0 0-1,-1 0 1,1 0-1,0 0 1,0 0-1,0-1 1,0 1-1,0 0 1,0 0-1,0 0 1,0 1-1,6 4-1700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7.726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1 143 784,'0'0'1461,"23"-46"3786,-21 31-4200,0 0 1,-1-1-1,-1-17 0,0 15-144,0 18-743,-5 44-147,5-7 96,1-1 0,3 1 1,0-1-1,3 0 0,16 55 1,-18-114-2995,6-35-4957,-6 42 5492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2 204,'-10'0'2459,"10"0"-2349,-1-1 0,1 1-1,-1 0 1,1 0 0,-1 0-1,1-1 1,-1 1 0,1 0 0,-1 0-1,0 0 1,1 0 0,-1 0 0,1 0-1,-1 0 1,1 0 0,-1 0 0,1 1-1,-1-1 1,1 0 0,-1 0-1,1 0 1,-1 0 0,1 1 0,-1-1-1,1 0 1,-1 1 0,1-1 0,0 0-1,-1 1 1,1-1 0,0 0 0,-1 1-1,1-1 1,0 1 0,-1-1-1,1 1 1,0-1 0,-1 1 0,1-1 185,81 5 1853,-47-2-1836,-24-3-272,0 1 0,0 0 1,0 0-1,0 1 1,0 0-1,0 1 1,-1 0-1,1 0 1,-1 1-1,0 1 0,11 6 1,14 10 235,-28-18-251,0 0-1,-1 0 1,1 1-1,-1 0 1,1 0 0,-1 0-1,-1 1 1,1-1-1,0 1 1,-1 1 0,5 7-1,-1 0 0,-3-5-6,0 0-1,-1 1 1,0-1 0,0 1 0,0 0-1,-1 0 1,-1 0 0,0 0 0,0 1-1,1 13 1,3 7 65,-5-28-78,0 1 0,-1 0 0,1 1 0,0-1-1,-1 0 1,1 0 0,-1 0 0,0 0-1,0 0 1,-1 6 0,-3 6 11,4-10-10,-1 0 1,0-1-1,0 1 0,-1-1 0,1 1 1,-1-1-1,0 0 0,0 0 1,-1 0-1,1 0 0,-5 6 0,-8 8 78,-1-1 1,-1-1-1,0 0 0,-24 17 0,6-11 85,-61 30-1,62-35-84,24-12-13,-1 0 0,0-1-1,-22 5 1,31-8-145,0-1 0,-1 1-1,1 0 1,0-1 0,0 0 0,0 1 0,-1-1 0,1 0 0,0 0 0,0 0 0,-1-1 0,1 1 0,0-1 0,0 1 0,0-1 0,0 1 0,-1-1 0,1 0 0,0 0-1,0 0 1,1 0 0,-1-1 0,0 1 0,0 0 0,0-1 0,1 0 0,-1 1 0,-1-3 0,3 2-177,-1 1 0,1-1 1,0 1-1,0-1 0,0 1 0,0-1 0,0 1 0,1-1 1,-1 0-1,0 1 0,1-1 0,-1 1 0,1 0 1,-1-1-1,1 1 0,0-1 0,0 1 0,-1 0 1,1 0-1,2-2 0,-3 2 107,9-12-2298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8.209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42 23 784,'-1'0'178,"0"0"1,0 0-1,0 0 1,1 0-1,-1 1 0,0-1 1,0 0-1,1 1 1,-1-1-1,0 1 0,1-1 1,-1 1-1,0-1 1,1 1-1,-1-1 0,1 1 1,-1-1-1,1 1 0,-1 0 1,1-1-1,-1 1 1,1 0-1,0-1 0,-1 1 1,1 0-1,0 0 1,0-1-1,-1 2 0,-3 35 1784,13 35 230,-9-72-2132,1 1 0,-1-1 0,0 1 1,0-1-1,0 1 0,0-1 0,1 1 0,-1-1 0,0 1 1,0-1-1,1 0 0,-1 1 0,0-1 0,1 1 0,-1-1 1,1 0-1,-1 1 0,1-1 0,-1 0 0,0 1 0,1-1 1,-1 0-1,1 0 0,-1 1 0,1-1 0,-1 0 1,1 0-1,-1 0 0,1 0 0,0 0 0,-1 0 0,1 0 1,-1 0-1,1 0 0,21-11 819,-18 9-830,0-1 0,-1 0 1,0 0-1,0-1 0,0 1 0,0-1 0,0 1 1,-1-1-1,3-5 0,-3 4-34,-1 1 0,0-1 1,0 1-1,0-1 0,0 1 1,-1-1-1,0 0 0,0 1 0,0-1 1,-1 0-1,1 1 0,-1-1 0,0 1 1,0-1-1,-1 1 0,0-1 1,1 1-1,-1 0 0,-1 0 0,1 0 1,-5-6-1,6 9-16,-1 1 0,0-1 1,0 1-1,0-1 0,0 1 0,0-1 1,0 1-1,0 0 0,0 0 0,0 0 0,0 0 1,0 0-1,0 1 0,0-1 0,0 1 1,1-1-1,-1 1 0,0 0 0,0-1 1,0 1-1,1 0 0,-1 0 0,0 0 1,-2 3-1,2-3-29,-1 0 0,1 1 0,0-1 0,-1 1 0,1 0 1,0 0-1,0 0 0,0 0 0,1 0 0,-1 0 0,0 0 0,1 1 1,-1-1-1,1 0 0,0 1 0,0-1 0,-1 5 0,2-3-166,1 0 0,0 0 0,1 0 0,-1 0 1,1 0-1,-1 0 0,1 0 0,0 0 0,1-1 0,-1 1 0,1-1 0,-1 0 0,6 6 0,45 39-3084,-47-42 2673,33 29-3377,-20-18 1811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09.277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81 168 188,'-3'4'550,"1"0"-1,0 0 1,0 0-1,0 1 1,1-1-1,-1 1 1,1 0-1,-1 5 1,2-9-500,0-1-1,0 1 1,0-1 0,0 1-1,0-1 1,0 1 0,1-1-1,-1 1 1,0-1 0,0 1-1,0-1 1,1 1 0,-1-1-1,0 1 1,0-1 0,1 1-1,-1-1 1,1 1 0,-1-1 0,0 0-1,1 1 1,-1-1 0,1 0-1,-1 1 1,1-1 0,-1 0-1,1 0 1,0 1 0,1-1 39,0 1 0,0-1 1,1 0-1,-1 0 0,0 0 1,0 0-1,0-1 0,1 1 1,-1 0-1,0-1 0,3-1 1,1 0-25,1 0 1,-1 0 0,0-1-1,-1 0 1,1 0 0,0 0 0,-1-1-1,0 0 1,0 0 0,0 0-1,0-1 1,0 1 0,-1-1-1,0 0 1,0-1 0,-1 1-1,1-1 1,-1 1 0,0-1 0,-1 0-1,1 0 1,-1-1 0,0 1-1,-1 0 1,0-1 0,0 1-1,0-1 1,-1 1 0,0-1 0,0 1-1,-1-11 1,0 14-30,1 1 1,0-1-1,-1 1 1,1-1-1,-1 1 1,0 0-1,0-1 1,0 1-1,0 0 1,0-1-1,0 1 1,-1 0-1,1 0 1,-1 0-1,1 0 1,-1 0-1,-3-2 0,1 2-13,0 0-1,0 1 1,0-1-1,0 1 1,0 0-1,-1 0 1,1 1-1,0-1 1,-1 1-1,1 0 1,-5 0-1,4 1 3,-1 0-1,1 0 1,-1 1-1,1 0 1,0-1-1,0 2 1,0-1-1,0 1 1,0-1 0,1 1-1,-1 1 1,1-1-1,-1 1 1,1-1-1,1 1 1,-1 0 0,0 1-1,-4 6 1,3-2 89,-1 0 0,1 1 0,1 0 0,0 0 0,0 0 0,1 1 0,0-1 0,1 1 0,0-1-1,0 22 1,2-29-88,0 1-1,0-1 0,0 1 0,1 0 0,-1-1 0,1 1 0,0-1 0,0 0 0,0 1 0,1-1 0,-1 0 1,1 1-1,-1-1 0,1 0 0,0 0 0,1-1 0,-1 1 0,0 0 0,1-1 0,-1 1 0,1-1 0,0 0 1,0 0-1,0 0 0,0 0 0,0 0 0,0-1 0,1 1 0,-1-1 0,0 0 0,1 0 0,-1 0 1,1-1-1,-1 1 0,1-1 0,5 0 0,27 2-133,55-6 0,-9-10-6376,-68 8 2634,-7 4 1700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8:10.325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31 258 456,'0'-10'818,"-2"0"1,1 0-1,-1 0 0,-1 1 1,0-1-1,-4-9 0,-5-17 417,13 43 1703,5 23-2522,3 47 1,-6-23-62,2 0 0,13 62 1,-18-116-326,0 1 0,0-1 0,0 0 0,0 1 0,0-1 0,0 1 0,0-1 0,0 0 0,0 1 0,0-1 1,0 0-1,0 1 0,1-1 0,-1 0 0,0 1 0,0-1 0,0 0 0,0 1 0,1-1 0,-1 0 0,0 1 0,0-1 0,0 0 0,1 0 0,-1 1 0,0-1 1,1 0-1,-1 0 0,0 0 0,1 1 0,-1-1 0,0 0 0,1 0 0,-1 0 0,0 0 0,1 0 0,-1 0 0,0 0 0,1 0 0,-1 1 0,0-1 1,1 0-1,-1-1 0,0 1 0,1 0 0,-1 0 0,1 0 0,-1 0 0,0 0 0,1 0 0,18-21 579,12-35-474,56-147-48,-89 224-101,1-1 1,0 1-1,2 0 1,0-1-1,1 1 1,1-1-1,7 23 0,-10-41 58,1 0 0,0 0 0,0 1 0,0-1 0,0 0 0,0 0 0,0 0-1,0 0 1,1 0 0,-1 0 0,1 0 0,0-1 0,-1 1 0,1-1 0,0 1 0,0-1-1,0 1 1,0-1 0,0 0 0,0 0 0,0 0 0,0 0 0,1 0 0,3 0-1,-4-1 47,1 0 0,0-1-1,-1 1 1,1-1 0,-1 0-1,1 1 1,-1-1-1,1 0 1,-1-1 0,0 1-1,1 0 1,-1-1-1,0 1 1,0-1 0,0 0-1,0 1 1,0-1 0,-1 0-1,1 0 1,0 0-1,-1-1 1,2-2 0,4-6-9,-1-1 0,-1 0 0,0-1 0,-1 1 0,0-1 0,-1 0 0,0 0 0,-1 0 0,0 0 0,-1-25 0,-2 5-203,-1 0-1,-1 0 1,-10-39-1,-1 25-2816,8 32-924,-2 5-3577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27 28,'1'2'323,"0"0"-1,0 1 1,0-1-1,0 0 1,0-1 0,1 1-1,-1 0 1,1 0-1,0 0 1,-1-1-1,1 1 1,0-1 0,0 0-1,0 1 1,0-1-1,0 0 1,4 1 0,-4-1-152,1 1 1,-1-1-1,1 1 1,-1 0-1,1-1 1,-1 1-1,0 0 1,0 0-1,0 0 1,2 4-1,4 7 422,-2-2-133,-12-14 1929,-7-9 1884,12 10-4164,0 0 1,0 1-1,0-1 1,0 0-1,0 0 1,1 1-1,-1-1 1,1 0 0,-1 0-1,1 0 1,0 0-1,-1 0 1,1 0-1,0 0 1,0 0-1,1-2 1,-18-15 563,15 17-670,-1 0 0,1 0-1,0 0 1,0 0 0,0-1 0,0 1-1,1 0 1,-1-1 0,0 0-1,0-2 1,1 4-2,1 0 0,-1 1-1,0-1 1,1 1 0,-1-1 0,1 1 0,-1-1-1,0 1 1,1-1 0,-1 1 0,0-1-1,0 1 1,1 0 0,-1-1 0,0 1 0,0 0-1,1 0 1,-1 0 0,0 0 0,0-1 0,0 1-1,0 0 1,1 0 0,-1 1 0,0-1 0,0 0-1,-1 0 1,-23 3-10,16-1 6,1 0-1,-1 1 1,1 1-1,0-1 1,0 1 0,0 0-1,0 1 1,0 0-1,1 0 1,0 1-1,0 0 1,1 0-1,-9 10 1,3-1 6,1 0 0,0 1 0,1 1 0,1-1 0,-10 25 0,15-31-3,0 0 1,1 1-1,1-1 1,0 0-1,0 1 1,1-1-1,0 22 1,1-28 1,1-1 1,-1 1 0,0 0-1,1-1 1,0 1-1,-1 0 1,2-1-1,-1 1 1,0-1-1,1 0 1,-1 1 0,1-1-1,0 0 1,0 0-1,0 0 1,1 0-1,-1 0 1,1-1-1,-1 1 1,1-1 0,0 1-1,0-1 1,0 0-1,0 0 1,6 2-1,-6-3 0,0 1-1,1-1 1,-1-1-1,0 1 1,0 0 0,1-1-1,-1 1 1,0-1-1,0 0 1,1 0-1,-1-1 1,0 1-1,0-1 1,1 1-1,-1-1 1,0 0 0,0 0-1,5-3 1,-2 0 8,0-1 0,0 0 1,0 0-1,0 0 0,-1-1 1,5-6-1,22-22-12,-28 31 1,-1 1 1,1 0 0,0 0 0,-1 0-1,1 0 1,0 1 0,0 0-1,0-1 1,0 1 0,1 1 0,-1-1-1,0 1 1,0-1 0,0 1-1,0 1 1,1-1 0,-1 0 0,0 1-1,0 0 1,0 0 0,0 0-1,0 1 1,0-1 0,0 1 0,-1 0-1,1 0 1,0 0 0,-1 0 0,1 1-1,-1 0 1,0-1 0,0 1-1,0 0 1,-1 1 0,1-1 0,0 0-1,-1 1 1,0-1 0,0 1-1,0 0 1,-1 0 0,1 0 0,-1 0-1,2 6 1,-3 4-6,-1-1 1,0 1-1,0-1 0,-1 0 1,-1 0-1,0 0 0,-7 15 1,8-20 27,-1-1-1,0 1 1,0-1 0,-1 0 0,0 0 0,-1 0-1,1-1 1,-1 0 0,0 1 0,-1-2 0,1 1-1,-1-1 1,-8 6 0,6-7 74,-1 0 1,0-1-1,0-1 0,0 1 1,0-1-1,0-1 0,-1 0 1,1 0-1,0-1 0,-1 0 1,1 0-1,-12-3 0,1 0-24,0-1-1,1-1 1,-1 0 0,-29-14-1,40 14-1817,17 5-2724,16 4-4145,-13-1 5751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1 189 156,'8'-55'4887,"-7"44"-3976,1-1-1,-1 1 1,8-21-1,-8 26-378,0 1 0,0-1 0,0 0 0,0 0 0,-1 0 0,-1-7 0,1 1 2031,0 12-2486,0 0 0,0 0 0,0-1 0,0 1 0,-1 0 0,1 0 0,0 0 0,0 0 0,0 0 0,0-1 0,0 1 0,0 0 0,0 0 0,0 0 0,0 0 0,0 0 0,0-1 0,0 1 0,0 0 0,0 0 0,0 0 0,0 0 0,0-1 0,0 1 0,0 0 0,0 0 0,0 0 0,0 0 0,0-1 0,0 1-1,0 0 1,0 0 0,0 0 0,0 0 0,0-1 0,0 1 0,1 0 0,-1 0 0,0 0 0,0 0 0,0 0 0,0 0 0,0 0 0,0-1 0,1 1 0,-1 0 0,0 0 0,0 0 0,0 0 0,0 0 0,1 0 0,-1 0 0,0 0 0,0 0 0,0 0 0,0 0 0,1 0 0,-1 0 0,0 0 0,0 0 0,0 0 0,8 13 654,2 26-1174,-10-6 447,-7 168 52,5-181-50,0 1 1,2-1 0,0 1-1,1-1 1,1 1 0,1-1-1,1 1 1,10 30 0,-13-49-7,1 4 12,0 0 0,1 1 0,0-1 1,0 0-1,8 11 0,-10-17-10,-1 1 0,1 0 1,0 0-1,0 0 0,0 0 1,0-1-1,0 1 0,0 0 0,0-1 1,1 1-1,-1-1 0,0 1 1,0-1-1,0 0 0,0 0 0,1 1 1,-1-1-1,0 0 0,0 0 1,1 0-1,-1 0 0,0 0 1,0 0-1,0-1 0,1 1 0,-1 0 1,0-1-1,0 1 0,0 0 1,0-1-1,1 0 0,-1 1 0,0-1 1,0 0-1,0 1 0,0-1 1,-1 0-1,1 0 0,0 0 1,1-1-1,13-10-348,19-16-1201,-22 11-2019,-11-1-3384,-4 12 1797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11 388,'-54'1'3774,"34"-1"-2000,26 1 639,75-7-1575,-63 3-1040,0 1-1,1 1 0,-1 1 0,1 0 1,-1 1-1,34 8 0,-33 5-3718,-17-11 2880,3 2-809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14 331 300,'7'-1'289,"-1"0"1,1 0-1,-1 0 0,0-1 1,0 0-1,1 0 0,-1 0 1,0-1-1,-1 0 0,1 0 1,-1-1-1,1 1 0,-1-1 1,0-1-1,5-4 0,6-8-52,0 0 0,24-36-1,-32 42-12,0-1-1,-1 0 0,-1 0 1,1 0-1,-2-1 1,0 0-1,5-18 1,-10 29-166,1 1 0,0-1 0,-1 1 0,0-1 0,1 0 0,-1 1 0,0-1 0,0 0 0,0 1 0,0-1 0,0 0 0,0 1 0,-1-1 0,1 0 0,0 1 0,-1-1 0,1 0 0,-1 1 0,0-1 0,0 1 0,1-1 0,-3-1 0,-4-8 113,6 8-154,-1 1 0,0 0 1,1 0-1,-1 0 0,0-1 0,0 2 0,-1-1 0,1 0 0,0 0 0,-1 1 1,1-1-1,0 1 0,-1 0 0,0 0 0,1 0 0,-1 0 0,0 0 0,1 1 1,-1-1-1,0 1 0,0 0 0,-3-1 0,1 1-18,0 1-1,0-1 1,-1 1 0,1 0-1,0 0 1,0 0 0,0 1 0,0 0-1,0 0 1,0 0 0,0 0-1,-4 4 1,0 1 8,0 0 1,1 1-1,0 0 1,1 1-1,-1-1 1,2 1-1,-1 1 1,-5 10-1,8-13 5,0 0-1,1 1 1,0-1-1,0 1 1,0-1-1,1 1 0,0 0 1,1 0-1,0 0 1,0 0-1,0 0 0,2 11 1,-1-13 7,1 0 0,0-1 1,1 1-1,-1-1 0,1 0 1,0 1-1,1-1 0,-1 0 0,1 0 1,3 5-1,-4-8 3,0 0-1,0-1 1,0 1 0,0-1 0,0 1-1,0-1 1,1 0 0,-1 0-1,0 0 1,1 0 0,-1 0-1,0 0 1,1 0 0,-1-1 0,1 0-1,-1 1 1,1-1 0,0 0-1,-1 0 1,1 0 0,-1-1-1,1 1 1,-1-1 0,5 0 0,0-2-7,1 1 0,0-1 0,-1-1 0,1 1 0,-1-1 0,0 0 0,0-1 1,-1 0-1,1 0 0,-1 0 0,0-1 0,-1 0 0,1 0 0,-1 0 0,8-14 0,-5 7 11,0-1 0,-1 0-1,-1-1 1,0 0 0,-1 0-1,-1 0 1,4-21-1,-10-20 539,0 56-562,1 1 1,-1-1-1,1 1 1,-1 0-1,1 0 0,0 0 1,0 0-1,-1 0 1,1 0-1,0 0 1,0 0-1,0 1 1,0-1-1,0 0 1,-1 3-1,-5 17 599,0 0-1,1 1 1,2 0-1,-5 38 0,9-50-366,-1 1-1,2-1 0,-1 1 0,1-1 0,1 0 0,0 1 0,0-1 0,1 0 0,1 0 0,-1 0 0,2 0 0,6 11 0,-9-19-221,0 0 1,0 0-1,0 0 1,0 0-1,0 0 1,0-1-1,1 1 1,-1-1-1,1 0 1,-1 0-1,1 0 1,-1 0-1,1 0 1,0 0-1,-1-1 1,1 1-1,0-1 1,0 0-1,-1 0 1,1 0-1,0 0 1,0 0-1,0-1 1,2 0-1,12-2-874,0-1-1,27-9 0,-32 8-460,49-13-8073,-51 16 7110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2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48 524,'1'0'225,"-1"0"0,1 0 0,0 0-1,0 0 1,-1 0 0,1 0 0,0 0 0,-1 0 0,1 0-1,0-1 1,-1 1 0,1 0 0,0 0 0,-1-1-1,1 1 1,-1-1 0,1 1 0,0 0 0,-1-1 0,1 1-1,-1-1 1,1 1 0,-1-1 0,1 0 0,-1 1 0,0-1-1,1 1 1,-1-1 0,0 0 0,1 1 0,-1-1 0,0 0-1,0 1 1,0-1 0,0 0 0,0 1 0,1-1 0,-1 0-1,0 0 1,0 1 0,-1-1 0,1 0 0,0 1 0,0-1-1,0 0 1,0 1 0,-1-1 0,1 0 0,0 1-1,-1-1 1,1-1 0,-1 1-140,0 0 0,0-1 0,1 1 0,-1 0 0,0-1 0,0 1 0,0 0-1,0 0 1,0 0 0,0 0 0,-1 0 0,1 0 0,0 0 0,-1 0 0,1 1 0,0-1 0,-1 0 0,1 1-1,-1-1 1,1 1 0,-1-1 0,1 1 0,-1 0 0,1 0 0,-1 0 0,1 0 0,-3 0 0,-6 2-38,0 1 0,0 0 0,1 0 0,-1 1 0,1 1 0,0 0 0,0 0 1,0 1-1,1 0 0,0 0 0,0 1 0,0 0 0,1 0 0,0 1 0,-9 12 0,12-15 38,0 1 0,1 0 0,-1 0 0,1 0-1,0 0 1,0 0 0,1 1 0,0-1-1,0 1 1,0-1 0,1 1 0,0 0-1,0 0 1,1-1 0,0 1 0,0 0-1,0 0 1,1 0 0,0-1 0,1 1 0,-1 0-1,1-1 1,1 1 0,3 8 0,-3-11-150,0 0 1,-1-1 0,2 1-1,-1 0 1,0-1 0,1 1 0,0-1-1,0 0 1,0-1 0,0 1 0,0-1-1,0 1 1,1-1 0,-1 0-1,1-1 1,-1 1 0,1-1 0,0 0-1,0 0 1,-1 0 0,1-1-1,0 0 1,0 0 0,8-1 0,54-10-4503,-6-9-3511,-39 12 5664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1 189 468,'1'-30'1654,"3"1"0,0 0 1,9-31-1,-7 36 200,-6 10 10,0 12-664,-1 5-977,13 236 425,-1 1 757,-11-228-1344,7 163 1435,-7-182-1465,1-1 0,-1 0 0,1 0 0,1 0 1,-1 1-1,1-1 0,0 0 0,1 1 0,5-11 0,41-74-90,-34 66 86,-5 9-48,0 0-1,22-24 1,-28 35 11,1 0 0,1 1 0,-1 0-1,1 0 1,-1 1 0,1 0 0,0 0 0,1 0 0,-1 0 0,10-3 0,-15 7 8,-1 0-1,0 0 1,0 0-1,0-1 1,0 1-1,1 0 1,-1 0-1,0 0 1,0 0-1,0 0 1,1 0-1,-1-1 1,0 1-1,0 0 1,1 0-1,-1 0 1,0 0 0,0 0-1,1 0 1,-1 0-1,0 0 1,0 0-1,1 0 1,-1 0-1,0 0 1,0 0-1,1 0 1,-1 0-1,0 0 1,0 1-1,1-1 1,-1 0-1,0 0 1,0 0-1,0 0 1,1 0-1,-1 1 1,0-1-1,0 0 1,0 0 0,1 0-1,-1 0 1,0 1-1,0-1 1,0 0-1,0 0 1,0 1-1,1-1 1,-10 14-77,-18 12 31,-22-4 49,42-20 5,0 0-1,0 0 1,1 1 0,0 1-1,-1-1 1,-10 8-1,-39 58-28,40-54 40,15-14 25,0 0 1,0 0-1,0 0 1,0 0-1,0 0 1,0 0-1,0 0 0,0 0 1,0-1-1,0 1 1,0 0-1,0-1 0,-1 1 1,1-1-1,0 1 1,0-1-1,-1 0 1,1 1-1,0-1 0,-2 0 441,47-19 1367,-42 19-1848,-1-1 0,1 1-1,-1-1 1,1 1 0,-1 0 0,1 0 0,-1 0 0,1 0-1,-1 0 1,1 0 0,-1 0 0,1 0 0,-1 0-1,1 1 1,-1-1 0,1 1 0,-1-1 0,1 1-1,-1 0 1,0-1 0,1 1 0,-1 0 0,0 0-1,0 0 1,1 0 0,-1 0 0,0 0 0,0 0 0,0 1-1,0-1 1,-1 0 0,1 0 0,0 1 0,1 2-1,4 7-3,-1 0-1,0 1 0,4 18 0,0-6 28,16 87 25,-24-110-47,0 0 0,0 0 1,0-1-1,0 1 1,0 0-1,0-1 0,0 1 1,0-1-1,0 1 0,1-1 1,-1 1-1,0-1 0,0 0 1,1 1-1,-1-1 0,0 0 1,0 0-1,1 0 0,-1 0 1,0 0-1,0-1 1,1 1-1,-1 0 0,0 0 1,0-1-1,0 1 0,1-1 1,-1 1-1,2-2 0,35-16-254,6-23-4488,-23 7-7109,-18 28 9600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55 416,'1'-1'73,"-1"1"0,1-1 0,-1 0-1,1 1 1,-1-1 0,1 1 0,0-1 0,-1 1 0,1-1-1,-1 1 1,1-1 0,0 1 0,0 0 0,-1-1 0,1 1-1,0 0 1,0 0 0,-1 0 0,1-1 0,0 1 0,0 0-1,-1 0 1,1 0 0,0 0 0,0 0 0,0 0 0,-1 1-1,1-1 1,0 0 0,0 0 0,-1 0 0,1 1 0,0-1-1,-1 0 1,1 1 0,0-1 0,-1 1 0,1-1 0,0 1 0,-1-1-1,1 1 1,-1-1 0,1 1 0,-1-1 0,1 1 0,-1 0-1,1-1 1,-1 1 0,1 1 0,0 0-71,-1 0-1,1 0 1,-1 0 0,0 0-1,1 0 1,-1 0 0,0 0 0,0 0-1,0 0 1,0 0 0,0 0-1,-1-1 1,1 1 0,-1 0-1,1 0 1,-1 0 0,0 0 0,1 0-1,-1 0 1,-2 2 0,2-3 55,0 1 0,0-1-1,0 0 1,0 1 0,0-1 0,0 0 0,-1 0 0,1 1 0,-1-1 0,1 0 0,0 0 0,-1-1-1,0 1 1,1 0 0,-1 0 0,1-1 0,-4 1 0,4-1 14,0 0 0,0 0 1,0 0-1,0 0 0,0 0 0,0-1 0,0 1 1,0 0-1,0-1 0,1 1 0,-1-1 0,0 1 1,0-1-1,0 1 0,1-1 0,-1 0 1,0 1-1,0-1 0,1 0 0,-1 0 0,1 1 1,-2-3-1,1 0 53,-1 0 0,1 0 0,-1-1 0,1 1 0,0 0 1,0-1-1,1 1 0,-1-1 0,1 1 0,0-1 0,0 1 0,0-1 1,0 1-1,0-1 0,1 1 0,1-5 0,14-23 396,-16 30-519,1 0 0,-1 0 0,0 1 0,1-1 0,-1 0 0,1 0 0,-1 1 0,1-1 0,-1 0 0,1 1 0,-1-1 0,1 0 0,0 1 0,-1-1 0,1 1 0,0 0 0,0-1 0,-1 1 0,1-1 0,0 1 0,0 0 0,0-1 0,-1 1 0,1 0 0,0 0 0,0 0 0,0 0 0,0 0 0,-1 0 0,1 0 0,0 0 0,0 0 0,0 0 0,0 0 0,0 1 0,-1-1 0,1 0 0,0 1 0,1-1 0,-3 5-381,0 0 1,-1 0-1,1 0 1,-1 0 0,0 0-1,0-1 1,-1 1-1,1-1 1,-5 6-1,7-9 258,-14 24-2654,9-13 1095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382 141 672,'4'-7'2012,"-3"5"-1596,0 1 0,0-1 0,-1 0 0,1 1 1,0-1-1,-1 0 0,1 1 0,-1-1 1,1 0-1,-1 0 0,0 0 0,0 1 0,0-1 1,0-2-1,1-1-253,0 0 1,0 1 0,0-1-1,0 1 1,1-1-1,0 1 1,0 0-1,0-1 1,4-4-1,10-28 1254,-14 19 527,-10 31-935,-7 12-1044,-118 183 750,73-109-223,-153 219 2191,215-321-2451,27-37-4466,-23 32 2207,0 0-1,1 1 0,0 0 0,13-10 0,-5 7-514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41 644,'-4'-10'3384,"7"12"-2143,-2-1-1228,-1 0 0,0 0 0,0-1 0,0 1 0,1 0 0,-1 0 0,0-1 0,0 1 0,0 0 0,0 0 0,0 0 0,-1-1 0,1 1-1,0 0 1,0 0 0,0-1 0,-1 1 0,1 0 0,0 0 0,-1-1 0,1 1 0,0 0 0,-1-1 0,1 1 0,-1 0 0,1-1 0,-1 1 0,0-1 0,0 1 0,-9 9 123,-5 1 1190,14-12-1272,0 0 0,0 0 0,0 0 0,1 0 0,-1 0 0,0 0-1,1-1 1,-1 1 0,1 0 0,-1 0 0,1 0 0,-1-1 0,1 1 0,0 0 0,0-1-1,0 1 1,0 0 0,0-2 0,-1 0-13,1 0 0,0 1 1,0-1-1,0 1 0,0-1 0,1 0 0,-1 1 0,1-1 0,-1 1 1,1-1-1,0 1 0,1-3 0,-1 4-26,-1 0 0,1 0 0,-1 0 0,1 0 0,0 0 0,-1 0 0,1 0 0,0 1 0,0-1 0,-1 0 0,1 1 0,0-1 0,0 0 0,0 1 0,0-1 0,0 1 0,0 0 0,0-1 0,0 1 1,0 0-1,0-1 0,0 1 0,0 0 0,0 0 0,0 0 0,0 0 0,0 0 0,1 0 0,-1 0 0,1 1 0,-2-1-16,1 0 1,-1 0-1,0 0 1,1 1-1,-1-1 0,0 0 1,0 0-1,1 1 1,-1-1-1,0 0 1,1 0-1,-1 1 0,0-1 1,0 0-1,0 1 1,0-1-1,1 0 0,-1 1 1,0-1-1,0 0 1,0 1-1,0-1 1,0 0-1,0 1 0,0-1 1,0 1-1,0-1 1,0 0-1,0 1 1,0-1-1,0 0 0,0 1 1,0-1-1,0 1 1,0-1-1,0 0 1,-1 1-1,1-1 0,0 0 1,0 1-1,0-1 1,-1 0-1,1 0 1,0 1-1,0-1 0,-1 0 1,1 0-1,0 1 1,-1-1-1,-11 15-33,11-15 33,-1 3 4,-1 0 0,0 0 0,0-1 0,-1 1 1,1-1-1,-1 0 0,1 0 0,-4 1 0,6-2-1,1-1-1,0 0 1,-1 0 0,1 0-1,0 0 1,-1 0-1,1 0 1,0 1-1,-1-1 1,1 0 0,0 0-1,-1 0 1,1 0-1,0 0 1,-1 0-1,1 0 1,0-1 0,-1 1-1,1 0 1,0 0-1,-1 0 1,1 0-1,0 0 1,-1 0 0,1-1-1,0 1 1,-1 0-1,1 0 1,0 0-1,0-1 1,-1 1 0,1 0-1,0-1 1,4-20-54,-3 20-216,1-1-1,-1 1 1,0-1 0,1 1 0,-1 0 0,0 0-1,1 0 1,0 0 0,-1 0 0,1 0 0,0 0-1,-1 0 1,1 0 0,0 1 0,0-1 0,0 1-1,-1 0 1,1-1 0,0 1 0,0 0 0,3 0-1,2 2-1637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96 704,'-14'-67'6265,"10"40"-3983,4 25-1070,3 11 149,11 66 239,-4 1 0,2 96 0,-10-136-1189,0 5 98,1 32 793,-1-56-1256,-2-28-926,2-28-3698,8-21-6417,-6 45 8632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55 269 380,'-11'6'2209,"11"-5"-2114,0-1 1,-1 0-1,1 1 1,0-1 0,-1 1-1,1-1 1,0 0-1,-1 1 1,1-1 0,-1 0-1,1 0 1,-1 1-1,1-1 1,-1 0-1,1 0 1,-1 0 0,1 0-1,-1 1 1,1-1-1,-1 0 1,1 0 0,-1 0-1,1 0 1,-1 0-1,1 0 1,-1 0 0,1 0-1,-1-1 1,1 1-1,-1 0 1,1 0 0,-1 0-1,1 0 1,-1-1-1,1 1 1,0 0 0,-1 0-1,1-1 1,-1 1-1,1 0 1,0-1 0,-1 1-1,1-1 1,0 1-1,-1 0 1,1-1 0,0 1-1,-1-1 1,1 1-1,0-1 1,0 1-1,0-1 1,0 1 0,-1-1-1,1 1 1,0-1-1,0 1 1,0-1 0,0 1-1,0-1 1,0 0-1,-4-10 133,1-1-1,-1 1 0,2 0 1,-1-1-1,2 0 0,0 0 1,0 1-1,2-19 0,-1 24-179,1 0-1,0 0 0,1 1 1,-1-1-1,1 1 1,0-1-1,1 1 1,-1-1-1,1 1 0,0 0 1,1 0-1,-1 1 1,1-1-1,0 1 1,0 0-1,0 0 0,1 0 1,-1 0-1,7-3 1,-1 1-33,1 0 1,0 1 0,0 0 0,0 0 0,1 2-1,0-1 1,0 2 0,0-1 0,0 2-1,0-1 1,19 2 0,-27 0-16,0 0 1,0 0-1,0 1 1,0-1-1,-1 1 1,1 0-1,0 0 0,0 1 1,-1-1-1,1 1 1,-1-1-1,1 1 1,-1 0-1,0 1 1,0-1-1,1 0 1,-2 1-1,1 0 0,0 0 1,-1 0-1,1 0 1,-1 0-1,0 0 1,0 1-1,0-1 1,0 1-1,-1-1 0,1 1 1,-1 0-1,0-1 1,0 1-1,0 0 1,-1 0-1,0 0 1,1 0-1,-1 0 1,0 0-1,-1 5 0,-1 3 3,0-1 0,-1 1 0,0-1 0,-1 0 0,0 0 0,-1 0 0,0 0 0,0-1 0,-1 0 0,-1 0 0,0 0 0,-9 10 0,5-8 1,0 0 0,0 0 0,-1-1 0,-1-1 0,0 0 0,0-1 0,-1 0 1,-19 9-1,27-16-59,1 0 1,-1-1-1,1 1 0,-1-1 1,0 0-1,0-1 1,1 1-1,-12-2 0,14 1 22,1 0-1,-1 0 1,0-1-1,0 1 1,1-1-1,-1 0 1,1 0-1,-1 0 1,1 0-1,-1 0 1,1-1-1,0 1 1,-1-1-1,1 0 1,0 1-1,0-1 1,0 0-1,0 0 1,1 0-1,-4-4 1,5 5-31,0 1 0,0-1 0,-1 1-1,1-1 1,0 1 0,0-1 0,0 1 0,0-1 0,-1 1 0,1-1 0,0 1 0,0-1-1,0 0 1,0 1 0,0-1 0,0 1 0,0-1 0,1 1 0,-1-1 0,0 1-1,0-1 1,0 1 0,0-1 0,1 1 0,-1-1 0,0 1 0,1-1 0,-1 1 0,0-1-1,1 1 1,-1 0 0,0-1 0,1 1 0,-1 0 0,1-1 0,-1 1 0,1 0-1,-1-1 1,1 1 0,-1 0 0,1 0 0,-1 0 0,1-1 0,-1 1 0,1 0 0,28-5-4154,-27 5 3802,11 0-1514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4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50 165 1204,'0'0'2791,"-17"-25"2398,8-39-4185,6 8-568,0 37 76,2 36-195,1 38-216,-11 251 210,6-251-76,5 64 0,0-61 2687,0-60-3195,1-1 0,-1 0 0,1 0 0,-1 0 0,1 1 0,0-1 0,0 0 0,0 1 0,1-1 0,2-3 0,6-13-2787,-9 15 2210,1 0 1,1 0-1,-1 1 0,0-1 0,1 0 1,0 1-1,3-4 0,6-3-1182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61 248,'-11'-10'5243,"-27"1"-3433,28 4-929,28 2-344,14 1-432,-1-1-1,31-7 0,20-2-67,-40 6-45,-42 6 2,0 1-239,0-1 73,1 1 0,-1-1 0,0 1-1,0 0 1,0-1 0,0 1 0,0-1 0,0 1 0,0-1-1,0 1 1,0 0 0,0-1 0,0 1 0,0-1-1,0 1 1,0-1 0,-1 1 0,1-1 0,0 1-1,0-1 1,0 1 0,-1-1 0,1 1 0,0-1-1,-1 1 1,1-1 0,-1 1 0,1-1 0,0 0 0,-1 1-1,1-1 1,-1 0 0,1 1 0,-2-1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52 135 316,'-1'-10'984,"0"1"0,-1-1 0,1 1 0,-2-1 0,0 1 0,-3-9-1,-5-13 1226,8 2 361,4 48-1315,2 43-1198,3 1 1,23 103-1,-19-117-33,-4-17 244,-1 0-1,0 33 1,-14-89-2057,7 21 1403,1 1 1,-1 0-1,1-1 0,0 1 1,0-1-1,0 0 1,0 1-1,1-1 0,-1-4 1,-18-64-5457,-4-69 5720,21 106 507,3 20 218,-2-1-1,0 1 1,0 0-1,-1 0 1,-1 0-1,0 0 1,-8-18-1,11 31-527,0 0 1,0 0-1,0 1 0,0-1 1,0 0-1,0 0 0,0 0 1,0 0-1,0 0 0,0 0 1,0 0-1,0 0 0,1 0 1,-1 1-1,0-1 0,1 0 1,-1 0-1,0 0 0,1 1 1,-1-1-1,1 0 0,0 0 1,-1 1-1,1-1 0,0 0 1,-1 1-1,1-1 0,0 1 1,-1-1-1,1 1 0,0-1 1,0 1-1,1-1 0,5-6 844,1 35-814,-1 0 0,-2 1-1,-1 0 1,-1-1 0,-1 1 0,-3 42-1,0-22-643,6 50 0,-4-95 258,2 24-2565,-2-8-1893,-1-14 2834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63 204,'12'-17'2524,"-10"14"-2207,0 1-1,0 0 1,0 0-1,0-1 1,-1 1-1,0-1 1,1 1 0,-1-1-1,0 0 1,0 1-1,0-1 1,0 0 0,-1 0-1,1-3 1,-1 6-291,0 0 1,0 0-1,0 0 1,0 0-1,-1 0 1,1 0 0,0 0-1,0 0 1,0 0-1,0 0 1,0 0-1,0 0 1,0 0-1,-1 0 1,1 0 0,0 0-1,0 0 1,0 0-1,0 0 1,0 0-1,0 0 1,0 0-1,0 0 1,-1 0 0,1 0-1,0 0 1,0 0-1,0 0 1,0 0-1,0 0 1,0 0-1,0 0 1,0 0 0,0-1-1,-1 1 1,1 0-1,0 0 1,0 0-1,0 0 1,0 0-1,0 0 1,0 0 0,0 0-1,0 0 1,0-1-1,0 1 1,0 0-1,0 0 1,0 0-1,0 0 1,0 0-1,0 0 1,0 0 0,0-1-1,0 1 1,0 0-1,0 0 1,0 0-1,0 0 1,0 0-1,0 0 1,-3 13 167,18 258-5,-11-103 3,7-24 199,-11-144-337,-1-1-100,0 0 0,0-1 0,0 1 0,0-1 1,1 1-1,-1-1 0,0 1 0,1-1 0,-1 1 0,1-1 0,-1 0 1,1 1-1,0-1 0,0-3 0,-7-18-2726,-4 8-1505,10 9 2503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69 812,'-9'-11'1859,"7"10"-1400,1-1 0,-1 0-1,0 0 1,1 0-1,-1 0 1,1-1 0,0 1-1,0 0 1,0-1-1,-2-4 1,9 8-416,1 0-1,-1 0 1,0-1 0,1 0-1,10-1 1,11-2-1350,1-1 1,-1-1-1,32-10 1,-44 11-136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7 118 104,'-3'-43'4420,"0"-19"-1527,5 49-1819,4 27 125,2 19-851,-2 1 0,-1 0 0,-1 0 0,-3 66 0,5 50 1003,1-68-679,-6-51-91,-2-30 49,-2-14 332,-12-39-5188,2 9-3221,12 33 5262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0 174 196,'0'0'1134,"0"-12"6597,2-34-6378,-1 40-1336,1 0 1,-1 1-1,1-1 0,1 1 1,-1 0-1,1-1 1,-1 1-1,2 0 1,-1 0-1,0 1 1,1-1-1,0 1 1,0 0-1,0 0 1,1 0-1,0 0 1,-1 1-1,1 0 0,0 0 1,0 0-1,1 0 1,-1 1-1,10-3 1,-9 3 0,1 0 1,0 0-1,-1 1 0,1-1 1,0 1-1,0 1 1,0 0-1,0 0 1,0 0-1,0 0 0,0 1 1,-1 1-1,1-1 1,0 1-1,-1 0 0,1 0 1,-1 1-1,1 0 1,9 7-1,-13-8-16,0 0 0,-1 0 0,1 0 0,-1 1 0,0-1 0,1 1 0,-1-1 0,0 1 0,-1 0 0,1 0 0,-1 0 0,1 0 0,-1 0 0,0 0 0,0 1 0,0-1 0,0 0 1,-1 1-1,1 4 0,-1-1 6,-1-1 0,0 0 0,0 0 1,0 0-1,-1 0 0,0 0 0,0 0 1,-1-1-1,1 1 0,-4 5 0,-5 6 17,-1-1-1,0 0 1,-1 0 0,-1-1-1,-23 19 1,37-34-25,-13 11 42,0-1-1,-1 0 1,-18 10 0,30-19-29,-1 1 1,1-1-1,-1 1 1,1-1-1,-1 0 0,0 0 1,0 0-1,0-1 0,1 1 1,-1-1-1,0 1 1,0-1-1,0 0 0,0 0 1,0 0-1,0 0 1,0-1-1,0 1 0,0-1 1,1 0-1,-1 0 0,0 0 1,0 0-1,1 0 1,-1-1-1,-3-2 0,6 0-745,13-1-4912,-7 4 2863,0-1 798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86 124 636,'-11'-12'1293,"-1"-1"0,2 0 0,0-1 0,0 0 0,-14-28 0,16 27-88,41 63 4812,121 142-4470,-117-149-942,55 80 0,-7-7 538,-78-105-599,1 1-5242,-8-25-2985,4 1 2473,3 5 2817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79 812,'-12'-41'4044,"11"39"-3928,1 1 0,0-1 0,-1 1 0,1-1 1,0 1-1,0-1 0,0 1 0,0 0 0,0-1 0,1 1 1,-1-1-1,0 1 0,1-1 0,-1 1 0,1 0 0,-1-1 0,1 1 1,0 0-1,-1-1 0,1 1 0,0 0 0,0 0 0,0 0 1,0 0-1,0 0 0,2-2 0,-1 6-47,-1 0-1,0 0 1,0 0 0,0 0-1,0 0 1,0 0-1,0 1 1,-1-1 0,0 0-1,0 0 1,0 5-1,-1 81 870,-1-24-576,3 0 0,15 104 1,-13-154 568,-2-23-389,2-16-1690,-3 18 560,-1 5 233,1 0-1,0 0 1,0 0 0,0 0 0,0 0-1,0 0 1,0 1 0,0-1 0,0 0-1,0 0 1,1 0 0,-1 0 0,0 0-1,1 0 1,-1 0 0,0 0 0,1 0-1,0 0 1,5 0-1832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307 202 772,'9'-24'1007,"-1"5"-91,-1-1-1,0 0 1,-1 0-1,-2-1 1,0 0 0,2-29-1,-8 58-834,0 0-1,-1-1 1,1 1-1,-2-1 0,-4 10 1,-2 4 95,-85 295 2812,34-100-1748,-80 188-269,130-381-918,8-19 66,1 0-1,0 0 1,0 0-1,0 0 1,1 0-1,-1 0 1,-1 8-1,3-12 80,-2-21 209,4 9-399,0-1 1,1 1-1,0-1 0,1 1 1,1 1-1,0-1 0,0 0 1,1 1-1,10-14 0,12-28 14,39-132-49,-52 136 15,1 2 0,3 0 0,1 1 0,34-54 0,-36 73 1,-1-1 0,-1 0 0,-1-1-1,-2-1 1,-1 0 0,-1-1 0,-1 0 0,8-52-1,-9 51 6,-7 28 2,0-1 1,0 1 0,-1-1 0,0 0-1,0 1 1,0-1 0,0-6 0,0 2-18,-1 18-124,-8 30-968,-7-11-1304,-31 45-1,28-47-588,-27 53 0,31-44 987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44 192,'11'-12'3337,"-13"6"-999,-24 5 7,-6 1-2418,-27-4 202,39 3 255,31 0 668,385-9-495,-393 9-408,-8-2-173,-8-1-122,-6 3-71,0 2 0,0 0 0,1 1 0,-1 1 0,1 0 0,-1 1 1,-32 14-1,50-18 282,0 0 0,0 0 0,1 0 0,-1 0 0,0 0 0,0 0 0,1 0 0,-1 1 0,0-1 0,1 0 0,-1 1 0,0-1 0,1 1 0,-1-1 0,0 0 0,1 1 0,-1-1 0,1 1 0,-1 0 0,1-1 0,-1 1 0,1-1 0,-1 1 0,1 0 0,-1-1 0,1 1 0,0 0 0,0-1 0,-1 1 0,1 0 0,0 0 0,0-1 0,0 1 0,0 0 0,0 0 0,0 0 0,0-1 0,0 1 0,0 0 0,0 0 0,0-1 0,0 1 0,0 0 0,1 0 0,-1-1 0,0 1 0,1 0 0,-1-1 0,1 2 0,2 8-322,27 84 1510,-16-56-995,-3 0 0,11 58 0,-20-83-173,-1 0 0,0 1 0,-1-1 0,-1 1 0,0-1 0,-1 1 0,0-1 0,-1 0 0,0 0 0,-1 0 0,-8 17 0,10-27-46,0 1-1,0-1 1,0 1-1,0-1 1,0 0-1,-1 0 1,1 0-1,-1 0 1,0-1-1,0 1 1,0-1-1,-1 1 1,1-1-1,0 0 1,-1 0-1,1-1 1,-1 1-1,0-1 1,1 0-1,-1 1 1,0-2-1,0 1 1,0 0-1,0-1 1,-4 0-1,-9 0 24,1-2 1,-1 0-1,1-1 0,-27-8 0,29 8-47,13 3-9,0 0-1,0 0 1,0 0 0,0 0-1,1 0 1,-1 0 0,0 0-1,0-1 1,0 1-1,0 0 1,0 0 0,0-1-1,0 1 1,1-1 0,-1 1-1,0-1 1,0 1-1,0-1 1,1 1 0,-1-1-1,0 0 1,1 1 0,-1-1-1,1 0 1,-1 0-1,0 0 1,1 1 0,0-1-1,-1 0 1,1 0 0,0 0-1,-1 0 1,1 0 0,0 0-1,0 0 1,0 1-1,0-1 1,-1 0 0,1 0-1,1 0 1,-1 0 0,0 0-1,0 0 1,0 0-1,0 0 1,1-1 0,1-13 40,40 12-1264,-34-4-1041,-13 2-1131,-3-3-2549,8 5 3994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9:5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1000,'2'0'149,"-1"0"0,1 0-1,0 0 1,-1 1 0,1-1 0,-1 1 0,1-1-1,-1 1 1,1-1 0,-1 1 0,1 0 0,-1 0-1,0 0 1,1 0 0,-1 0 0,0 0 0,0 0-1,0 0 1,0 0 0,0 0 0,0 1 0,0-1-1,0 0 1,1 3 0,13 43 392,-14-42-48,0-1 0,0 1 1,0-1-1,1 1 1,-1-1-1,1 1 1,0-1-1,5 7 1,-11-18 3221,-3-11-2410,-3-5-1339,9 20 35,-1 0 0,1 0 0,-1 0 0,0 1 0,0-1 0,0 0 0,0 1 0,0-1 0,0 1 0,-1 0 0,1 0 0,-1 0 0,0 0 0,0 0 0,0 0 0,1 1 0,-2-1 1,1 1-1,0 0 0,0 0 0,0 0 0,-6 0 0,3 1-6,0 1 0,1 0 0,-1 0 0,1 1 0,-1-1 1,1 1-1,0 1 0,0-1 0,-1 1 0,2 0 0,-1 0 1,-7 6-1,2-2 5,0 1 1,1 1-1,0-1 1,1 2 0,0-1-1,0 1 1,1 0-1,1 1 1,-11 20-1,13-22 9,1-1-1,0 1 1,0 0-1,1 0 1,0 0-1,0 0 1,1 1-1,1-1 1,-1 0-1,1 1 1,1-1-1,0 0 1,4 17-1,-5-23 2,1-1-1,-1 0 1,1 1-1,-1-1 0,1 0 1,0 1-1,0-1 1,0 0-1,0 0 0,1 0 1,-1 0-1,1 0 1,-1 0-1,1 0 0,-1-1 1,1 1-1,0-1 1,0 1-1,0-1 0,0 1 1,0-1-1,0 0 1,0 0-1,1 0 0,-1 0 1,0-1-1,0 1 1,1 0-1,-1-1 0,1 0 1,3 1-1,1-2 10,0 0 0,-1-1 0,1 0 0,-1 0 0,1 0 0,-1-1 0,0 0 0,0 0 0,0-1 0,6-4 0,-11 8-18,9-8 17,0 1 0,1 1 1,0 0-1,0 1 0,19-7 1,-27 11-19,-1 0 1,1 1 0,0-1-1,0 1 1,0 0-1,0 0 1,0 0 0,-1 0-1,1 0 1,0 1-1,0-1 1,0 1 0,-1 0-1,1 0 1,0 0 0,-1 0-1,1 0 1,0 1-1,-1-1 1,0 1 0,1 0-1,-1-1 1,0 1-1,0 0 1,0 0 0,0 1-1,0-1 1,-1 0 0,1 0-1,1 4 1,1 2 38,0 0 1,-1 1-1,0-1 1,-1 0-1,0 1 1,0 0-1,-1-1 1,0 1-1,-1 0 0,1 0 1,-2 0-1,1 0 1,-1-1-1,-1 1 1,0 0-1,0-1 1,0 1-1,-1-1 1,0 0-1,-1 0 1,0 0-1,0 0 1,-1 0-1,0-1 1,0 0-1,-1 0 0,0-1 1,0 1-1,-13 10 1,10-12-18,0 0 0,0-1 0,-1 0 1,1-1-1,-1 0 0,0 0 0,1-1 1,-1-1-1,0 1 0,0-1 0,-1-1 0,1 0 1,0-1-1,0 1 0,0-2 0,0 0 0,0 0 1,1 0-1,-1-2 0,1 1 0,-12-6 1,21 9-10,-1-1 1,1 1 0,0 0 0,-1-1 0,1 1 0,-1 0 0,1-1 0,0 1 0,-1 0 0,1-1 0,0 1-1,-1-1 1,1 1 0,0-1 0,0 1 0,-1 0 0,1-1 0,0 1 0,0-1 0,0 1 0,0-1 0,-1 0-1,1 1 1,0-1 0,0 1 0,0-1 0,0 1 0,0-1 0,1 1 0,-1-1 0,0 1 0,0-1 0,0 1-1,0-1 1,1 1 0,-1-1 0,0 0 0,1-7-1240,-8 5-4724,-1 1 3112,11-6-3978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0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336 181 1012,'15'-35'6838,"-11"20"-6062,0-1-1,-1 1 0,-1-1 1,0-19-1,-2 33-583,0 0 0,0 1 0,-1-1 0,1 0 0,0 0 1,0 1-1,1-1 0,-1 0 0,0 1 0,1-1 0,-1 0 0,1 1 0,-1-1 0,1 0 0,0 1 0,-1-1 0,1 1 0,0-1 0,0 1 1,0 0-1,0-1 0,0 1 0,3-2 0,7-6 110,-9 11-176,-14 20-152,2-4 5,-209 363 151,180-316-84,34-57-20,0-1 0,0 0 0,0 0 1,-1 0-1,-11 10 0,16-16-17,0 0-1,-1 0 1,1 0-1,-1 0 1,1 0-1,-1 0 1,0 0-1,1 0 1,-1-1-1,0 1 1,1-1-1,-1 1 1,0-1-1,0 0 1,1 1-1,-1-1 1,0 0-1,0 0 0,0 0 1,1-1-1,-1 1 1,0 0-1,0-1 1,1 1-1,-1-1 1,0 1-1,1-1 1,-1 0-1,0 0 1,1 0-1,-1 0 1,1 0-1,-1 0 1,0-2-1,0 1-1,1 0 0,-1-1 0,1 1 0,0-1 0,0 1 0,0-1-1,1 0 1,-1 0 0,0 1 0,1-1 0,0 0 0,0 0 0,0 1 0,0-1-1,0 0 1,0 0 0,1-3 0,0-1-4,0-1 0,1 0 1,0 1-1,0 0 0,4-9 0,-3 10 5,2-5-15,1 0 1,0 0-1,1 0 0,0 1 1,15-17-1,-20 25 1,0 0 0,0 1 0,0-1 0,1 0 0,-1 1 0,1-1 0,-1 1 0,1 0 0,0 0 0,-1 0 0,1 0 0,0 0 0,0 1 0,-1-1 0,1 1 0,0 0 0,0 0 0,0 0 0,0 0 0,0 0 0,-1 1 0,1-1 0,0 1 0,0 0 0,0 0 0,-1 0 1,1 0-1,0 0 0,-1 0 0,1 1 0,1 1 0,7 5 0,0 0 1,-1 1-1,-1 0 1,1 1-1,-1 0 1,-1 0-1,13 22 1,-15-22 32,1-1 0,-1 1 0,2-1 0,-1 0 0,1-1 0,0 0 0,1 0 0,0-1 0,19 12 0,-23-17-4,0 0-1,0 0 0,0-1 1,0 1-1,1-1 0,-1-1 1,0 1-1,1-1 0,-1 0 1,1 0-1,-1 0 0,0-1 1,1 1-1,-1-1 0,0-1 1,0 1-1,0-1 0,0 0 1,0 0-1,0-1 0,0 1 1,0-1-1,-1 0 1,0 0-1,1-1 0,-1 1 1,0-1-1,-1 0 0,1 0 1,5-9-1,-3 6 14,-1 0 0,0 0 0,-1-1 0,0 0 0,0 0 1,0 0-1,-1-1 0,0 1 0,-1-1 0,0 1 0,0-1 0,-1 0 0,0 0 0,-1 0 1,0 1-1,0-1 0,-1 0 0,-2-10 0,-1 5 4,-1-1 0,-1 1-1,-1 0 1,0 1 0,0 0 0,-2 0 0,1 0-1,-2 1 1,0 0 0,0 1 0,-1 0 0,0 1-1,-15-11 1,16 14-173,-1 0-1,1 1 0,-1 0 1,0 0-1,-1 1 1,0 1-1,1 0 0,-1 0 1,0 1-1,-1 1 1,1 0-1,0 1 0,-1 0 1,1 1-1,-1 0 1,-18 3-1,28-2-295,1 0 0,-1 0-1,1 1 1,-1-1 0,1 0 0,-1 1 0,1-1 0,0 1-1,0 0 1,0 0 0,0 0 0,0 0 0,1 0 0,-1 0-1,0 0 1,1 1 0,-1-1 0,1 0 0,0 1 0,0-1-1,0 1 1,0 0 0,1-1 0,-1 1 0,1 0 0,-1-1-1,1 1 1,0 5 0,0 6-2248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0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92 224 76,'-2'2'166,"0"0"0,0 0 0,1 0 0,-1 0 0,1 0-1,-1 0 1,1 1 0,0-1 0,0 0 0,0 1 0,0-1 0,0 1 0,0-1 0,1 1 0,-1-1 0,1 1-1,0 0 1,0 2 0,0-4-98,-1 0-1,1 0 1,0 0 0,0 0-1,0 0 1,0 0-1,0 0 1,0 0 0,0 0-1,0 0 1,0 0-1,0 0 1,0 0 0,1 0-1,-1 0 1,0 0-1,1 0 1,-1 0 0,1 0-1,-1 0 1,1-1-1,-1 1 1,1 0-1,0 0 1,-1 0 0,1-1-1,0 1 1,0 0-1,-1-1 1,1 1 0,0-1-1,0 1 1,0-1-1,0 1 1,0-1 0,0 0-1,0 1 1,0-1-1,0 0 1,0 0 0,0 0-1,0 0 1,0 0-1,0 0 1,0 0 0,0 0-1,0 0 1,0 0-1,1-1 1,6-1 91,0-1 1,-1-1-1,1 1 0,-1-1 0,0 0 1,0-1-1,-1 1 0,1-1 0,-1-1 1,0 1-1,0-1 0,-1 0 1,0-1-1,0 1 0,8-14 0,-7 9-38,-1-1-1,0 1 1,-1-1-1,-1 0 0,1 0 1,-2 0-1,0-1 1,0 1-1,0-21 0,-3 29-77,0 1 0,0-1-1,0 1 1,0 0-1,0 0 1,-1 0 0,1 0-1,-1 0 1,0 0 0,0 0-1,0 0 1,0 1 0,-1-1-1,1 1 1,-1-1 0,1 1-1,-1 0 1,-3-2-1,-5-4 117,10 7-140,-1 0 0,1 0 0,-1 0 0,0 1 0,0-1-1,1 0 1,-1 1 0,0 0 0,0-1 0,0 1 0,0 0 0,1 0 0,-1 0 0,0 0 0,0 1 0,0-1-1,0 0 1,-2 2 0,-37 12-4,31-10 15,3-1-18,0 1 0,0 0 0,0 0 0,1 1 0,0 0 0,0 0-1,0 0 1,1 1 0,0 0 0,0 0 0,0 0 0,0 0 0,1 1 0,0 0 0,1 0 0,0 0 0,0 0-1,-3 10 1,4-11 13,0 1 0,0-1-1,1 1 1,0 0 0,0 0-1,0-1 1,1 1 0,0 0-1,0 0 1,1-1 0,0 1-1,0 0 1,0 0 0,1-1-1,0 1 1,0-1 0,1 0-1,0 0 1,0 0-1,0 0 1,6 7 0,-7-11-14,0 0 1,0 0-1,0 0 0,0 0 1,1-1-1,-1 1 0,0-1 1,1 1-1,-1-1 0,1 0 1,0 0-1,-1 0 1,1-1-1,0 1 0,-1 0 1,1-1-1,0 0 0,0 0 1,0 0-1,-1 0 1,1 0-1,0 0 0,0-1 1,-1 1-1,1-1 0,0 0 1,0 0-1,-1 0 0,1 0 1,-1 0-1,1-1 1,-1 1-1,0-1 0,1 0 1,2-2-1,2-2 24,-1 1 1,0-1-1,0 0 1,-1 0-1,1-1 1,-1 0-1,0 0 1,-1 0-1,0 0 1,5-13-1,30-115 46,-39 135-71,0 0-1,-1 0 1,1 0 0,0 0-1,0 0 1,0 0 0,0 0-1,0 0 1,0 0 0,0 0-1,0 0 1,0 0 0,0 0-1,0 0 1,0-1 0,-1 1-1,1 0 1,-7 21 73,-7 33 253,13-42-235,0-1 1,1 0 0,0 1 0,1-1 0,0 0 0,1 1 0,0-1-1,1 0 1,5 12 0,-7-20-139,1 1-1,0-1 0,0 0 1,0 0-1,0 0 0,0-1 1,1 1-1,-1 0 0,1-1 1,0 0-1,-1 1 1,1-1-1,0 0 0,1-1 1,-1 1-1,0 0 0,0-1 1,1 0-1,-1 0 0,1 0 1,-1 0-1,1 0 1,-1-1-1,1 1 0,-1-1 1,1 0-1,0 0 0,-1-1 1,1 1-1,-1-1 1,1 1-1,3-3 0,2 1-1187,0-1 1,-1 0-1,1 0 0,-1-1 0,0 0 0,0 0 0,-1-1 0,13-10 1,-6 5-1420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32 178 380,'0'0'121,"0"0"-1,1 0 1,-1 0-1,0 0 1,1 0 0,-1 0-1,0 0 1,0 0-1,1 0 1,-1 0 0,0 0-1,1-1 1,-1 1 0,0 0-1,1 0 1,-1 0-1,0 0 1,0-1 0,1 1-1,-1 0 1,0 0-1,0 0 1,0-1 0,1 1-1,-1 0 1,0 0-1,0-1 1,0 1 0,1 0-1,-1-1 1,0 1-1,0 0 1,0 0 0,0-1-1,0 1 1,0 0 0,0-1-1,0 1 1,0 0-1,0-1 1,0 1 0,0 0-1,0-1 1,0 1-1,0 0 1,0 0 0,0-1-1,0 1 1,0 0-1,-1-1 1,1 1 0,0-1-1,0-17 1863,4 1-1765,5-44 1005,-8 48-29,-2-32 2431,-1 34-2601,-3 18-1234,-2 23 179,2 0 0,0 0 1,2 0-1,2 48 0,-6 44 40,-9 65-6,15-159 42,2 0 0,0-1 0,2 1 0,12 47-1,-15-75-41,0 0-1,0 0 1,0 1-1,0-1 0,0 0 1,0 0-1,1 1 0,-1-1 1,0 0-1,0 0 0,0 0 1,0 1-1,1-1 0,-1 0 1,0 0-1,0 0 0,1 0 1,-1 1-1,0-1 1,0 0-1,1 0 0,-1 0 1,0 0-1,0 0 0,1 0 1,-1 0-1,0 0 0,1 0 1,-1 0-1,0 0 0,0 0 1,1 0-1,-1 0 0,0 0 1,0 0-1,1 0 0,-1 0 1,0 0-1,1 0 1,-1 0-1,0 0 0,17-11-656,11-15-2577,6-15-3777,-20 26 4199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 2084,'-8'0'827,"2"0"-258,0 1 0,0-1 0,-1 1 0,1 0 0,0 1 0,0-1 0,1 1 0,-9 4 0,53-2 1510,73-18-987,-74 8-2150,62-3 1,-95 8 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69 208 184,'-1'21'1445,"1"-17"-1140,-1 0-1,1 0 0,0 0 1,0 0-1,0 0 1,1 0-1,-1-1 0,3 8 1,-2-10-251,0 0 0,0 0 0,0 0 0,0 0 0,0 0 0,0-1 0,0 1 0,0 0 0,0-1 0,0 1 0,0-1 0,0 1 0,0-1 0,1 0 0,-1 0 1,0 1-1,0-1 0,0 0 0,1 0 0,-1 0 0,0 0 0,0 0 0,1 0 0,-1-1 0,0 1 0,0 0 0,0 0 0,1-1 0,-1 1 0,0-1 0,0 1 0,0-1 1,2-1-1,5-2 58,0 1 0,0-2 0,0 1 0,-1-1 0,1-1 1,-1 1-1,0-1 0,-1 0 0,1-1 0,-1 0 0,-1 0 1,9-13-1,-10 14 16,0 0 0,-1-1 0,0 1 0,0-1 0,0 1 0,-1-1 0,0 0 0,-1 0 0,1 0 0,-1 0 0,-1 0 0,1 0 0,-1 0 0,0-1 0,-1 1 0,-2-12 0,1 15-58,1-1 1,-1 1-1,0 0 0,0 1 1,-1-1-1,1 0 0,-1 0 1,0 1-1,0 0 0,0 0 1,-5-4-1,5 5-68,1 0 0,-1 1 0,0-1 0,-1 1 0,1-1 0,0 1 0,0 0 0,0 1 0,-1-1 0,1 0 0,0 1 0,-1 0 0,1 0-1,0 0 1,-1 0 0,1 0 0,0 1 0,-1 0 0,1-1 0,-4 3 0,-1-1-1,-1 1-1,0 0 0,1 1 1,0 0-1,-16 10 0,19-9 4,-1 0 1,1 0-1,0 0 0,0 1 0,1 0 0,0 0 0,0 0 1,0 0-1,1 1 0,0-1 0,0 1 0,0 0 0,1 0 1,0 0-1,1 1 0,-1-1 0,1 13 0,0-12 31,1 0 0,0 0 0,0 0 0,1-1 0,0 1 0,0 0 0,1 0 0,0-1 0,1 1 0,-1-1 0,2 0 0,-1 0 0,1 0 0,0 0 0,0-1 0,8 10 0,-10-14 2,-1 0-1,1 0 0,0-1 0,0 1 1,0-1-1,1 1 0,-1-1 0,0 0 1,0 0-1,1 0 0,-1 0 0,1 0 0,-1 0 1,1-1-1,-1 1 0,1-1 0,-1 0 1,1 0-1,-1 0 0,1 0 0,0 0 1,-1 0-1,1-1 0,-1 1 0,1-1 1,-1 0-1,0 0 0,1 0 0,-1 0 1,0 0-1,1 0 0,-1-1 0,0 1 1,4-4-1,-1 1 4,-1 0 1,1 0 0,-1-1-1,0 0 1,0 0 0,0 0-1,-1 0 1,1 0 0,-1-1-1,-1 1 1,1-1 0,-1 0-1,2-7 1,0-16-29,-1 1 0,-1-51 0,-2 71 2,1 27 137,0-1 0,1 0 0,1 0 0,0 1 0,10 27 0,-11-41-121,0 1 1,1 0-1,0-1 0,0 0 1,0 0-1,0 0 0,1 0 1,0 0-1,0-1 0,9 8 1,-10-9-90,0-1-1,1 0 1,-1-1 0,1 1 0,0-1-1,-1 1 1,1-1 0,0 0 0,0 0 0,0-1-1,0 1 1,0-1 0,0 0 0,0 0-1,0 0 1,0-1 0,-1 1 0,1-1-1,4-1 1,65-26-9898,-54 25 7177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1148,'0'-8'465,"0"0"0,0 0 0,1 0 0,0 0 0,0 1 0,1-1 1,0 0-1,0 1 0,1-1 0,0 1 0,0 0 0,1 0 0,-1 0 0,2 0 0,-1 1 0,9-10 0,-11 19-393,0 0-1,-1 0 1,1 1-1,0-1 1,-1 0-1,0 1 1,0-1-1,0 1 1,1 6 0,27 256 2111,-19-157-1724,-5-61-274,4 72 295,-8-132-409,-1 0 1,2-1 0,0 1 0,0 0 0,1 0 0,0 0 0,1 0 0,1 1 0,5-12 0,-7 19-72,7-14-2,1 2 1,21-27 0,-30 40-2,0 1-1,0-1 1,0 1 0,0 0-1,1-1 1,-1 1 0,1 0 0,-1 1-1,1-1 1,0 0 0,0 1-1,0-1 1,-1 1 0,2 0-1,-1 0 1,0 0 0,0 0-1,0 1 1,0-1 0,0 1-1,1 0 1,-1 0 0,0 0 0,0 0-1,4 1 1,-4 1-1,-1-1 0,0 1 0,1 0 1,-1 0-1,0-1 0,0 2 0,0-1 0,0 0 0,-1 0 1,1 1-1,-1-1 0,1 0 0,-1 1 0,0 0 0,0-1 0,0 1 1,0 0-1,0-1 0,-1 1 0,1 0 0,-1 0 0,0 0 1,0 0-1,0-1 0,0 1 0,-1 5 0,0 11 6,-1-1 0,-8 32 0,9-48-1,-2 13 6,-1-1 0,0 0 0,-1 0 0,-1-1 0,-14 26 0,18-36-3,0 0 1,0 0 0,0 0 0,0 0 0,-1 0 0,1-1 0,-1 1-1,0-1 1,0 0 0,1 0 0,-1 0 0,-1 0 0,1 0 0,0 0 0,0-1-1,-1 0 1,1 0 0,-1 0 0,1 0 0,-1 0 0,1-1 0,-1 1 0,0-1-1,1 0 1,-1 0 0,0 0 0,1-1 0,-1 1 0,-3-2 0,-41-20 135,45 21-222,1-1 0,-1 0 1,1 0-1,0 0 1,0 0-1,0 0 0,0 0 1,0 0-1,0-1 0,0 1 1,1-1-1,-1 1 0,1-1 1,0 0-1,-2-4 0,3 5-299,1 0 0,-1 0 0,1-1 0,0 2 0,0-1 0,-1 0 0,1 0 0,1 0 0,-1 0 0,0 1-1,0-1 1,1 0 0,-1 1 0,1-1 0,-1 1 0,1 0 0,-1-1 0,1 1 0,0 0 0,0 0-1,3-1 1,11-5-2249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28,'3'3'952,"24"22"3809,8 18-2687,-23-31-1302,-3-13 1422,4-33 565,-12 33-2652,-1 0 1,0 0-1,0 0 1,1 0-1,-1 0 1,0 0-1,0 0 1,0 0-1,0 0 1,0 0-1,-1 0 0,1 0 1,0 0-1,0 0 1,-1 0-1,1 0 1,0 0-1,-1 1 1,1-1-1,-1 0 1,1 0-1,-1 0 1,0 0-1,1 1 0,-2-2 1,0 0-69,-1 1-1,1-1 1,0 1 0,-1 0-1,1 0 1,-1 0 0,1 0-1,-1 0 1,-4 0 0,-3 0-112,0 0 1,-1 1 0,1 0-1,-13 2 1,13-1 70,-1 1 0,1 0 1,0 1-1,0 0 1,0 1-1,0 0 0,0 0 1,1 1-1,-13 8 0,16-8-2,1 0 0,0-1 0,0 1 0,0 1 0,0-1 0,1 1 0,0 0 1,0 0-1,1 0 0,-1 0 0,1 1 0,1 0 0,-1-1 0,-2 14 0,4-14 12,-1 0 0,1 0 0,1 0 0,-1 0 0,1 0 0,0 1 0,1-1 0,-1 0 0,1 0 0,0 0 0,1 0 0,3 11 0,-3-14 0,0-1 0,-1 1-1,1 0 1,0-1 0,0 1 0,0-1 0,1 1-1,-1-1 1,1 0 0,-1 0 0,1 0-1,0-1 1,-1 1 0,1-1 0,0 1-1,0-1 1,0 0 0,0 0 0,0 0-1,1 0 1,-1-1 0,0 1 0,0-1-1,0 0 1,5 0 0,19-2 11,48-8 0,-61 7-38,-1 0 1,1 1 0,0 0-1,-1 1 1,1 0 0,0 2-1,0-1 1,0 2 0,-1 0-1,1 0 1,24 9 0,-35-10 11,1 1-1,-1-1 1,-1 1 0,1 0-1,0 0 1,0 0 0,-1 0 0,1 1-1,-1-1 1,1 1 0,-1-1 0,0 1-1,0 0 1,-1 0 0,1 0 0,0 0-1,-1 0 1,0 0 0,0 1-1,0-1 1,0 0 0,0 1 0,-1-1-1,1 0 1,-1 1 0,0-1 0,0 1-1,0-1 1,0 0 0,-1 1 0,0-1-1,1 1 1,-1-1 0,0 0 0,-1 0-1,1 0 1,-2 4 0,-1 2 4,-1-1-1,1 1 1,-1-1 0,-1 0 0,1 0 0,-1 0 0,-1-1-1,1 0 1,-1 0 0,-1-1 0,1 0 0,-11 7-1,8-8 41,-2 1 0,1-1 0,-1-1 0,1 0 0,-1-1 0,0 0-1,-1-1 1,1 0 0,0-1 0,-1 0 0,1-1 0,0 0-1,-1-1 1,1 0 0,0-1 0,0-1 0,0 0 0,-17-7 0,24 9-334,0-1 0,0 0 0,0 0 1,0 0-1,0-1 0,-5-4 1,10 7 154,-1 0 1,1 0 0,0-1 0,-1 1-1,1 0 1,0-1 0,0 1 0,-1 0-1,1-1 1,0 1 0,0 0 0,0-1-1,0 1 1,-1 0 0,1-1 0,0 1-1,0-1 1,0 1 0,0 0 0,0-1-1,0 1 1,0-1 0,0 1 0,0 0-1,0-1 1,0 1 0,0-1 0,0 1-1,0 0 1,1-1 0,-1 1-1,0-1 1,23-13-6271,-7 9 3681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22 280 364,'0'1'79,"0"0"1,0 0-1,0 0 0,0-1 0,0 1 1,0 0-1,0 0 0,0 0 1,1-1-1,-1 1 0,0 0 0,0 0 1,1-1-1,-1 1 0,0 0 1,1-1-1,-1 1 0,1 0 0,-1-1 1,1 1-1,-1 0 0,1-1 1,0 1-1,-1-1 0,1 1 0,0-1 1,-1 0-1,1 1 0,0-1 1,-1 0-1,2 1 0,0-1 41,1 1 0,-1-1-1,0 0 1,1 0 0,-1-1 0,0 1-1,1 0 1,-1-1 0,0 1 0,5-3-1,2 0 60,0-2-1,0 1 1,-1-1 0,11-7-1,-13 7-124,-1 0 1,0-1-1,-1 1 0,1-1 0,-1 0 0,0 0 0,0 0 1,-1 0-1,1-1 0,-2 1 0,1-1 0,-1 0 1,0 0-1,2-10 0,0-10 464,-2 1 0,0-42 0,-2 57-192,0 9-315,-1 1 0,1-1 0,0 1 0,0-1 0,-1 1 0,1-1-1,-1 1 1,1-1 0,-1 1 0,0 0 0,0-1 0,1 1 0,-1 0 0,0 0 0,0 0 0,0 0 0,0-1-1,0 1 1,-1 1 0,1-1 0,0 0 0,0 0 0,-1 0 0,1 1 0,0-1 0,-1 0 0,1 1 0,-1-1 0,1 1-1,-1 0 1,1 0 0,-1-1 0,1 1 0,-1 0 0,1 0 0,-1 0 0,1 0 0,-1 1 0,1-1 0,-1 0-1,-1 2 1,-3-2-15,1 1 1,0 0-1,0 1 0,0-1 0,0 1 0,0 0 0,1 0 0,-1 0 0,1 1 0,-1 0 0,-5 4 0,1 3 136,1 0 0,1 1 0,-1-1 0,2 1 0,-1 1 0,1-1 0,-4 15 0,7-20-70,1 0 1,1-1-1,-1 1 0,1 0 0,0 0 1,0 1-1,0-1 0,1 0 0,0 0 0,0 0 1,1 0-1,0 0 0,0 0 0,0 0 0,1 0 1,0 0-1,3 7 0,-4-11-32,1 0 1,0 0-1,-1 0 1,1 0 0,0 0-1,0 0 1,0 0-1,0-1 1,0 1-1,0-1 1,1 0-1,-1 1 1,0-1-1,1 0 1,-1 0-1,1-1 1,-1 1-1,1 0 1,0-1-1,-1 0 1,1 0-1,-1 1 1,1-1-1,0-1 1,-1 1-1,1 0 1,-1-1-1,1 1 1,0-1-1,-1 0 1,1 0-1,-1 0 1,0 0-1,4-2 1,-1 1-10,0-1 1,-1 1-1,0-1 0,1 0 1,-1 0-1,0 0 0,-1 0 1,1-1-1,0 0 0,-1 1 1,0-1-1,0 0 0,0-1 1,-1 1-1,1 0 0,-1-1 1,3-7-1,0-11 85,0-1 127,-1 0 0,3-48 0,-7 72-169,-8 44-33,7-29 113,0 1 1,0-1-1,2 1 0,0-1 1,4 26-1,-4-38-155,0 1-1,-1-1 1,1 0 0,1 1-1,-1-1 1,0 0 0,1 0-1,-1 0 1,1 0 0,0 0-1,0 0 1,0-1 0,1 1-1,-1-1 1,0 1 0,1-1-1,0 0 1,-1 0 0,1 0-1,0 0 1,0 0 0,0-1-1,1 0 1,-1 1 0,0-1-1,0 0 1,1 0 0,-1-1 0,0 1-1,1-1 1,4 0 0,26-5-2605,-4-11-3424,-18 8 3417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16 1176,'2'1'302,"0"0"-1,-1 0 1,1 0-1,0 0 0,-1 0 1,1 0-1,0 1 1,-1-1-1,0 0 1,1 1-1,1 2 1,0-1 869,-6-8 2606,2 3-3735,0 0 1,0 0 0,0 0 0,-1 0 0,1 0-1,0 1 1,-1-1 0,0 0 0,1 1 0,-1-1-1,0 1 1,0 0 0,0-1 0,0 1 0,0 0-1,0 0 1,0 0 0,0 1 0,0-1 0,-4 0-1,1 1 35,0 0 0,-1 0-1,1 0 1,0 1 0,0 0-1,0 0 1,-1 1 0,-5 2-1,7-3-76,1 0-1,0 0 0,0 0 0,0 0 1,1 1-1,-1-1 0,0 1 0,0 0 0,1 0 1,-1 0-1,1 0 0,0 0 0,0 1 1,-1-1-1,2 1 0,-1-1 0,0 1 1,0 0-1,1 0 0,-1 0 0,1 0 1,0 0-1,0 0 0,0 0 0,1 0 1,-1 0-1,1 0 0,-1 1 0,1-1 0,0 0 1,0 0-1,1 1 0,-1-1 0,1 0 1,-1 0-1,1 0 0,0 0 0,0 0 1,0 0-1,1 0 0,-1 0 0,1 0 1,0 0-1,0-1 0,-1 1 0,2-1 0,3 4 1,0-2 2,0 0 0,0 0 0,1-1 0,0 0 0,-1 0 0,1-1 0,0 0 0,10 2 0,-9-3 1,-1 1 0,1 0 0,-1 0 0,0 1 1,0 0-1,0 1 0,7 4 0,-12-7-3,-1 1 1,1-1-1,0 1 0,-1 0 1,0 0-1,1 0 1,-1 0-1,0 0 1,0 0-1,0 0 0,0 0 1,-1 1-1,1-1 1,0 0-1,-1 0 1,0 1-1,1-1 0,-1 0 1,0 1-1,0-1 1,-1 0-1,1 1 0,0-1 1,-1 0-1,1 0 1,-1 1-1,0-1 1,-1 2-1,0 3 55,-1 0 0,1 0 0,-2 0 0,1-1 0,-1 0 0,0 0 0,0 0 0,-1 0 1,1 0-1,-1-1 0,-1 0 0,-7 6 0,11-9-29,-1 0 0,0 0 1,0 0-1,0-1 0,0 1 0,0-1 1,-1 0-1,1 0 0,0 0 0,-1 0 1,1-1-1,0 1 0,-1-1 1,1 0-1,-1 0 0,1 0 0,-1 0 1,1-1-1,0 1 0,-1-1 0,1 0 1,0 0-1,-1 0 0,1-1 0,0 1 1,0-1-1,0 1 0,-5-5 1,7 4-20,-1 0 1,1 0-1,-1 0 1,1 0 0,0 0-1,-1 0 1,1-1 0,0 1-1,0 0 1,1-1 0,-1 1-1,1-1 1,-1 1 0,1-1-1,0 1 1,-1-1 0,1 1-1,1-1 1,-1 1 0,0-1-1,1 1 1,0-4 0,0 4-325,-1 1-1,0 0 1,1 0 0,-1 0-1,1-1 1,0 1 0,-1 0 0,1 0-1,0 0 1,0 0 0,0 0 0,0 0-1,0 1 1,0-1 0,0 0 0,0 0-1,1 0 1,5 2-4711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58 106 756,'-5'4'698,"-37"39"2541,41-42-3157,0 0-1,0 0 1,1 0 0,-1 0 0,0 0-1,0 0 1,1 1 0,-1-1-1,0 0 1,1 0 0,-1 0 0,1 1-1,0-1 1,-1 0 0,1 1 0,0-1-1,0 0 1,0 1 0,0-1-1,0 0 1,0 1 0,0-1 0,0 0-1,1 1 1,-1-1 0,0 0-1,1 0 1,-1 1 0,1-1 0,-1 0-1,1 0 1,0 0 0,-1 0-1,1 0 1,0 0 0,0 0 0,0 0-1,2 2 1,-1-2 8,1 0 0,0-1 0,0 1 1,0-1-1,0 1 0,0-1 0,0 0 0,-1 0 0,1 0 0,0 0 1,0-1-1,0 1 0,0-1 0,0 0 0,0 0 0,-1 0 0,1 0 0,0 0 1,-1-1-1,1 1 0,2-3 0,5-2-32,0 0 0,-1-1 0,1 0-1,8-9 1,-15 13-42,-1-1-1,1 0 0,-1 1 0,0-1 1,0 0-1,0 0 0,0-1 0,-1 1 1,0 0-1,1 0 0,-2-1 1,1 1-1,0-1 0,-1 1 0,0 0 1,0-1-1,0 1 0,-1-1 0,1 1 1,-1-1-1,0 1 0,0 0 1,-1 0-1,1-1 0,-1 1 0,0 0 1,0 0-1,-1 1 0,1-1 0,-1 0 1,-5-5-1,8 8-3,-1 0 0,0 0 1,0 0-1,1 0 0,-1 1 0,0-1 0,0 0 1,0 1-1,0-1 0,0 1 0,0-1 0,0 1 1,0-1-1,0 1 0,0-1 0,0 1 0,0 0 1,0 0-1,0 0 0,0 0 0,0-1 0,-1 1 1,1 1-1,0-1 0,0 0 0,0 0 0,0 0 1,0 0-1,0 1 0,0-1 0,0 1 0,0-1 1,0 1-1,0-1 0,0 1 0,0-1 1,0 1-1,0 0 0,0 0 0,1-1 0,-1 1 1,0 0-1,1 0 0,-1 0 0,-1 1 0,-4 5 52,0-1-1,0 1 0,1 0 0,0 1 0,0-1 1,0 1-1,1 0 0,0 0 0,1 0 1,0 0-1,0 1 0,1-1 0,0 1 1,0 0-1,1 0 0,0 0 0,1 0 0,0 9 1,0-13 7,1 0 0,-1 0 1,1-1-1,0 1 1,1 0-1,-1 0 0,1 0 1,0-1-1,0 1 1,0-1-1,1 0 0,0 0 1,0 1-1,0-2 1,0 1-1,0 0 1,1-1-1,-1 1 0,1-1 1,0 0-1,0 0 1,1-1-1,-1 1 0,0-1 1,1 0-1,-1 0 1,1 0-1,0-1 0,0 0 1,0 1-1,0-2 1,-1 1-1,9 0 0,2-1-13,-1 0-1,1 0 1,0-1 0,-1-1-1,1-1 1,-1 0-1,1-1 1,-1 0-1,14-7 1,-21 6-125,-2-1-4496,3-4-3994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1 456,'0'0'142,"1"0"0,0 0 0,-1 0 0,1 0 0,-1 0 0,1 0-1,-1 1 1,1-1 0,0 0 0,-1 0 0,1 1 0,-1-1 0,1 0 0,-1 1 0,1-1 0,-1 1 0,1-1-1,-1 0 1,0 1 0,1-1 0,-1 1 0,0-1 0,1 1 0,-1 0 0,1 2-54,0-1-1,0 1 1,0-1 0,-1 1 0,1-1 0,-1 1 0,0 0-1,0-1 1,0 1 0,-1 4 0,1-5-33,1 0 0,-2-1 1,1 1-1,0 0 0,0 0 0,0-1 1,-1 1-1,1 0 0,-1 0 0,0-1 1,1 1-1,-1-1 0,0 1 0,0 0 0,0-1 1,0 0-1,0 1 0,0-1 0,-1 0 1,1 1-1,0-1 0,-1 0 0,1 0 1,0 0-1,-1 0 0,0 0 0,-2 1 1,4-3 19,-1 1 0,0 0 0,1-1 0,-1 1 0,0 0 0,1-1 0,-1 1 0,1-1-1,-1 1 1,1-1 0,-1 1 0,1-1 0,-1 0 0,1 1 0,-1-1 0,1 0 0,0 1 0,-1-1 0,1 0 0,0 1 0,0-1 0,0 0 0,-1 0 0,1 1 0,0-1 0,0 0 0,0 0 0,0 1 0,0-1 0,0 0 0,0 1 0,1-1 0,-1 0 0,0 0 0,0 1 0,1-1 0,-1 0 0,0 1 0,1-1 0,-1 0 0,0 1 0,1-2 0,13-31 482,-13 32-554,0-1-1,0 0 1,0 1-1,0-1 0,0 1 1,0-1-1,0 1 1,1-1-1,-1 1 0,1 0 1,-1 0-1,1 0 1,-1 0-1,4-2 1,-3 8-275,-14 13-217,-41 37-4747,44-44 3118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46 1380,'2'20'5272,"0"-22"-4125,4-8-218,-2 5-758,-1 0 0,1 0 0,1 0 0,-1 1 0,1-1 0,-1 1-1,1 0 1,1 1 0,-1-1 0,0 1 0,8-3 0,-12 6-171,-1 0-1,1 0 1,-1 0-1,0 0 1,1 0 0,-1 0-1,0 0 1,1 0 0,-1 0-1,0 0 1,1 0 0,-1 1-1,0-1 1,1 0-1,-1 0 1,0 0 0,0 1-1,1-1 1,-1 0 0,0 0-1,0 1 1,1-1-1,-1 0 1,0 1 0,0-1-1,0 0 1,1 1 0,-1-1-1,0 0 1,0 1-1,0-1 1,0 0 0,0 1-1,0-1 1,0 0 0,0 1-1,0-1 1,0 0-1,0 1 1,0-1 0,0 0-1,0 1 1,0-1 0,0 1-1,0-1 1,0 0-1,-1 1 1,1-1 0,0 0-1,0 1 1,0-1 0,-1 0-1,1 0 1,0 1-1,-1-1 1,-11 23 76,7-22-152,0 1 0,1 0 1,-1-1-1,0 0 1,0 0-1,1-1 1,-1 1-1,0-1 0,0 0 1,-8-1-1,-29-5-5216,39 6 4464,-4 0-1558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1140,'0'-18'1423,"-1"7"-543,1 0 0,1 0 1,-1 0-1,2 0 0,0 0 1,3-12-1,12 123 3074,6 235-1228,-22-308-2427,0-24-89,-3-9-326,-1-6-317,1 0-376,0 7-111,0 0 0,1-1 0,0 1 0,0 0 0,1-1 0,-1 1 0,1-1 0,1 1 0,-1-1 0,1 1 0,2-10 0,5 0-2056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28 133 412,'-22'-24'3361,"21"23"-3159,0 0-1,1 0 1,-1 0-1,1 1 1,-1-1-1,1 0 1,0 0 0,-1 0-1,1 0 1,0 0-1,0 0 1,-1 0-1,1 0 1,0 0 0,0 0-1,0 0 1,0 0-1,0 0 1,0 0-1,1 0 1,-1 0-1,0 0 1,0 1 0,1-1-1,-1 0 1,1 0-1,-1 0 1,1 0-1,-1 0 1,2-1 0,4 1 75,0-1 1,0 1-1,0 0 1,0 1-1,0-1 0,0 1 1,12 2-1,-16-2-205,8 1-44,0 0 0,0 0 0,0 2-1,0-1 1,-1 1 0,1 0 0,-1 1 0,0 0 0,0 1-1,0-1 1,0 2 0,11 9 0,-9-6 15,-1 1 1,0 1-1,0-1 1,-2 2-1,1-1 1,-1 1-1,-1 0 1,7 16 0,-5-9 45,-7-12-61,1 0 0,1 0 0,-1 0-1,1-1 1,0 1 0,0-1-1,7 7 1,-10-12-23,-1-1 0,1 1 0,-1-1-1,1 0 1,-1 1 0,1-1 0,0 0 0,-1 1 0,1-1 0,-1 0 0,1 0-1,0 0 1,-1 1 0,1-1 0,0 0 0,-1 0 0,1 0 0,0 0 0,-1 0-1,1 0 1,-1 0 0,1 0 0,0-1 0,-1 1 0,1 0 0,0 0 0,-1 0-1,1-1 1,0 1 0,16-19 41,4-25-103,-6-2-40,2 0-1,2 2 0,25-44 1,-23 51-44,-28 42 132,0 1 1,1 0-1,-1 0 1,1 0-1,0 1 1,-8 12-1,-9 9 32,8-10-11,0 2-1,1 0 1,1 1-1,-15 32 1,5-11 16,31-54 28,1 0 0,1 1 0,13-14 0,30-37-244,-35 34 133,-13 19 39,0-1-1,1 2 1,0-1-1,1 0 0,0 1 1,0 0-1,15-11 1,-21 18 35,0 0 1,-1 0 0,1 1-1,0-1 1,-1 0 0,1 1-1,0-1 1,0 1 0,0-1-1,0 1 1,-1 0 0,1-1-1,0 1 1,0 0-1,0-1 1,0 1 0,0 0-1,0 0 1,0 0 0,0 0-1,0 0 1,0 0 0,0 0-1,0 0 1,0 0 0,-1 1-1,1-1 1,0 0-1,2 1 1,5 28 966,-2 1-1162,5 11 424,-1 1 0,-2 0 0,-3 1 0,0-1 0,-3 53 0,-8 52 2438,6-151-3216,-1-1-1074,1 0 0,0 1-1,1-1 1,-1 0 0,1 0 0,0 1 0,0-1 0,3-6 0,2 0-1574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84,'-11'-11'6344,"1"-2"-3543,10 11-2646,-1 0 0,1 0 0,0 0 0,0 0 0,0 1 0,0-1 0,1 0-1,-1 0 1,0 0 0,1 0 0,-1 1 0,1-1 0,0 0 0,-1 0 0,1 1 0,0-1 0,0 1 0,0-1 0,0 0 0,1 1 0,-1 0 0,0-1 0,3-1 0,-2 2-104,0 1 1,0 0 0,0-1 0,0 1-1,0 0 1,0 0 0,-1 0 0,1 1-1,0-1 1,0 0 0,0 1 0,0-1 0,0 1-1,-1 0 1,1-1 0,0 1 0,0 0-1,2 2 1,7 5-1,0-1 0,-1 2 0,1 0-1,-2 0 1,12 14 0,54 95-1431,-75-117 1163,1-1-1,-1 1 1,0-1 0,0 0 0,1 1 0,-1-1-1,0 1 1,1-1 0,-1 0 0,0 1-1,1-1 1,-1 0 0,1 1 0,-1-1 0,0 0-1,1 0 1,-1 1 0,1-1 0,-1 0-1,1 0 1,-1 0 0,1 0 0,-1 0-1,1 0 1,-1 1 0,1-1 0,-1 0 0,1 0-1,-1-1 1,1 1 0,-1 0 0,1 0-1,-1 0 1,1 0 0,-1 0 0,1-1 0,16-18-3557,-12 13 3033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333 221 60,'1'-22'1399,"1"0"-1,8-31 1,-6 32 359,-1 0 0,2-31 0,-3 30 448,0 14-963,-1 11 237,0 10-1461,0 0-1,2 0 0,4 17 1,4 21 12,-7-19 165,-2-1 1,-1 0-1,-1 1 0,-2-1 1,-1 1-1,-1-1 0,-2 0 1,-1-1-1,-1 1 0,-18 39 1,21-59-133,-1-1 0,0 1 0,-1-2 0,0 1 0,-1-1 0,0 0 0,0 0 0,-1-1 0,0 0 0,0-1 0,-1 0 0,0 0 0,-11 5 1,15-9-44,0-1 1,-1 0 0,1 0 0,-1 0 0,1 0 0,-1-1 0,1 0 0,-1-1 0,0 1 0,1-1 0,-1-1-1,0 1 1,1-1 0,-1 0 0,0-1 0,1 1 0,0-1 0,-1 0 0,1-1 0,0 0 0,0 0 0,0 0 0,1-1-1,-9-6 1,-7-19 80,7 8-326,2 23-2793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1168,'2'0'162,"0"1"-1,0-1 1,0 1 0,0 0-1,0-1 1,0 1 0,0 0-1,0 0 1,0 0 0,-1 1-1,1-1 1,0 0 0,-1 1-1,1-1 1,-1 0 0,1 1-1,-1 0 1,0-1 0,0 1-1,0 0 1,0 0 0,0 0-1,0 0 1,0 0-1,-1 0 1,1 2 0,2 4 271,-1-1 0,0 1 0,0 0 0,-1 0 0,0 13 440,-9-27 2387,-14-7-3203,17 8-25,0 1 0,-1 0 1,0 0-1,0 0 0,0 1 0,0-1 0,0 2 0,-1-1 0,0 1 0,1 0 0,-1 0 0,-10-1 0,13 2-37,-1 1 0,1 0 0,-1 1 0,0-1 0,1 1 1,0 0-1,-1 0 0,1 0 0,-1 0 0,1 1 0,0 0 0,0 0 1,0 0-1,0 0 0,0 1 0,1-1 0,-1 1 0,1 0 0,-1 0 1,1 1-1,-3 3 0,-1 1 12,1 0 0,1 1 0,-1-1 0,1 1 0,1 0 0,0 1 0,0-1 1,1 1-1,0 0 0,0-1 0,1 1 0,1 1 0,-1-1 0,2 0 0,-1 0 0,2 0 1,-1 0-1,1 1 0,5 17 0,-5-26 0,-1-1 1,1 0-1,0 1 0,0-1 1,0 0-1,0 0 0,0 0 1,1 0-1,-1 0 1,0 0-1,0 0 0,1 0 1,-1 0-1,1 0 0,-1-1 1,0 1-1,1-1 0,-1 1 1,1-1-1,0 1 1,-1-1-1,1 0 0,-1 0 1,1 0-1,-1 0 0,1 0 1,0 0-1,-1 0 1,1-1-1,-1 1 0,1 0 1,1-2-1,64-20 71,-38 11-58,-23 9-19,1 1-1,-1-1 1,1 1-1,-1 1 1,1-1-1,0 1 1,-1 0-1,1 1 1,-1 0-1,1 0 0,8 2 1,-12-2-3,-1 0 0,0 1 0,1-1 1,-1 0-1,0 1 0,0 0 0,0-1 0,0 1 0,0 0 0,0 0 0,0 0 1,-1 1-1,1-1 0,-1 0 0,1 0 0,-1 1 0,0-1 0,0 1 1,0-1-1,0 1 0,0 0 0,-1-1 0,1 1 0,-1 0 0,0-1 0,0 1 1,0 0-1,0-1 0,0 1 0,-1 4 0,-2 4 33,1 1-1,-2-1 0,0 1 1,0-1-1,-1 0 1,0-1-1,-1 1 1,0-1-1,0 0 0,-2-1 1,1 1-1,-1-2 1,0 1-1,-1-1 1,0 0-1,0 0 0,0-1 1,-1-1-1,0 0 1,-1 0-1,0-1 1,1 0-1,-2 0 0,-17 3 1,22-8 42,-1-1 0,1 0 0,-1 0 1,1-1-1,0 0 0,0 0 0,0-1 0,-10-4 0,-4-9-6008,24 8 704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91 976,'-2'-7'695,"0"0"1,0-1-1,1 1 1,0-1-1,1 1 0,0-1 1,0-9-1,1-5 2126,15 110-1235,2 318 136,-18-403-1682,0-1 0,0 0 0,0 1 0,0-1 0,0 1 0,0-1-1,1 0 1,-1 1 0,1-1 0,-1 1 0,1-1 0,0 0 0,0 0 0,0 0 0,0 0 0,1 1 0,-1-1 0,0-1 0,1 1 0,0 0 0,-1 0 0,1-1 0,3 3 0,1-1 202,0-1 1,0-1 0,0 1 0,0-1-1,0 0 1,0 0 0,12 0 0,-3-1-33,13 1 23,1-2-1,35-5 1,34-2-559,-91 6-860,-1-8-6198,-3 6 4649,-1-1 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0 252,'0'2'604,"0"0"276,0 0-524,-2 0 284,-3-2-356,1 0-24,1 0-36,-4 0-40,3 0-24,-6 0-44,4 0-60,-1 0-96,0 0-172,0-4-352,2 2-560,1 2-336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2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3 140,'18'12'4143,"-13"-9"28,-9-5-3912,1 0 0,-1 1-1,1-1 1,-1 1 0,0 0 0,0 0 0,0 0-1,0 0 1,-3 1 0,-6-3 248,7 2-508,0 0-1,0 1 0,0 0 1,0-1-1,0 2 1,0-1-1,0 1 1,0 0-1,0 0 1,1 1-1,-1 0 1,0 0-1,1 0 0,-1 0 1,1 1-1,-1 0 1,1 0-1,0 1 1,1-1-1,-1 1 1,0 0-1,1 1 1,-6 6-1,0 0-1,1 0-1,1 0 1,0 1-1,0 0 1,1 0-1,1 1 1,0 0-1,0 0 1,-3 14-1,6-13 9,0 0-1,0 0 1,2 1-1,0-1 1,0 0-1,1 1 1,1-1-1,4 24 1,-4-33 14,1-1 0,-1 0 0,0 1 0,1-1 0,0 0 0,0 0-1,0 0 1,1 0 0,-1-1 0,1 1 0,0-1 0,0 1 0,0-1 0,0 0 0,1 0 0,-1 0 0,1-1 0,0 1 0,0-1 0,0 0 0,0 0 0,0 0 0,0-1 0,0 1 0,1-1 0,-1 0 0,0 0 0,1-1 0,-1 1 0,1-1-1,6-1 1,5 1 16,0-1-1,-1 0 0,1-1 0,0-1 0,-1-1 0,0 0 0,1-1 0,-2-1 0,1 0 0,-1-1 0,20-12 1,-27 14-30,0 0 0,-1 0 0,1-1 0,-1 0 0,0 0 0,-1 0 0,1-1 0,-1 0 1,-1 0-1,1 0 0,-1 0 0,-1-1 0,1 0 0,-1 0 0,0 0 0,-1 0 0,0 0 1,0-1-1,-1 1 0,0 0 0,0-1 0,-2-15 0,-2 0 46,-2 1 0,0-1 0,-2 1 0,-13-31-1,15 41 8,0 11-55,-1-1 0,1 1 0,-1 0-1,0 0 1,0 1 0,0 0 0,0 0 0,0 0-1,-8 1 1,5-1 20,4 0-42,1 1 1,-1 0-1,1 0 1,-1 0-1,0 1 1,1-1 0,-1 1-1,1 0 1,-1 1-1,1-1 1,0 1-1,0 0 1,-1 0-1,1 0 1,0 0-1,1 1 1,-1 0-1,0-1 1,1 1-1,-7 7 1,4 2-2297,-2 0-3783,6-7 3565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17 980,'1'-1'98,"-1"1"0,0 0-1,1-1 1,-1 1 0,0 0 0,0-1-1,1 1 1,-1-1 0,0 1 0,0 0-1,0-1 1,0 1 0,0-1 0,0 1-1,0-1 1,1 1 0,-1-1-1,0 1 1,0 0 0,-1-1 0,1 1-1,0-1 1,0 1 0,0-1 0,0 1-1,0 0 1,0-1 0,-1 1 0,1-1-1,0 1 1,0 0 0,-1-1 0,1 1-1,0 0 1,0-1 0,-1 1 0,1 0-1,0-1 1,-1 1 0,0-1 0,-20 7 885,-20 19-697,12-7 603,29-18-830,-1 0 1,1 1-1,-1-1 0,1 0 0,-1 0 0,1 1 0,-1-1 0,1 0 0,-1 0 0,1 0 0,-1 0 0,1 0 0,-1 1 0,1-1 0,-1 0 0,1 0 0,-1 0 0,1 0 0,-1-1 0,1 1 1,-1 0-1,1 0 0,-1 0 0,1 0 0,-1 0 0,1-1 0,-1 1 0,1 0 0,0 0 0,-1-1 0,1 1 0,-1 0 0,1-1 0,0 1 0,-1 0 0,1-1 0,0 1 0,-1-1 0,1 1 0,0-1 1,-1 1-1,1 0 0,0-1 0,0 1 0,0-1 0,0 1 0,-1-1 0,1 1 0,0-1 0,0 1 0,0-1 0,0 0 0,0 1 0,0-1 374,35-20 1548,-31 18-1983,0 1 0,0 0-1,0 0 1,1 1 0,-1-1 0,0 1-1,1 0 1,-1 0 0,0 1 0,1-1 0,-1 1-1,1 0 1,-1 0 0,1 0 0,-1 1-1,1-1 1,6 3 0,-7-1 9,-1 0 1,1 0-1,-1 0 1,0 1 0,0 0-1,0-1 1,0 1-1,0 0 1,-1 0-1,1 1 1,-1-1-1,0 0 1,0 1-1,0 0 1,0-1-1,0 1 1,-1 0 0,0 0-1,0 0 1,1 4-1,7 33 240,-1 0 0,-2 0 0,1 54 0,-7-94-223,0 0 0,0 0 0,0 1 0,0-1 1,0 0-1,0 0 0,0 1 0,0-1 0,1 0 1,-1 0-1,1 0 0,-1 0 0,1 1 1,-1-1-1,1 0 0,-1 0 0,1 0 0,1 1 1,-2-2-29,1 0 1,-1 1 0,1-1 0,0 0 0,-1 0 0,1 0 0,-1 0 0,1 0 0,0 0 0,-1 0 0,1 0 0,0 0-1,-1 0 1,1 0 0,-1 0 0,1 0 0,0-1 0,-1 1 0,1 0 0,-1 0 0,1-1 0,-1 1 0,1 0 0,0-1-1,38-37-4655,-29 26-555,-2 6 2378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1 106 892,'4'-6'450,"-1"0"-1,0 0 1,0 0-1,0 0 0,0-1 1,-1 1-1,0-1 1,-1 0-1,0 1 1,0-1-1,0 0 1,0-7-1,-3 7 625,1 0 3080,3 12-2594,0 4-1550,-1-1 0,0 0 0,-1 1 0,1-1 0,-2 0 0,-1 14 0,1 8 91,-18 319 602,19-348-685,0-1 1,0 1-1,0 0 1,0 0-1,1 0 1,-1 0-1,0-1 1,0 1-1,1 0 1,-1 0-1,0 0 1,1-1-1,-1 1 1,1 0-1,-1 0 1,1-1-1,-1 1 1,1 0-1,0-1 1,-1 1-1,1-1 1,0 1-1,-1-1 1,1 1-1,1 0 1,28 3 467,38-14 161,-56 7-615,10-1 14,2-1-23,1 1-1,33-2 1,-57 6-38,-14-8-470,-2-8-2639,-6-9-5717,17 18 5913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0:3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96 908,'-1'-3'253,"0"0"1,0-1-1,0 1 0,0 0 0,0 0 0,1-1 1,-1 1-1,1-1 0,0 1 0,0 0 0,0-1 1,1 1-1,-1 0 0,1-1 0,0 1 0,2-6 1,10-24 2987,-15 80-4707,6-16-2608,-1-20 1980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98 336,'8'10'2764,"-11"-6"237,2-4-2871,0 0 0,0 0-1,1 0 1,-1-1 0,0 1-1,0 0 1,1 0 0,-1-1-1,0 1 1,1 0-1,-1-1 1,0 1 0,1-1-1,-1 1 1,0-1 0,1 1-1,-1-1 1,1 0 0,-1 1-1,1-1 1,0 1 0,-1-1-1,1 0 1,-1 0 0,1 0-1,-1-3 105,0-1 0,0 1 0,0-1 0,1 1 1,0-1-1,0 0 0,1-5 0,-1-6 1045,-1 9 1312,4-3-789,3-7-1757,-3 9 4,-2 14-13,3 17-17,-2-8 28,0 1 1,-1 0 0,-1 0 0,-2 20-1,2 46 158,1-44 206,-1-33-302,-1 1 1,1 0 0,1 0-1,-1 0 1,1 0 0,0-1-1,0 1 1,0 0 0,1-1-1,0 1 1,0-1-1,5 9 1,-6-13-93,0 0 0,0 0 0,0 0 0,1-1 0,-1 1 0,0 0 0,0-1 0,1 1 0,-1-1 0,0 1 0,1-1 0,-1 0 0,0 0 0,1 0 0,-1 0 0,0 1 0,1-2 0,-1 1 1,0 0-1,1 0 0,-1 0 0,0-1 0,1 1 0,-1 0 0,0-1 0,1 0 0,-1 1 0,0-1 0,0 0 0,0 1 0,0-1 0,0 0 0,0 0 0,0 0 0,0 0 0,0 0 0,1-1 0,2-1-35,-1 0 0,1-1 0,-1 1-1,0-1 1,0 0 0,0 0 0,0 0 0,-1 0 0,4-8-1,-4 2-1033,-1 0-1,0 0 0,-1 0 0,0 0 0,0 1 0,-3-12 0,0-23-6959,5 29 5352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35 956,'-9'-10'5998,"-6"-9"4740,11 14-7474,8 5-3355,-3 1-302,0-1 0,0 1 0,0 0 0,-1-1 0,1 1 0,0 0 0,0-1 0,-1 1 0,1 0 0,0 0 0,-1 0 0,1-1 1,-1 1-1,1 0 0,-1 0 0,1 0 0,-1 0 0,0 0 0,1 0 0,-1 0 0,0 0 0,0 0 0,0 0 0,0 0 0,0 0 0,0 0 1,0 0-1,0 0 0,0 0 0,0 0 0,-1 0 0,1 0 0,0 0 0,-1 0 0,1 0 0,-1 0 0,1 0 0,-2 1 0,-1 6-1280,1 2-822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12 112 716,'-6'-21'5028,"7"-17"-1993,0 33-2606,0-1 1,-1 1-1,0-1 0,0 1 0,0-1 1,-1 1-1,-2-10 0,1 19 2069,0 17-2072,2 25-528,3-1 281,10 198 1060,-14-185-1003,0 3 591,10 85 1,-6-120-174,-3-25-1004,-3-14-1860,1-5-2538,1 1-3850,1 12 5854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57 1296,'-33'1'9975,"52"-6"-9276,45-18-148,-54 18-829,1 1 0,0-1 0,1 2 0,-1-1 0,1 2 0,-1 0 0,1 0 0,23 0 1,-34 2 1,0 0 1,0 1 0,0-1-1,0 0 1,0 1-1,0-1 1,0 1 0,-1-1-1,1 1 1,0 0 0,0-1-1,0 1 1,-1 0 0,1-1-1,0 1 1,-1 0-1,1 0 1,0 0 0,-1 0-1,1 0 1,-1 0 0,0 0-1,1 0 1,0 2 0,1 4-2045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2:2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167 155 204,'-2'-3'624,"0"-1"1,0 1-1,0 0 1,0 1-1,-1-1 0,1 0 1,-1 1-1,0-1 1,-5-3-1,-15-14 14405,49 37-14349,19 14-1163,-3 1 629,-37-26-466,0-1 1,1-1-1,0 1 0,0-1 1,0 0-1,1 0 0,9 4 0,-15-8 99,0 0-1,0 0 1,-1 0-1,1 0 0,0-1 1,0 1-1,0 0 1,-1 0-1,1-1 1,0 1-1,0 0 0,-1-1 1,1 1-1,0-1 1,-1 1-1,1-1 0,-1 1 1,1-1-1,0 1 1,-1-1-1,1 0 0,-1 1 1,1-1-1,-1 0 1,0 0-1,1 1 0,-1-1 1,0 0-1,0 0 1,1 1-1,-1-1 0,0 0 1,0 0-1,0 0 1,0 1-1,0-1 0,0 0 1,0-1-1,4-44-2756,-4 31 2859,3 2 184,-1 0 0,2 1-1,0-1 1,7-14-1,6-21 2031,-16 35 133,-10 17-1106,-8 18-748,-100 203 1268,-39 70 793,148-280-2375,3-6-108,0 0 0,0-1 0,-1 0-1,-10 11 1,11-58-9614,7 27 6617,1-1-17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52,'-28'11'3670,"-14"6"-2928,20-12 170,0-2 1,0-1-1,-41-1 1,59-1-596,186-13 3850,-42 1-4161,-38 6-679,-100 6-228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0.2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1 832,'3'0'389,"0"0"-1,0 1 1,0-1 0,0 1-1,0 0 1,0-1-1,0 2 1,0-1 0,0 0-1,3 3 1,-2-2-283,-1 0 0,0 0 1,1 1-1,-1 0 0,0 0 0,0 0 0,-1 0 1,1 0-1,-1 0 0,1 1 0,-1-1 1,0 1-1,0 0 0,-1 0 0,1-1 0,-1 1 1,0 0-1,0 0 0,1 8 0,-2-11 4,-21-14 2833,16 8-2924,-1 0 0,-1 1 0,1-1 0,0 1 0,-1 0 0,0 1 0,0 0 0,0 0 0,-1 0 0,1 1 0,-1 0 0,1 1 0,-1-1-1,1 1 1,-16 1 0,17 0-22,-1 1 1,1 0-1,0 0 0,0 1 0,0 0 0,0 0 0,0 0 0,0 1 0,0 0 0,1 0 1,-1 0-1,1 1 0,0 0 0,0 0 0,0 0 0,1 0 0,-1 1 0,1 0 1,-7 10-1,1 1 0,0-1 1,1 2 0,1-1 0,0 1-1,2 1 1,-7 22 0,11-30 3,0-1 1,1 1-1,0 0 0,1 0 1,0-1-1,0 1 1,1 0-1,0 0 1,1-1-1,0 1 0,0-1 1,1 1-1,7 14 1,-7-18 2,-2-3 0,0 0 1,1 1-1,-1-1 1,1 0-1,0 0 1,0 0-1,0 0 1,0-1-1,1 1 1,2 2-1,-3-4-1,1 0 0,-1-1 0,0 1 0,1-1 0,-1 1 0,0-1 0,1 0 0,-1 0 0,1 0 0,-1 0 0,0-1 0,1 1 0,-1-1 0,0 1 0,1-1 0,3-2 0,42-16 28,-35 13-35,-1 0 0,1 1 0,1 1 0,-1 0 0,28-4 0,-38 8 2,0-1-1,0 2 0,0-1 1,0 0-1,0 1 1,0-1-1,0 1 1,0 0-1,0 0 1,-1 0-1,1 0 1,0 1-1,0-1 1,-1 1-1,1 0 1,-1-1-1,1 1 1,-1 0-1,0 0 1,0 1-1,0-1 0,0 0 1,0 1-1,-1-1 1,1 1-1,-1 0 1,1 0-1,-1-1 1,0 1-1,0 0 1,0 0-1,0 6 1,5 12 2,-2 0 0,0 1 0,-1 0 1,-1 0-1,-2 0 0,0 0 0,-6 41 1,4-50 3,0-1 0,-1 0 0,-1 0 0,0 0 0,-1 0 0,0-1 0,0 1 0,-1-1 0,-1-1 0,0 1 1,0-1-1,-1 0 0,-1-1 0,1 0 0,-13 10 0,17-17-2,1 0 0,-1 0 0,0 0-1,0 0 1,0 0 0,-1-1 0,1 0 0,0 0 0,0 0-1,-1 0 1,1-1 0,-1 0 0,1 1 0,0-2 0,-1 1-1,1 0 1,0-1 0,-1 0 0,1 0 0,0 0 0,0-1 0,0 1-1,0-1 1,-8-4 0,3 1 4,1-1 0,-1 1 0,1-2 0,0 1-1,0-1 1,0 0 0,1-1 0,1 1 0,-9-13 0,-2-19 166,2 4-889,3 17-2729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1.1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53 792,'12'-37'3812,"-12"22"385,0 19-3349,10 11-309,62 61-310,-43-48-187,-1 2 1,-1 1-1,-2 1 1,24 40-1,-43-61-187,9 11 410,-14-23-477,0 0 1,-1-1 0,1 1 0,-1-1 0,1 1-1,-1-1 1,1 1 0,-1-1 0,0 1-1,0-1 1,0 0 0,0 1 0,0-1 0,0 1-1,0-1 1,-1-2 0,3-7-3405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1.9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230 67 444,'11'-26'1841,"-9"22"-1408,0 0-1,0-1 1,-1 1 0,1-1 0,-1 1 0,1-11 1224,-18 57-1364,-18 20-156,-77 102-1,107-160-152,0 0-1,0-1 0,0 1 0,-1-1 1,1 0-1,-1-1 0,0 1 0,0-1 1,0 0-1,0 0 0,-9 2 0,-14 0-4405,32-4 2888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2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 96 568,'-2'-3'262,"1"0"-1,-1 1 1,1-1 0,0 0-1,0 0 1,0 0 0,0 0-1,0 0 1,0 0 0,1 0-1,0 0 1,-1 0 0,1 0-1,0 0 1,1-6 0,-1 5 65,1 0-1,-2 0 1,1 0 0,0-1 0,-1 1 0,0 0-1,0 0 1,-2-6 0,3 10-301,-1 1-1,0-1 1,1 1 0,-1-1-1,1 1 1,-1-1-1,1 1 1,-1-1 0,1 1-1,0-1 1,-1 1 0,1 0-1,0-1 1,-1 1-1,1 0 1,0-1 0,0 1-1,-1 0 1,1-1 0,0 1-1,0 0 1,0 0 0,0-1-1,0 1 1,0 0-1,0 1 1,-6 30-120,6-30 132,-12 95 85,3 188-1,9-240-104,2-16 34,1-27 24,1-16-112,1-11-674,-4 18-143,0 1 0,0-1 1,1 1-1,0-1 1,6-11-1,0 5-1092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3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1 168,'15'31'5696,"-15"-31"-5660,0 0 0,0 1-1,0-1 1,0 0 0,0 0 0,0 0-1,0 0 1,0 0 0,0 0-1,0 0 1,0 0 0,0 0 0,0 1-1,0-1 1,0 0 0,0 0 0,0 0-1,0 0 1,0 0 0,0 0 0,0 0-1,-1 1 430,1 0-429,0-1-1,0 0 1,0 0 0,0 0-1,0 0 1,0 0 0,-1 0 0,1 0-1,0 0 1,0 0 0,0 0 0,0 0-1,0 0 1,0 0 0,0 0 0,0 0-1,-1 0 1,1 0 0,0 0-1,0 0 1,0 0 0,0 0 0,0 0-1,0 0 1,0 0 0,0 0 0,-1 0-1,1-1 1,-16-10 631,12 8-663,-1 0 0,0 0 0,0 0 0,-1 1 1,1 0-1,0 0 0,-1 1 0,1-1 0,-1 1 0,0 0 0,1 1 0,-1 0 0,0-1 0,1 2 0,-1-1 0,0 1 1,1-1-1,-1 2 0,-7 1 0,3 0-5,0 0 1,1 0 0,-1 1-1,1 0 1,0 0 0,0 1-1,0 0 1,1 1 0,0 0-1,-10 9 1,13-9-4,1 0 0,-1 1 0,2-1-1,-1 1 1,1 0 0,0 0 0,0 0 0,1 0-1,0 0 1,0 1 0,0-1 0,1 0-1,0 10 1,0 1 10,2 0 0,-1 0 0,2-1 0,6 28 0,-8-43-3,0 0 0,0 1-1,1-1 1,-1 0-1,1 0 1,0 0 0,0 0-1,0 0 1,0 0-1,0 0 1,0 0-1,0-1 1,0 1 0,1 0-1,-1-1 1,1 1-1,-1 0 1,1-1 0,0 0-1,0 1 1,-1-1-1,1 0 1,0 0-1,0 0 1,3 1 0,1-2 2,0 1-1,0-1 1,-1 0 0,1-1 0,0 1 0,0-1 0,10-3 0,3 0-14,-13 4 9,-1 0 0,1 0 0,-1 1 0,1 0-1,-1 0 1,1 0 0,-1 1 0,0-1-1,0 1 1,1 1 0,7 4 0,0 0-2,-1 0 1,0 1-1,14 13 1,-22-17 0,0 1-1,0 0 1,-1 0 0,0 0-1,0 0 1,0 1 0,0-1 0,-1 1-1,0 0 1,0 0 0,0 0-1,-1 0 1,1 8 0,0 0-3,-1 0 1,-1 0-1,0 1 0,-4 22 1,3-32 5,0 0 0,-1-1 0,1 1 0,-1-1 0,0 1 1,-1-1-1,1 0 0,-1 1 0,0-2 0,0 1 0,0 0 0,0 0 0,-1-1 1,0 0-1,1 0 0,-1 0 0,0 0 0,-1 0 0,-6 3 0,-5 1 34,-1 0 1,0-1-1,-1 0 0,-18 3 0,29-8-12,1 0 1,0-1-1,-1 1 0,1-1 1,0-1-1,-1 1 0,1-1 0,0 0 1,0 0-1,0-1 0,0 0 1,0 0-1,0 0 0,-11-7 0,0-2 55,0 0 0,1-2-1,-19-17 1,35 29-140,0 1 1,0-1-1,0 1 0,0-1 1,0 0-1,0 1 1,0-1-1,0 0 0,1 1 1,-1-1-1,0 1 0,0-1 1,1 1-1,-1-1 1,0 0-1,1 1 0,-1-1 1,0 1-1,1 0 0,-1-1 1,1 1-1,-1-1 1,1 1-1,-1 0 0,1-1 1,-1 1-1,1 0 1,0-1-1,-1 1 0,1 0 1,-1 0-1,2-1 0,20-10-3971,-10 9 2142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7 280,'-125'-7'7652,"125"7"-7609,12 4 512,15 2-167,255 28 399,-243-31-742,-37-3-68,-1 0 0,1 0 0,-1 0 0,1 0 0,-1 0 0,0 0 0,1-1 0,-1 1 0,1 0 0,-1-1 0,1 1 1,-1-1-1,0 0 0,1 1 0,-1-1 0,0 0 0,0 0 0,1 0 0,-1 0 0,0 0 0,0 0 0,1-1 0,-2 2-30,0-1-1,0 1 0,0-1 1,0 1-1,0-1 0,0 1 1,0 0-1,0-1 0,0 1 1,0-1-1,-1 1 0,1 0 1,0-1-1,0 1 0,0-1 1,-1 1-1,1 0 0,0-1 0,0 1 1,-1 0-1,1 0 0,0-1 1,0 1-1,-1 0 0,1-1 1,-1 1-1,1 0 0,0 0 1,-1 0-1,1-1 0,0 1 1,-1 0-1,1 0 0,-1 0 1,1 0-1,0 0 0,-1 0 1,1 0-1,-1 0 0,0 0 1,-17-2-5041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5.4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95 336,'-8'-36'2946,"6"33"-2695,1-1 1,0 1-1,-1 0 0,2-1 0,-1 1 0,0-1 0,1 1 0,-1-1 0,1 1 0,0-1 0,0 1 1,2-7-1,3 3 1629,-4 18-552,11 24-1161,-9-18-97,1 0 0,-2 0 0,0 0 0,-2 31 0,0-46-66,9 277 282,-16 1-9,26-355-4062,-8 42-253,-4 18 1854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6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86 232,'7'-77'5842,"-8"69"-4542,-2 15-725,0 19-423,14 121 682,1 1-452,-16-45-209,1-67-30,1 0 1,3 0-1,0 0 1,9 45 0,-5-72-7,2-18-880,5-31-2569,-9 26 1013,4-3 176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6.7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1260,'26'-3'4509,"21"-7"-3146,17-4-1372,-21 9 75,2 0-15,80-20 0,-118 24-723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7.1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15 588,'-21'1'3515,"29"2"-755,38-1-1435,-30-4-1222,235-17 221,-251 19-348,0 0-1,0 1 0,0-1 0,0 0 1,-1 0-1,1 0 0,0 0 0,0 0 1,0 0-1,0 0 0,0 1 0,0-1 1,0 0-1,0 0 0,-1 0 0,1 0 1,0 0-1,0 1 0,0-1 0,0 0 1,0 0-1,0 0 0,0 0 0,0 0 1,0 1-1,0-1 0,0 0 0,0 0 1,0 0-1,0 0 0,0 1 0,0-1 1,0 0-1,0 0 0,0 0 0,1 0 1,-1 0-1,0 1 0,0-1 0,0 0 1,0 0-1,0 0 0,0 0 0,0 0 1,0 0-1,1 1 0,-1-1 0,0 0 1,0 0-1,0 0 0,0 0 0,0 0 1,1 0-1,-1 0 0,0 0 0,0 0 1,0 0-1,0 0 0,0 0 0,1 0 1,-1 0-1,0 0 0,0 0 0,0 0 1,0 0-1,1 0 0,-15 12-2815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5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9 604,'-1'1'254,"1"-1"0,-1 1 1,0-1-1,0 1 0,0-1 0,1 1 0,-1-1 0,0 1 1,0-1-1,0 0 0,0 1 0,0-1 0,0 0 0,0 0 1,0 0-1,1 0 0,-1 0 0,0 0 0,0 0 0,0 0 1,-2-1-1,3 1-168,0 0 0,-1 0 0,1 0 0,0 0 0,0 0 0,-1 0 0,1 0 0,-4-14 11875,-1 25-12043,3 13 81,0 0 1,2 0-1,0 0 1,5 25-1,-1-3 26,32 204 174,-34-236-190,1 9 126,-3-42-140,5-21-4945,6 1-6570,-9 31 8943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7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21 168,'-33'13'6988,"53"-10"-5745,23 0-1197,0-1 0,0-3-1,0-1 1,0-2 0,62-14 0,-90 9-928,-2 1-4630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0 140 824,'3'-139'8503,"1"195"-6250,6 16-2220,-3 0-1,-3 0 1,-3 0-1,-9 73 0,7-137-11,1 2 14,0-1-1,-1 1 1,-1-1-1,1 1 1,-1-1 0,-5 12-1,1-79-6240,8 45 3986,2-1-55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8.6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35 1084,'-9'-32'5855,"16"30"-3382,10 13-2015,27 28-373,-2 1 0,-2 2 0,-2 2 0,55 81 0,-93-124-108,0-1 0,0 0 0,1 1 0,-1-1-1,0 0 1,0 1 0,0-1 0,0 0 0,0 1 0,0-1 0,1 0 0,-1 1 0,0-1 0,0 0-1,1 0 1,-1 1 0,0-1 0,0 0 0,1 0 0,-1 1 0,0-1 0,0 0 0,1 0-1,-1 0 1,0 0 0,1 1 0,-1-1 0,0 0 0,1 0 0,-1 0 0,1 0 0,-1 0 0,0 0-1,1 0 1,-1 0 0,0 0 0,1 0 0,-1 0 0,0 0 0,1 0 0,-1 0 0,0 0 0,1-1-1,5-15-3306,-2 0-616,2 8 1956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49.4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238 66 692,'3'-16'5072,"-22"28"-4198,-25 30-1227,7-3 437,-103 106 450,171-171-526,38-22-1,-47 35-316,-1-1-1,0-2 1,-1 0 0,-1-1-1,0 0 1,-1-2-1,20-27 1,-37 43 504,1 1 0,-1-1 0,1 0 0,-1 0 0,0-1 0,0 1 0,-1 0 0,1 0-1,-1 0 1,1-1 0,-1 1 0,0 0 0,0 0 0,-1-1 0,0-3 0,1 7-142,0 0-1,-1-1 1,1 1-1,0 0 1,-1 0-1,1 0 1,0 0-1,-1 0 1,1 0-1,-1 0 1,1 0-1,0 0 1,-1 0-1,1 0 1,0 0 0,-1 0-1,1 0 1,0 0-1,-1 0 1,1 0-1,-1 1 1,1-1-1,0 0 1,0 0-1,-1 0 1,1 1-1,0-1 1,-1 0-1,1 0 1,0 1 0,0-1-1,-1 0 1,1 0-1,0 1 1,0-1-1,0 0 1,-1 1-1,1-1 1,0 0-1,0 1 1,0-1-1,0 1 1,-10 16 523,5 2-558,1 1 1,2 0 0,0-1-1,1 1 1,2 36-1,21 103 198,0 4-75,-18-58 65,-5-49-1606,-2-65 107,2 6 648,0 0 0,0 0 0,0-1 0,0 1 0,1 0 0,-1 0-1,1-1 1,0-4 0,4-5-1587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1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88 324,'-10'-87'8915,"26"182"-6039,5 21-3078,5 194 559,-26-310-315,-7-34-3232,6 31 2555,0-1 0,1 1 0,0-1 1,0 1-1,0 0 0,0-1 0,0 1 1,2-7-1,2-4-1550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1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13 104 1392,'-3'-8'1139,"1"5"-666,1-1 0,-1 0-1,1 0 1,0 0 0,0 0-1,0 0 1,1 0 0,-1-7-1,2 10-422,-1-1 0,1 0 0,0 1 0,-1-1 0,1 0 0,0 1 0,0-1-1,0 1 1,0-1 0,0 1 0,0-1 0,1 1 0,-1 0 0,0-1 0,1 1 0,-1 0-1,1 0 1,-1 0 0,1 0 0,0 1 0,-1-1 0,1 0 0,3 0 0,8-4 0,1 0 0,0 2 1,0 0-1,0 0 1,0 1-1,0 1 0,0 1 1,1 0-1,-1 0 1,24 5-1,-19-1-32,0 0-1,0 2 1,-1 0 0,1 1-1,-2 0 1,1 2 0,29 19 0,-34-19-20,-1 0 1,0 1 0,-1 0-1,0 1 1,0 0 0,-2 1-1,1 0 1,-1 0 0,-1 1-1,7 14 1,-10-17 7,-1 0-1,-1 0 1,1 0 0,-2 1-1,1 0 1,-1-1 0,-1 1-1,0 0 1,-1 0 0,0 0-1,0-1 1,-1 1-1,-1 0 1,-5 20 0,1-14 6,0-1 0,-1 0 0,-1 0 0,-1 0 0,0-1 0,-1 0 0,-1-1-1,0 0 1,-1-1 0,-23 21 0,19-20-1,-2 0 0,1-1-1,-2-1 1,0-1 0,0-1-1,-1 0 1,0-2 0,-28 9-1,40-15-122,-1 0-1,1-1 1,-1 0 0,0 0-1,0-1 1,-15-1 0,20 1-276,1-1 0,-1 1 1,0-1-1,1 0 1,-1-1-1,1 1 0,0 0 1,-1-1-1,1 0 1,0 0-1,-5-4 0,1-2-1522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1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94 796,'2'-8'644,"0"1"-1,0-1 0,-1 0 1,0 0-1,0 0 1,-1-8-1,0-11 1009,-1 23-708,0 9 179,-4 78-495,10 148-1,1-51-220,-6-180-413,0 0 0,1 0-1,-1 0 1,0 0 0,0 0 0,0 1 0,0-1 0,0 0-1,0 0 1,0 0 0,0 0 0,0 0 0,0 0 0,0 1-1,0-1 1,0 0 0,0 0 0,0 0 0,0 0 0,0 0-1,0 0 1,-1 1 0,1-1 0,0 0 0,0 0 0,0 0-1,0 0 1,0 0 0,0 0 0,0 0 0,0 0 0,0 1-1,0-1 1,-1 0 0,1 0 0,0 0 0,0 0 0,0 0-1,0 0 1,0 0 0,0 0 0,0 0 0,-1 0 0,1 0-1,0 0 1,0 0 0,0 0 0,0 0 0,0 0 0,0 0-1,-1 0 1,1 0 0,0 0 0,0 0 0,0 0 0,0 0-1,0 0 1,0 0 0,-1 0 0,1 0 0,0 0 0,0 0-1,0 0 1,0-1 0,0 1 0,0 0 0,-1 0 0,-9-12-1119,-8-16-2860,15 17 2009,2 1-88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5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7 257 948,'-2'-2'336,"2"-1"1,-1 1-1,0 0 0,0 0 0,1-1 1,-1 1-1,1 0 0,0-1 0,0 1 0,-1-1 1,2 1-1,-1 0 0,0-1 0,1-3 1,17-36 1184,-9 28-1392,1 1 1,-1 1-1,19-18 1,-13 16-12,0 0 0,0 1 0,1 0 0,1 2 1,33-18-1,-47 27-165,1 0 1,0 0 0,-1 1-1,1 0 1,0-1 0,0 1-1,0 1 1,0-1 0,0 1-1,0-1 1,0 1-1,0 0 1,0 1 0,0-1-1,0 1 1,0 0 0,0-1-1,-1 2 1,1-1 0,0 0-1,0 1 1,-1 0 0,1 0-1,-1 0 1,1 0 0,-1 0-1,0 1 1,0 0-1,0-1 1,0 1 0,-1 0-1,1 0 1,-1 1 0,0-1-1,0 0 1,3 6 0,-3-3-537,0-1 1,-1 1 0,1-1 0,-1 1 0,0 0 0,-1 0-1,1-1 1,-2 12 0,1-16 457,0 11-1455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2.8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7 1012,'-31'18'5726,"31"-18"-5677,0 0 1,0 1-1,0-1 1,0 0-1,0 0 1,0 0-1,0 0 1,0 0-1,0 1 0,0-1 1,0 0-1,0 0 1,0 0-1,0 0 1,0 0-1,0 0 1,0 1-1,0-1 1,1 2 840,-1-2-841,0 0 1,0 0-1,0 0 1,1 0-1,-1 0 0,0 0 1,0 0-1,0 0 1,0 0-1,0 0 1,0 0-1,1 0 1,21-1 785,32-10-351,-39 7-680,0 0 1,0 1-1,1 0 0,-1 1 0,1 1 0,0 1 0,-1 0 0,29 4 0,-43-4 9,0 1 0,0-1 0,1 1-1,-1-1 1,0 1 0,0-1-1,0 1 1,0 0 0,0-1-1,0 1 1,0 0 0,0 0-1,0 0 1,0 0 0,-1 0 0,1 0-1,0 0 1,0 0 0,-1 0-1,1 0 1,-1 0 0,1 1-1,-1-1 1,0 0 0,1 0-1,-1 0 1,0 1 0,0-1-1,0 0 1,0 0 0,0 1 0,0 1-1,-4 6-1462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3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0 276,'-5'3'687,"-42"26"3664,47-29-4260,-1 1 0,0-1-1,1 1 1,-1-1 0,1 1-1,-1 0 1,1-1 0,-1 1 0,1 0-1,-1 0 1,1-1 0,0 1-1,0 0 1,-1 0 0,1-1 0,0 1-1,0 0 1,0 0 0,-1 0-1,1-1 1,0 1 0,1 1-1,-1-1-19,1 0-1,0 0 0,-1 1 0,1-2 1,0 1-1,0 0 0,0 0 0,0 0 0,0 0 1,0 0-1,0-1 0,0 1 0,0 0 1,1-1-1,-1 1 0,0-1 0,0 0 0,0 1 1,3-1-1,10 3 105,1-1-1,-1 0 1,1-1 0,0-1-1,-1 0 1,1-1 0,-1-1 0,20-4-1,-17 3-540,-1 0-1,1 1 1,0 1-1,0 1 1,28 3-1,-29 1-5083,-9-2 3578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8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178 103 1368,'-1'-8'668,"0"1"-1,0 0 1,-1 1 0,1-1-1,-5-9 1,4 10-263,0-1 0,0 0 1,0 0-1,1-1 0,-1-8 0,13 190 2512,6 171-1449,26-79-1197,-33-137-268,8 295 135,-34-233-119,25 175 78,-2-305-103,-6-58 77,1-7 384,-3-14-53,-35-36-560,-2 1 1,-3 1-1,-57-55 0,89 97 138,-23-20 67,30 29 32,4 4-7,17 15-17,213 206 200,-219-210-21,2-3-1262,-14-11 914,-1-1 0,1 1 0,0-1 0,0 1 0,-1-1 0,1 1 0,-1-1 0,1 0 0,0 0 0,-1 1 0,1-1 0,-1 0 0,1 0 0,-1 1 0,0-1 0,1 0 0,-1 0 0,0 0 0,0 0 0,0 0 0,1 0 0,-1 1 0,0-3 0,2-4-489,0 0 0,0 0 1,1 0-1,0 0 0,0 1 0,1-1 1,9-11-1,-4 7 296,1 1 0,0 0 0,15-11 1,-14 12 368,73-64 265,-75 64 438,-1 0 0,-1 0 0,13-21 0,-16 25 242,-5 12-717,-9 16-107,-27 27 860,-53 56 0,7-9-590,82-96-497,0 0 0,0 1 1,-1-1-1,1 0 0,-1 0 0,1 0 1,-1 0-1,0-1 0,1 1 1,-1 0-1,0-1 0,1 1 1,-1-1-1,0 1 0,-3-1 0,-4-4-2278,15-11-1851,2 9 1850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3.8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0 864,'4'2'571,"0"-1"-1,1 0 1,-1 0 0,0-1-1,1 1 1,-1-1 0,1 0 0,-1 0-1,7-1 1,8 0 1640,-52-3-1403,7 5-802,0 0 0,-1 2-1,1 1 1,-30 9 0,44-10-11,1 0 1,0 1-1,-1 1 0,1 0 1,1 0-1,-1 1 0,1 1 1,0-1-1,0 2 0,1-1 1,-12 14-1,17-17 4,1 1 0,0 0 0,0 0 0,0 0 1,1 0-1,0 1 0,0-1 0,0 0 0,0 1 0,1 0 1,0-1-1,0 1 0,1 0 0,0 9 0,0-13 4,0 1 0,0 0 1,1 0-1,-1-1 0,1 1 0,0 0 0,-1-1 0,1 1 1,1-1-1,-1 1 0,0-1 0,1 1 0,-1-1 0,1 0 1,0 0-1,-1 0 0,1 0 0,0 0 0,0 0 1,1 0-1,-1 0 0,0-1 0,0 0 0,1 1 0,-1-1 1,1 0-1,0 0 0,-1 0 0,1 0 0,0-1 0,3 1 1,12 1 4,1-1 0,-1-1 1,1-1-1,19-3 0,-26 2-12,-1 0-1,1 1 1,-1 0-1,1 1 0,-1 0 1,1 1-1,-1 0 1,1 1-1,-1 0 0,0 1 1,0 0-1,0 0 0,13 7 1,-21-8 2,1 1 1,0-1-1,-1 1 1,0 0 0,1 0-1,-1 0 1,0 0-1,-1 1 1,1-1-1,-1 1 1,1 0-1,-1-1 1,0 1-1,0 0 1,-1 0-1,1 1 1,0 4-1,-1-3 3,0 1-1,0 0 1,-1-1-1,0 1 1,0 0-1,-1 0 0,0-1 1,0 1-1,-1 0 1,-3 8-1,2-5 13,-1 0-1,0-1 1,-1 0 0,0 0-1,0 0 1,-1 0 0,0-1-1,-1 0 1,0 0 0,0-1-1,-1 0 1,0 0 0,0 0-1,-12 6 1,5-6 36,0-1 0,-1 0 0,1-1 0,-1-1 0,0-1 0,0 0 0,-24 1 0,30-4-24,-1 0 1,1 0-1,0-1 1,0 0 0,0-1-1,0 0 1,0 0-1,0-1 1,0-1-1,1 0 1,-1 0-1,-16-11 1,25 15-49,1 0 0,-1-1 0,1 1 0,-1 0 0,1-1 0,-1 1 0,1 0 0,-1-1 0,1 1 0,0-1 0,-1 1 0,1-1 0,-1 1 0,1-1 0,0 0 0,0 1 0,-1-1 0,1 1 0,0-1 0,0 0 0,0 1 0,0-1 0,0 1 0,0-1 0,0 0 0,0 1 0,0-1 0,0 1 0,0-1 0,0 0 0,0 1 0,1-2 1,16-15-1734,28-3-3063,-22 15 2807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4.3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86 992,'-6'-69'5955,"4"53"-3167,4 48-2187,5 322 1598,-8-244-1857,-3 14 13,25-173-9429,-15 34 6656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4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 25 532,'1'-1'320,"-1"0"0,1 0 0,0 1 0,-1-1 0,1 0 0,-1 0 0,1 0-1,-1 0 1,1 0 0,-1 0 0,0 0 0,1 0 0,-1 0 0,0 0 0,0-1 0,0 1 0,0 0 0,0 0 0,0 0 0,0 0-1,0-1 1,-2 1-218,0 1-1,0 0 1,0-1-1,0 1 1,0 0-1,0 0 1,0 1-1,0-1 1,0 0-1,0 1 1,0-1-1,-3 2 0,-14 2-7,-1 1-1,1 1 0,1 1 0,-1 1 0,1 0 0,1 2 0,0 0 0,0 0 0,-16 15 1,24-18-67,1 1 1,0-1 0,0 2 0,1-1 0,0 1 0,0 0-1,1 1 1,0-1 0,1 1 0,0 0 0,0 1 0,1-1-1,1 1 1,0 0 0,0 0 0,1 0 0,-1 16 0,2-7 105,1-1 0,1 0 1,1 1-1,0-1 0,2 0 1,0 0-1,1 0 0,10 22 1,-13-34-107,1-1 0,0 0 0,1 1 0,-1-2 1,1 1-1,1 0 0,-1-1 0,1 0 0,0 0 1,0 0-1,0 0 0,1-1 0,-1 0 0,1 0 1,0-1-1,0 0 0,1 0 0,-1 0 0,1 0 0,-1-1 1,1 0-1,0-1 0,0 0 0,0 0 0,0 0 1,7-1-1,-4 0-291,1-1 1,-1 0-1,0-1 1,1 0-1,-1-1 1,0 0-1,-1 0 1,1-1-1,0 0 1,14-10-1,-11 6-1268,-1-1 0,0-1 1,20-19-1,-18 14-474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5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53 1100,'-29'0'5055,"52"0"-2763,7-2-2275,-1-1 0,1-1 0,-1-2 0,29-10 1,10-1-2916,-57 13-553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5.5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1024,'-15'4'2231,"-10"7"2303,24-9-4472,-1 0 0,1 0 0,0 1-1,0-1 1,0 0 0,0 1 0,1-1 0,-1 1-1,0-1 1,1 0 0,0 1 0,0 4 0,1 32 373,2 0 1,2 1-1,2-2 0,14 48 1,-8-24-3639,-12-80-595,3 8 1669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1008,'10'-50'8241,"-2"106"-8016,-1-1 0,-4 112 0,-3-123 93,-14 136 718,33-213-7998,-14 24 5074,3-1-64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5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49 744,'-6'-20'2011,"-1"-8"3122,11 29-3386,10 16-1563,203 324 230,-210-327-431,-5-9-11,1 1-1,-1-1 1,1 0-1,0-1 1,0 1-1,0 0 1,1-1-1,5 6 1,10-24-7060,-13 12 5124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6:56.9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7 271 448,'-3'-19'598,"1"0"-1,1 0 1,0 0-1,2-1 1,5-33-1,0-32 2092,-13 49 905,8 56-3525,-3 197-49,-1-157 118,2 0-1,10 90 1,0-112-29,2 13 246,-2-93-6191,-8 33 3768,2 0-74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7:00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20 248,'-19'6'815,"6"-2"-280,0 0 1,0-1-1,0 0 0,-26 2 0,23-12-13,16 3-244,13 2 40,446-4 232,-13 0-513,-93-1-8,89-5-17,-51 19-12,-331-5 1,609 14 26,-544-16-25,325-6 0,-310 5-2,-79 2-2,102-11 0,-149 8 1,-16 3 153,1-1-287,0 0 1,0 1 0,0-1 0,0 0-1,0 0 1,0 0 0,0-1 0,0 1 0,0 0-1,0 0 1,0 0 0,0-1 0,0 1-1,0 0 1,0-1 0,0 1 0,-1-2 0,-2-2-1442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7:02.7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13 336,'-64'0'1129,"-174"6"-273,180-5 153,50-1 145,37-1-776,680-3-284,661 4-34,-850-4-56,-122-2-12,-12 2-21,-342 11 1804,-16 0-2223,-8-9-3670,-15-2 2122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1116,'2'-14'801,"-1"0"1,2-1-1,0 1 0,1 0 0,8-20 0,-6 17-173,-1 0-1,0-1 0,2-18 0,5-36 2203,-22 216-2689,4-90-148,1 88 0,15-24 286,-10-118-263,0 0-1,0 0 1,0 0 0,0 0 0,0 0 0,0 1-1,0-1 1,0 0 0,-1 0 0,1 0 0,0 0 0,1 0-1,-1 0 1,0 0 0,0 1 0,0-1 0,0 0 0,0 0-1,0 0 1,0 0 0,0 0 0,0 0 0,0 0-1,0 0 1,0 1 0,0-1 0,0 0 0,0 0 0,0 0-1,0 0 1,0 0 0,1 0 0,-1 0 0,0 0-1,0 0 1,0 0 0,0 0 0,0 0 0,0 0 0,0 0-1,0 0 1,1 0 0,-1 0 0,0 0 0,0 0 0,0 0-1,0 0 1,0 0 0,0 0 0,0 0 0,1 0-1,-1 0 1,0 0 0,0 0 0,0 0 0,0 0 0,0 0-1,0 0 1,0 0 0,0 0 0,0 0 0,1 0 0,-1 0-1,0 0 1,9-9 506,5-11-64,-8 9-436,-1 0 1,-1 0-1,0-1 1,-1 1-1,0-1 1,-1 0-1,0 0 0,-1 0 1,0 1-1,-2-24 1,-3-5-57,-17-73 0,21 111 34,0 1 0,0 1-1,0 0 0,0 0 1,0 0-1,0 0 1,0 0-1,0-1 0,0 1 1,0 0-1,0 0 0,0 0 1,0 0-1,0 0 1,0 0-1,0-1 0,0 1 1,0 0-1,-1 0 1,1 0-1,0 0 0,0 0 1,0 0-1,0-1 0,0 1 1,0 0-1,0 0 1,0 0-1,0 0 0,-1 0 1,1 0-1,0 0 1,0 0-1,0 0 0,0 0 1,0 0-1,0-1 0,-1 1 1,1 0-1,0 0 1,0 0-1,0 0 0,0 0 1,0 0-1,-1 0 0,1 0 1,0 0-1,0 0 1,0 0-1,0 0 0,0 1 1,-1-1-1,1 0 1,0 0-1,0 0 0,0 0 1,0 0-1,0 0 0,0 0 1,0 0-1,-1 0 1,1 0-1,0 1 0,-8 11-30,-3 18-3,7-7-107,2 1 0,1 45 0,12-12-2546,-8-50 1596,-1-1 1,1 1-1,0-1 1,1 0-1,0 0 1,5 7 0,3-1-1538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2.974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1.570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2.222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7:53.618"/>
    </inkml:context>
    <inkml:brush xml:id="br0">
      <inkml:brushProperty name="width" value="0.05" units="cm"/>
      <inkml:brushProperty name="height" value="0.05" units="cm"/>
      <inkml:brushProperty name="color" value="#333333"/>
      <inkml:brushProperty name="ignorePressure" value="1"/>
    </inkml:brush>
  </inkml:definitions>
  <inkml:trace contextRef="#ctx0" brushRef="#br0">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8:44.2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44 420,'3'-21'5385,"0"7"-2417,7 6-4954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4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5 112 256,'-4'-18'7532,"6"-43"-6864,0 29 560,2 366 681,10-237-682,-3-111-1292,1-16-4703,-12 16 483,2 8 2051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5.6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1 108 448,'0'-3'341,"0"1"0,0-1 1,0 0-1,0 0 0,0 0 0,1 1 0,0-1 0,-1 0 0,1 0 1,0 1-1,0-1 0,1 1 0,-1-1 0,0 1 0,1 0 0,-1-1 1,1 1-1,0 0 0,0 0 0,0 0 0,0 0 0,4-3 1,-2 3-227,1 1 0,-1-1 0,0 0 0,1 1 0,-1 0 1,1 0-1,-1 1 0,1-1 0,0 1 0,-1 0 1,1 0-1,7 1 0,2 1-170,-1 1 0,0 0 1,0 1-1,0 1 0,0 0 1,-1 0-1,0 1 0,22 14 1,-27-13 65,1-1 1,-1 1 0,-1 0 0,1 0 0,-1 1 0,-1 0-1,1 0 1,-1 0 0,0 1 0,-1 0 0,0 0 0,-1 0 0,5 16-1,-3 2 28,-1 0 0,-1 0-1,-2 46 1,-1-73-29,0 0 1,0 0 0,0 0-1,0 0 1,0 1 0,0-1-1,0 0 1,0 0 0,0 0-1,0 0 1,0 1 0,0-1-1,-1 0 1,1 0 0,0 0-1,0 0 1,0 0 0,0 1-1,0-1 1,0 0 0,-1 0-1,1 0 1,0 0 0,0 0 0,0 0-1,0 0 1,-1 0 0,1 0-1,0 0 1,0 1 0,0-1-1,0 0 1,-1 0 0,1 0-1,0 0 1,0 0 0,0 0-1,0 0 1,-1 0 0,1-1-1,0 1 1,0 0 0,0 0-1,-1 0 1,1 0 0,0 0-1,0 0 1,0 0 0,-1 0-1,-14-8 335,-11-12-31,25 19-305,-1 0-1,0 0 1,1-1 0,0 1 0,-1-1 0,1 1 0,0-1-1,0 1 1,0-1 0,0 0 0,0 1 0,0-1 0,0 0 0,0 0-1,1 0 1,-1 0 0,1 0 0,0 0 0,-1 0 0,1 0 0,0 0-1,0 1 1,0-1 0,0 0 0,1 0 0,-1 0 0,0 0-1,1 0 1,-1 0 0,1 0 0,0 0 0,0 0 0,0 1 0,0-1-1,0 0 1,0 1 0,0-1 0,3-2 0,5-5 19,1-1 1,0 2-1,1-1 0,22-12 1,-3 0-34,-26 19 11,27-21 52,-2 0-1,-1-2 1,-1-1 0,31-38-1,-33 36 470,-13 21-385,-12 7-140,0 0 0,1 0 0,-1 0 0,0 0 0,0 0 0,1 0 0,-1 0 0,0 0 0,0 0 0,1 1 0,-1-1 0,0 0 0,0 0 0,0 0 0,1 0 0,-1 1 0,0-1 0,0 0 0,0 0 0,0 0 0,0 1 0,1-1 0,-1 0 0,0 0 0,0 0 0,0 1 0,0-1 0,0 0 1,0 0-1,0 1 0,0-1 0,0 0 0,0 0 0,0 1 0,0-1 0,0 0 0,0 0 0,0 1 0,0-1 0,0 0 0,0 1 0,19 453 2835,-18-432-2654,0-3 39,1 0 1,1 0 0,0-1 0,7 20 0,-15-58-4221,-5-13-4272,9 26 5690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6.6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110 11 292,'4'-4'3740,"-7"3"-3702,1 0 0,-1 0-1,0 0 1,0 0-1,0 1 1,1-1 0,-1 1-1,0-1 1,0 1-1,0 0 1,0 0 0,0 1-1,0-1 1,0 0-1,0 1 1,0 0 0,1 0-1,-1 0 1,0 0-1,1 0 1,-1 0 0,0 1-1,1-1 1,0 1-1,-1 0 1,1 0 0,0 0-1,-3 2 1,2 0-42,-1 1 0,1-1 0,0 1 1,1-1-1,-1 1 0,1 0 0,0 0 0,0 0 1,0 0-1,1 0 0,-1 0 0,1 1 0,1-1 1,-1 9-1,1 4-48,-1-4-354,1 0 0,0 1-1,1-1 1,1 0 0,0 0 0,1 0-1,6 18 1,0-13-1010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8.3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83 285 192,'-1'3'280,"0"1"0,0-1 0,1 1 0,0-1 0,0 1 0,-1-1 0,2 1 0,-1-1 0,0 1-1,2 5 1,-1-8-220,-1 0-1,0-1 0,1 1 0,-1 0 0,0-1 0,1 1 1,-1 0-1,1-1 0,-1 1 0,1-1 0,-1 1 0,1 0 1,0-1-1,-1 1 0,1-1 0,-1 0 0,1 1 0,0-1 1,0 0-1,-1 1 0,1-1 0,0 0 0,0 0 0,-1 1 1,1-1-1,0 0 0,0 0 0,0 0 0,-1 0 0,1 0 1,0 0-1,0 0 0,-1 0 0,1-1 0,0 1 0,0 0 1,-1 0-1,1-1 0,0 1 0,0 0 0,-1-1 0,1 1 1,0-1-1,-1 1 0,1-1 0,-1 1 0,1-1 0,0-1 1,3 0-20,-1 0 0,0-1 0,0 0 0,-1 0 0,1 0 1,0 0-1,-1-1 0,0 1 0,0 0 0,0-1 0,0 0 1,0 1-1,0-6 0,11-54 615,-11 52-439,-1 0 0,2 0 0,-1 0 0,5-11-1,-5 15-185,0-1 0,-1 1-1,0-1 1,0 0-1,-1 1 1,0-1 0,-1-12-1,0-4 505,1 22-493,0 0-1,0-1 1,-1 1-1,1 0 1,-1 0-1,1 0 1,-1 0-1,0 0 1,0 0-1,0 0 1,0 0-1,0 0 1,0 0-1,0 0 1,-1 1-1,1-1 0,-1 0 1,1 1-1,-1-1 1,1 1-1,-1 0 1,0 0-1,0-1 1,0 1-1,-2-1 1,-2 0-9,1 0-1,-1 0 1,0 1 0,0-1-1,0 1 1,0 0 0,1 1 0,-8-1-1,10 1-32,0 1 1,-1-1-1,1 0 0,0 1 0,0-1 0,-1 1 0,1 0 0,0 0 0,0 1 0,0-1 0,0 0 1,0 1-1,0 0 0,1 0 0,-1 0 0,1 0 0,-1 0 0,-3 4 0,2-1 0,1 0 0,0 0 0,0 0 0,0 1 1,1-1-1,0 1 0,0-1 0,0 1 0,-2 10 0,3-2 14,-1 0 0,1-1 0,1 1 0,1 0 0,0-1-1,0 1 1,1-1 0,6 20 0,-2-15 75,-4-9-104,0 0 0,1-1 0,1 1 0,7 14 0,-10-21 54,0-1 1,0 1 0,1-1 0,-1 1-1,0-1 1,1 1 0,-1-1-1,1 0 1,-1 0 0,1 1 0,-1-1-1,1 0 1,0-1 0,0 1-1,-1 0 1,1 0 0,0-1 0,0 1-1,0-1 1,0 0 0,0 1-1,0-1 1,0 0 0,0 0 0,0 0-1,0 0 1,0-1 0,2 0-1,-1 0 14,0-1-1,-1 1 1,1-1 0,0 0-1,-1 0 1,0 0-1,1-1 1,-1 1-1,0-1 1,0 1-1,0-1 1,-1 1-1,1-1 1,0 0-1,-1 0 1,0 0-1,1-3 1,18-54-39,1-10-15,-15 53 85,-1 1 1,0-1 0,-1 0 0,-1 0-1,1-22 1,-4 39 148,1 3-233,0 0 0,0 0 1,-1 0-1,1 0 1,-1 0-1,0 0 1,0 0-1,0 0 0,-1 4 1,1 15 7,5 8 43,15 64 304,-19-88-265,1 0 1,0 0-1,1 0 0,-1 0 0,1 0 1,1 0-1,-1-1 0,1 0 1,0 1-1,0-1 0,8 7 0,-9-10-116,-1-1-1,1 1 1,0-1-1,0 1 1,-1-1-1,1 0 0,0 0 1,0-1-1,0 1 1,0-1-1,1 1 0,-1-1 1,0 0-1,0 0 1,0 0-1,0 0 1,0-1-1,0 1 0,0-1 1,6-2-1,4-2-3716,0-2-3298,-10 5 4734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09.2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0 133 896,'3'-7'547,"1"0"-1,0 0 1,-1 0 0,2 0-1,-1 1 1,1 0 0,0 0-1,0 0 1,1 1 0,0-1-1,0 1 1,12-7 0,-17 11-525,0 1 1,0 0-1,0 0 1,0 0-1,1 0 1,-1 0-1,0 0 1,0 0-1,0 0 1,0 0-1,0 0 1,0 1-1,0-1 1,1 0-1,-1 1 1,0-1-1,0 1 1,0-1-1,0 1 1,-1-1-1,1 1 1,0 0-1,0 0 1,0-1-1,0 1 1,-1 0-1,1 0 1,0 0-1,-1 0 1,1 0-1,0 0 1,-1 0-1,0 0 1,1 0-1,-1 0 1,1 0-1,-1 1 1,18 45 213,-18-45-202,9 33 519,-2 0 0,-2 1 0,2 49 0,-7-86-397,-14-38 1377,16 26-1408,0-1 0,1 1 0,0 0-1,2 0 1,-1 0 0,1 1 0,1 0 0,14-23-1,11-26-125,-27 52-6,0 1 0,1 0 0,0 0 0,0 0 0,1 1 0,10-12 0,-15 19 3,0 0 0,-1 0 0,1 0 0,0 0 0,-1 1 0,1-1 0,0 0 0,-1 0 0,1 0 0,-1 0 0,1 1 0,0-1 0,-1 0 0,1 1 0,-1-1 1,1 0-1,-1 1 0,1-1 0,-1 1 0,1-1 0,-1 1 0,1-1 0,-1 1 0,0-1 0,1 1 0,-1-1 0,0 1 0,1-1 0,-1 1 0,0 0 0,0-1 0,0 1 0,1-1 0,-1 1 0,0 0 0,0-1 0,0 2 0,9 26-57,-1 12 102,4 70-1,-8-67 683,10 52-1,-10-81-163,-1-13-2021,1-22-4757,1 0 834,-1 11 3056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2.772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44 117 624,'0'-5'589,"0"-9"569,0-1 0,0 1-1,-2 0 1,0 0 0,-6-24-1,8 38-1136,0 0 0,0-1 0,0 1-1,0 0 1,0 0 0,0 0 0,-1 0-1,1 0 1,0 0 0,0-1 0,0 1-1,0 0 1,0 0 0,0 0-1,0 0 1,0 0 0,-1 0 0,1 0-1,0 0 1,0 0 0,0 0 0,0 0-1,0 0 1,-1 0 0,1 0 0,0 0-1,0 0 1,0 0 0,0 0 0,0 0-1,-1 0 1,1 0 0,0 0 0,0 0-1,0 0 1,0 0 0,0 0-1,0 0 1,-1 0 0,1 0 0,0 0-1,0 0 1,0 0 0,0 0 0,0 0-1,0 0 1,-1 1 0,1-1 0,0 0-1,0 0 1,0 0 0,0 0 0,0 0-1,0 0 1,0 0 0,0 1 0,0-1-1,0 0 1,0 0 0,0 0-1,0 0 1,0 0 0,0 1 0,0-1-1,0 0 1,0 0 0,0 0 0,0 0-1,0 1 1,-8 19 203,-3 26-304,6 35 592,4 1 0,9 86 0,2 34 329,-10-164-653,6 51 0,-4-76-146,0-1 1,1 0-1,1 0 1,0 0-1,0 0 1,1-1-1,0 1 0,8 10 1,-12-20-31,0-1-1,0 1 1,0-1 0,0 0 0,1 1-1,-1-1 1,0 0 0,0 0 0,1 0-1,-1 0 1,1 0 0,-1 0-1,1 0 1,-1-1 0,1 1 0,-1 0-1,1-1 1,0 1 0,0-1 0,-1 0-1,1 0 1,0 1 0,-1-1 0,3-1-1,0 1 15,0-1-1,0 0 0,0 0 0,-1-1 0,1 1 0,0-1 1,-1 0-1,1 0 0,-1 0 0,4-4 0,3-2-148,-1 0 0,-1 0 0,1-1-1,-1-1 1,-1 1 0,8-13 0,27-63-8901,-34 70 6534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9 439 548,'-6'5'2234,"3"-2"-34,12-3-664,-1 0-1059,58-2 785,-33 0-1210,0 2-1,33 4 1,174 10 46,-95-10-99,147-11 79,-217 2-68,299 2 13,-38 3-3,35-7-19,57-2-1,-139 10-18,-112 3 12,-178-5 9,-1 1-1,1 0 0,-1-1 1,1 1-1,-1-1 0,1 0 1,0 1-1,-1-1 0,1 0 1,0 0-1,-1 0 0,1 0 1,0 0-1,0 0 0,0 0 1,0-1-1,0 1 0,0 0 0,0-1 1,1 1-1,-1 0 0,0-1 1,1 1-1,-1-1 0,0-2 1,-11-45 22,9 35-28,-77-332 446,80 346-443,0 0-1,0 0 1,0 0 0,0 0 0,0 0 0,0 1 0,0-1-1,0 0 1,0 0 0,0 0 0,0 0 0,0 0 0,0 1-1,0-1 1,0 0 0,0 0 0,0 0 0,0 0 0,0 0-1,-1 0 1,1 0 0,0 1 0,0-1 0,0 0 0,0 0-1,0 0 1,0 0 0,0 0 0,-1 0 0,1 0 0,0 0-1,0 0 1,0 0 0,0 0 0,0 0 0,0 0-1,-1 0 1,1 0 0,0 0 0,0 0 0,0 0 0,0 0-1,0 0 1,-1 0 0,1 0 0,0 0 0,0 0 0,0 0-1,0 0 1,0 0 0,-1 0 0,1 0 0,0 0 0,0 0-1,0 0 1,0 0 0,0 0 0,0-1 0,-8 27-35,-2 33 6,9-20 35,8 69 0,0 4 23,-7-109 87,0 0 1,0 0-1,1 0 1,-1-1-1,0 1 1,1 0-1,0 0 1,0 0-1,0-1 1,0 1-1,0 0 1,0-1-1,3 4 545,-3-11-236,0 0 0,0 0 0,1 0-1,0 0 1,0 0 0,0 1 0,5-8 0,9-25-361,-15 36-62,5-20 11,-1 0 0,-1 0 0,0 0 0,-2-1 0,0 1 1,-1-1-1,-2 1 0,-4-38 0,-4 3-34,9 55 13,0 39-241,4 77-35,-2 52 237,-4-145-1881,0 1 1,-2-1-1,-8 23 1,10-35-813,-1-1-45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0.5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33 279 56,'0'0'73,"-1"1"-1,1-1 1,0 0 0,0 0-1,-1 1 1,1-1 0,0 0-1,0 0 1,0 1 0,0-1-1,-1 0 1,1 1-1,0-1 1,0 0 0,0 1-1,0-1 1,0 0 0,0 0-1,0 1 1,0-1 0,0 0-1,0 1 1,0-1 0,0 0-1,0 1 1,0-1 0,0 0-1,0 1 1,0-1 0,1 0-1,-1 1 1,0-1-1,0 0 1,0 0 0,0 1-1,1-1 1,-1 0 0,0 0-1,0 1 1,1-1 0,-1 0-1,1 1 1,16-2 1438,20-13-458,-31 10-981,0 1-1,-1-1 1,0 0 0,0 0 0,0-1-1,0 0 1,-1 0 0,1 0 0,-1 0 0,0 0-1,-1-1 1,0 0 0,1 0 0,-2 0-1,1 0 1,-1 0 0,2-9 0,0-7 185,-1 0 1,0 0 0,-2-41-1,-1 49-198,0 12-28,0 1 0,-1 0 1,1-1-1,0 1 0,0-1 1,-1 1-1,1 0 0,-1-1 1,1 1-1,-1 0 0,1 0 0,-1-1 1,0 1-1,0 0 0,0 0 1,0 0-1,0 0 0,0 0 1,0 0-1,0 0 0,0 0 1,0 0-1,0 1 0,0-1 1,-1 0-1,1 1 0,0-1 0,-1 1 1,1-1-1,0 1 0,-1 0 1,1-1-1,0 1 0,-1 0 1,1 0-1,-1 0 0,1 0 1,0 0-1,-1 0 0,-1 1 0,-2 0-31,0-1-1,1 1 0,-1 0 0,0 0 0,1 1 0,-1 0 0,1 0 0,-1 0 0,1 0 0,0 0 0,-8 7 1,5-2 16,1 0 0,-1 1 0,1 0 1,0 0-1,1 0 0,0 1 0,1 0 0,-1 0 1,2 0-1,-1 0 0,1 1 0,1-1 1,-2 12-1,3-15 12,0 0-1,0 0 1,1 0-1,0 0 1,0 0 0,1 0-1,-1 0 1,1-1-1,0 1 1,1 0 0,0 0-1,0-1 1,0 1 0,0-1-1,1 0 1,0 0-1,0 0 1,0 0 0,1 0-1,0 0 1,0-1-1,0 0 1,8 7 0,-11-10 5,1 0 0,-1 0 0,0 0 1,1 0-1,-1-1 0,1 1 0,0 0 1,-1-1-1,1 1 0,-1-1 0,1 1 0,0-1 1,-1 0-1,1 0 0,0 0 0,-1 0 1,1 0-1,0 0 0,0 0 0,-1 0 1,1-1-1,-1 1 0,1-1 0,2 0 1,-1-1 3,0 0 1,0 0 0,-1 0 0,1-1-1,0 1 1,-1-1 0,1 0 0,-1 1-1,0-1 1,4-6 0,1-6-15,-1 1 0,1-1 0,-2 0 1,4-16-1,-6 17-30,1 0 7,0-1 1,-1 1-1,-1-1 0,1-18 0,-3 33 16,0 4-27,1 0 4,-1 1 1,1-1-1,-1 0 0,0 1 1,-1-1-1,1 1 0,-2 5 0,0 5 18,3 3 86,1-1-1,0 1 1,1-1-1,1 1 0,11 28 1,-10-31-22,-2-3-25,-1-4-6,1 0 0,-1-1 0,1 1 1,1-1-1,-1 0 0,8 11 0,-9-16-44,0 0 0,0 0-1,0 0 1,0-1 0,0 1 0,0-1 0,1 1 0,-1-1 0,0 0 0,1 0 0,-1 0-1,1 0 1,-1-1 0,1 1 0,-1-1 0,1 1 0,0-1 0,-1 0 0,1 0-1,0 0 1,-1 0 0,1 0 0,-1-1 0,5-1 0,2 0-337,1 0 0,-1-1-1,0 0 1,0-1 0,12-7 0,39-30-5241,-39 25 3067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1.9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41 190 140,'-1'0'84,"0"1"0,0 0-1,1 0 1,-1 0 0,0 0 0,1 0-1,-1 0 1,1 1 0,-1-1 0,1 0 0,0 0-1,-1 0 1,1 0 0,0 1 0,0-1 0,0 0-1,0 0 1,0 0 0,0 0 0,0 1-1,0-1 1,1 0 0,-1 0 0,0 0 0,1 0-1,-1 1 1,1-1 0,-1 0 0,1 0 0,-1 0-1,1 0 1,0 0 0,0 0 0,-1-1-1,1 1 1,0 0 0,0 0 0,0 0 0,0-1-1,0 1 1,0 0 0,0-1 0,0 1-1,0-1 1,0 1 0,0-1 0,1 0 0,-1 0-1,0 1 1,0-1 0,0 0 0,1 0 0,-1 0-1,0 0 1,0 0 0,2-1 0,4 2 10,0-1-1,0-1 1,0 1 0,0-1 0,0-1 0,0 1 0,-1-1 0,13-5 0,-15 5-61,0-1 1,0 1-1,0-1 1,0 0-1,-1 0 1,1-1 0,-1 1-1,0-1 1,0 1-1,0-1 1,-1 0 0,1 0-1,-1 0 1,0-1-1,0 1 1,0 0-1,-1-1 1,1 0 0,-1 1-1,0-1 1,-1 0-1,1 1 1,-1-1 0,0 0-1,0 0 1,0 1-1,-2-8 1,1 7 11,0-1 0,-1 1 1,1 0-1,-1 0 0,0-1 0,-1 1 0,1 0 1,-1 1-1,0-1 0,-1 0 0,1 1 0,-1 0 1,0 0-1,1 0 0,-2 0 0,1 0 1,0 1-1,-1 0 0,0 0 0,0 0 0,0 1 1,0-1-1,-8-1 0,11 3-36,0 1 0,-1-1 0,1 1-1,-1 0 1,1 0 0,-1 0 0,1 0 0,-1 0 0,1 0 0,0 1-1,-1-1 1,1 1 0,-1 0 0,1-1 0,0 1 0,0 1 0,-1-1-1,1 0 1,0 0 0,-3 3 0,1 0 51,0 0 0,0 0 0,0 0 0,0 1-1,0 0 1,1 0 0,0 0 0,-5 9 0,6-8-6,-1-1 0,1 1 0,0-1 0,0 1 0,0-1 0,1 1 0,0 0 0,0 0 0,0 0 0,1 0 0,0 0-1,0 0 1,1 0 0,-1 0 0,1-1 0,1 1 0,-1 0 0,5 9 0,-4-11-46,0-1 1,0 0-1,1 0 0,-1-1 0,1 1 1,0 0-1,0-1 0,0 0 0,0 1 1,0-1-1,1-1 0,-1 1 0,1 0 1,-1-1-1,1 1 0,-1-1 0,1 0 1,0-1-1,0 1 0,-1-1 0,1 1 1,0-1-1,0 0 0,0 0 0,0-1 1,-1 1-1,1-1 0,0 0 0,0 0 1,-1 0-1,1 0 0,-1-1 0,1 0 1,-1 1-1,0-1 0,1 0 0,-1-1 0,0 1 1,0 0-1,-1-1 0,1 0 0,0 0 1,-1 0-1,0 0 0,1 0 0,-1 0 1,0 0-1,-1-1 0,1 1 0,-1-1 1,2-3-1,1-9 338,-1 1 0,4-29 477,-6 41-249,0-1 0,0 1-1,0 0 1,-1 0-1,1-1 1,-1 1 0,0 0-1,0-1 1,0 1-1,-1-5 1,1 3 7,9 36-626,2 5 54,6 22 35,-3 0 0,14 115 1,-25-120-61,-5 93 0,1-131 22,0-1 0,-1 0 1,-1 0-1,-1 0 0,0 0 0,0 0 0,-2-1 0,1 0 0,-2 0 0,0 0 1,-15 20-1,20-30 0,0 0-1,0-1 1,-1 1 0,1-1 0,-1 1 0,1-1 0,-1 0 0,0 0 0,0 0 0,0 0 0,0-1-1,0 1 1,-1-1 0,1 0 0,0 0 0,-1 0 0,1 0 0,0-1 0,-1 1 0,1-1-1,-1 0 1,1 0 0,-1 0 0,1 0 0,-1-1 0,1 1 0,-1-1 0,1 0 0,0 0 0,-1 0-1,1-1 1,0 1 0,0-1 0,-5-3 0,2 1 3,1-1 0,-1 0 0,1 0 0,0 0 0,0-1 0,0 0 0,1 0 0,0 0-1,0 0 1,0-1 0,1 1 0,0-1 0,0 0 0,1 0 0,-2-10 0,2 0-208,0 0 0,2 1 0,0-1 0,1 0 0,1 0-1,0 1 1,1-1 0,1 1 0,1 0 0,0 0 0,1 0 0,0 0 0,18-27 0,9-11-3830,3 1 1,52-59-1,-84 107 3561,15-18-1930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3.03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57 130 92,'-6'4'373,"1"0"-1,-1 1 1,1-1-1,0 1 1,1 0 0,-1 1-1,1-1 1,0 1 0,-5 8-1,9-13-288,-1 1 1,1-1-1,-1 0 0,1 1 0,-1-1 0,1 0 0,0 1 1,-1-1-1,1 1 0,0-1 0,0 1 0,0-1 0,0 0 1,1 1-1,-1-1 0,0 1 0,1-1 0,-1 0 0,0 1 1,2 1-1,-1-2 17,1 1 1,-1-1-1,1 1 1,-1-1-1,1 1 0,0-1 1,0 0-1,0 1 1,0-1-1,0 0 1,0-1-1,0 1 1,0 0-1,0 0 1,0-1-1,0 0 1,4 1-1,1 0-16,0-1-1,0 1 1,-1-1 0,1-1-1,0 1 1,0-1 0,0-1-1,0 1 1,-1-1 0,1 0-1,-1-1 1,1 1-1,-1-1 1,0-1 0,0 1-1,0-1 1,0 0 0,-1 0-1,6-6 1,-6 6-66,-1 0 0,0-1 0,0 1 1,0-1-1,-1 0 0,0 0 0,0-1 0,0 1 0,0 0 0,-1-1 0,0 0 0,0 0 1,0 1-1,-1-1 0,0 0 0,0 0 0,-1 0 0,1 0 0,-1 0 0,0-1 0,-3-9 1,2 12-15,0-1 1,0 1-1,-1 0 1,1 0 0,-1 0-1,0 0 1,-4-5 0,-2-5-1,6 12-6,1 1 0,-1 0 0,1 0 0,-1 0 0,1 0 0,-1 0 1,0 1-1,0-1 0,1 0 0,-1 1 0,0-1 0,0 1 0,0 0 0,0-1 0,0 1 0,1 0 0,-1 0 0,0 0 0,0 0 0,0 1 0,0-1 0,0 1 0,0-1 0,1 1 0,-1-1 0,0 1 1,-1 1-1,-7 3 57,1 1 0,0 1 0,0 0 1,0 0-1,1 0 0,0 1 0,1 0 1,0 1-1,0 0 0,1 0 0,0 0 1,0 1-1,1 0 0,-5 15 0,7-17 60,0 0-1,0 0 1,1 1-1,1-1 1,-1 1-1,1 0 1,1-1-1,0 16 1,1-19-34,0 0 0,0 0 0,0 0 0,0 0 0,1 0 1,0 0-1,0-1 0,0 1 0,0-1 0,1 1 0,0-1 0,0 0 0,0 0 0,0 0 0,6 4 0,-4-3 1,1-1 0,0 1-1,0-1 1,0-1-1,0 1 1,1-1 0,-1-1-1,1 1 1,0-1-1,0 0 1,0 0-1,0-1 1,0 0 0,0 0-1,0-1 1,0 0-1,0 0 1,8-2-1,0 0-35,-1-1-1,1-1 0,-1 0 0,0-1 0,0-1 0,0 0 1,20-13-1,-28 12-1673,-18 7-3999,4 0 2232,1 0 872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5.20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270 26 1200,'42'-2'6854,"-41"1"-6785,-1 1 1,1 0-1,-1 0 0,0 0 1,1-1-1,-1 1 0,1 0 0,-1-1 1,0 1-1,1 0 0,-1 0 1,0-1-1,1 1 0,-1-1 1,0 1-1,0 0 0,0-1 0,1 1 1,-1-1-1,0 1 0,0 0 1,0-1-1,0 1 0,0-1 1,0 1-1,1-1 0,-1 1 0,0-1 1,0 1-1,-1-1 0,1 1 1,0 0-1,0-1 0,0 1 1,0-1-1,0 1 0,0-1 0,-1 1 1,1 0-1,0-1 0,0 1 1,-1-1-1,-23-6 550,-30 8-792,42 1 176,0 1 0,0 0 0,1 0 0,0 2 0,0-1 0,0 2 0,0-1 0,1 1 0,0 1 0,0 0 0,0 0-1,1 1 1,0 0 0,1 1 0,0 0 0,0 0 0,1 1 0,0 0 0,1 0 0,0 0 0,-6 16 0,7-15 13,0 0-1,1 0 0,1 1 0,0 0 1,0-1-1,1 1 0,1 0 1,0 0-1,0 0 0,1 0 1,1 0-1,0 0 0,1 0 0,0-1 1,1 1-1,0 0 0,0-1 1,2 0-1,-1 0 0,1 0 0,10 15 1,-9-20-1,-1 0 0,1 0 0,0-1 0,1 0 0,-1 0 1,1 0-1,0-1 0,0 0 0,0 0 0,1-1 0,-1 0 1,1 0-1,0-1 0,0 0 0,0-1 0,0 1 0,0-1 0,0-1 1,0 0-1,11 0 0,-8-1-3,0 1 0,0-1 0,0-1 0,0 0 1,0-1-1,0 0 0,-1 0 0,1-1 0,-1-1 0,0 0 0,-1 0 0,1-1 1,-1 0-1,13-11 0,-17 10-11,-1 0 1,0 0-1,0-1 1,-1 1-1,0-1 0,0 0 1,-1 0-1,1 0 1,-2 0-1,1-1 1,-2 1-1,1 0 0,-1-13 1,0 21-6,-2 0 4,-1 1-8,1-1-1,-1 1 1,0 1 0,1-1 0,-1 0-1,0 1 1,1-1 0,0 1 0,-1 0-1,1-1 1,0 1 0,0 0 0,0 0-1,0 1 1,1-1 0,-1 0 0,0 1 0,-1 3-1,-1 0 9,1-1-1,0 1 1,0 0 0,1 0-1,0 0 1,0 0-1,-2 10 1,4-12 2,0 0-1,-1 0 1,2 0 0,-1 0 0,0-1 0,1 1 0,0 0 0,0 0-1,0 0 1,0-1 0,1 1 0,-1-1 0,1 1 0,0-1 0,0 1-1,0-1 1,1 0 0,-1 0 0,1 0 0,4 4 0,-2-3 6,1-1 0,0 1 0,-1-1 0,1 0 0,0 0 0,0-1 0,1 0 0,-1 0 0,0 0-1,1-1 1,10 1 0,-6-1 5,-1-1-1,0 0 0,0 0 0,0-1 0,0-1 0,0 0 0,16-5 1,-21 5-10,1 0 0,-1 0 1,0 0-1,0-1 0,0 0 1,0 0-1,0 0 0,-1-1 1,1 0-1,-1 0 0,0 0 1,7-9-1,-9 11-2,-1 0 0,0-1 0,1 1-1,-1 0 1,0-1 0,0 1 0,0-1 0,-1 0-1,1 1 1,-1-1 0,1 0 0,-1 1-1,0-1 1,0 0 0,0 1 0,0-1 0,0 0-1,-1 1 1,1-1 0,-2-2 0,0 1-1,0 0-1,0 1 1,0-1 0,0 0 0,-1 1-1,1 0 1,-1-1 0,0 1-1,0 0 1,0 1 0,-6-5 0,-1 1-4,1 0 0,-1 1 0,0 0 0,0 1 0,-1 0 0,1 0 1,-1 1-1,-18-3 0,22 6-41,-1-1 0,0 1 1,0 0-1,1 0 0,-1 1 1,0 0-1,1 0 0,-1 1 1,1 0-1,0 1 0,-1-1 1,-7 5-1,15-6-37,-1-1 0,1 1 0,0-1 1,0 1-1,0-1 0,0 0 0,0 1 0,0-1 0,0 1 0,0-1 1,0 1-1,0-1 0,0 0 0,1 1 0,-1-1 0,0 1 0,0-1 0,0 0 1,0 1-1,1-1 0,-1 0 0,0 1 0,0-1 0,1 0 0,-1 1 1,0-1-1,1 0 0,-1 1 0,0-1 0,1 0 0,-1 0 0,0 0 0,1 1 1,-1-1-1,1 0 0,-1 0 0,0 0 0,1 0 0,-1 0 0,1 0 1,-1 0-1,1 0 0,-1 0 0,1 0 0,28 10-3835,-22-7 1967,7 3-298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5.9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72 360,'0'-4'488,"1"-1"0,-1 1 0,1 0 0,0 0 0,0 0 0,1 0 0,-1 0 0,1 0 1,0 0-1,0 0 0,5-6 0,-7 9-411,1-1 0,0 1 0,0 0 1,0 0-1,0 0 0,0 0 0,0 0 1,0 0-1,0 1 0,0-1 0,0 0 1,0 0-1,0 1 0,1-1 0,-1 1 1,0-1-1,0 1 0,1-1 0,-1 1 1,0 0-1,1 0 0,-1 0 0,1-1 1,-1 1-1,0 1 0,1-1 0,-1 0 1,0 0-1,1 0 0,-1 1 1,0-1-1,1 1 0,-1-1 0,0 1 1,0-1-1,1 1 0,-1 0 0,1 1 1,2 1-65,0 1 0,0 0 0,0 1 1,-1-1-1,0 0 0,0 1 1,0 0-1,0 0 0,-1 0 1,0 0-1,0 0 0,0 1 1,2 8-1,0 10 4,2 46 0,-2-23 58,-4-45-61,1-1 1,-1 0-1,0 1 0,0-1 1,1 1-1,-1-1 0,0 0 1,0 1-1,-1-1 0,1 1 1,0-1-1,0 0 0,-1 1 1,1-1-1,-1 0 0,1 1 1,-1-1-1,0 0 0,1 0 1,-1 1-1,0-1 0,0 0 1,0 0-1,0 0 0,0 0 1,0 0-1,0 0 0,0 0 1,-3 1-1,3-2 20,-1 0-1,0 0 1,1 0-1,-1 0 1,0 0 0,1 0-1,-1 0 1,1-1-1,-1 1 1,0-1 0,1 1-1,-1-1 1,1 0 0,-1 1-1,1-1 1,0 0-1,-1 0 1,1 0 0,0 0-1,-1 0 1,1-1-1,0 1 1,0 0 0,0 0-1,0-1 1,-1-1-1,1 1-10,0 0-1,1 0 0,-1 0 1,0 0-1,1 0 0,-1 0 0,1-1 1,0 1-1,0 0 0,0 0 1,0 0-1,0 0 0,0 0 1,1-1-1,-1 1 0,0 0 1,1 0-1,0 0 0,0 0 1,0 0-1,1-3 0,30-47 114,-22 35-121,4-2-3,0 0 0,1 1 0,1 0 0,29-24 0,-45 42-14,1 0 1,0 0-1,-1 0 0,1 0 0,0 0 0,-1 0 0,1 0 0,0 0 0,-1 0 0,1 0 0,-1 1 0,1-1 1,0 0-1,-1 0 0,1 0 0,-1 1 0,1-1 0,0 0 0,-1 1 0,1-1 0,-1 1 0,1-1 0,-1 0 0,0 1 1,1-1-1,-1 1 0,1 0 0,-1-1 0,0 1 0,1-1 0,-1 1 0,0-1 0,0 1 0,0 0 0,1-1 1,-1 1-1,0-1 0,0 1 0,0 0 0,0 1 0,9 28-39,24 154 150,-24-119-153,-12-74-3067,0-10-1625,7 9 2377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6.4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0 117 1484,'3'-33'2025,"-2"24"-1324,-1-1 1,1 1-1,1 0 0,0-1 0,0 1 0,1 0 1,4-10-1,3 84 386,16 190-516,1-6 188,-21-179-236,-3-43-697,-2-25-532,0-11-607,3-41-5732,-1 37 4916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6.8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48 96 20,'-37'-3'3448,"27"2"-308,37-3-1575,7-3-1081,0-1-1,64-24 1,26-7-493,-123 39-16,0 0 0,0-1 0,0 1 0,0 0 1,0 0-1,0 0 0,0 0 0,0 0 0,0 0 0,0 0 1,0 0-1,0 0 0,0 0 0,0 0 0,0 1 0,0-1 0,0 0 1,0 1-1,0-1 0,0 1 0,0-1 0,0 1 0,0-1 0,1 2 1,7 24-5324,-9-26 5263,2 5-1956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7.6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11 233 80,'-1'1'142,"0"0"0,0 0 1,0 0-1,1 0 0,-1 0 0,0 0 1,0 0-1,1 0 0,-1 0 0,1 0 1,-1 0-1,1 0 0,0 0 0,-1 0 0,1 1 1,0-1-1,0 0 0,0 0 0,0 0 1,0 0-1,0 1 0,0 0 0,1-1-54,-1-1-1,1 0 1,0 1-1,0-1 1,0 0-1,-1 1 1,1-1-1,0 0 1,0 0-1,0 0 1,0 0 0,-1 1-1,1-1 1,0-1-1,0 1 1,0 0-1,0 0 1,0 0-1,-1 0 1,1 0-1,2-1 1,6-2 171,0 0 1,0-1 0,0 0 0,10-6-1,-5 1-161,-1 1 1,0-2-1,0 0 0,-1-1 0,0 0 0,-1-1 0,0 0 1,14-21-1,-23 27-6,-1 0 0,1-1 0,-1 1 1,0 0-1,0-1 0,-1 1 0,0-1 0,0 1 1,0-1-1,-1 1 0,0 0 0,-3-11 0,4 16-54,-1-1 0,1 1-1,-1-1 1,1 1-1,-1 0 1,0-1-1,1 1 1,-1 0-1,0 0 1,0-1-1,0 1 1,0 0-1,0 0 1,0 0-1,0 0 1,-1 0-1,1 0 1,0 1-1,0-1 1,-1 0-1,1 0 1,0 1-1,-1-1 1,1 1-1,-1 0 1,-1-1 0,-1 1-30,1 1 0,-1-1 0,1 1 0,-1 0 1,1 0-1,0 0 0,-1 1 0,1-1 0,0 1 0,0-1 1,-5 5-1,4-3 40,0 1-1,0 0 1,0 0-1,0 0 1,1 0 0,-1 0-1,1 1 1,0 0 0,1-1-1,-1 1 1,1 0 0,0 1-1,0-1 1,1 0 0,-1 0-1,1 1 1,0-1 0,1 1-1,-1-1 1,1 1-1,0-1 1,1 1 0,1 9-1,-1-7 30,0 0-1,1-1 1,0 1-1,0 0 1,0-1-1,1 1 1,1-1-1,-1 0 1,1 0 0,0 0-1,1-1 1,-1 1-1,1-1 1,1 0-1,-1 0 1,8 5-1,-8-8-60,0-1-1,1 0 1,-1 0 0,0 0-1,1-1 1,-1 0 0,1 0-1,0 0 1,-1-1 0,1 0-1,0 0 1,-1 0 0,1-1-1,-1 1 1,10-4 0,-6 2-364,0 0 0,0 0 0,-1-1 0,1-1 0,-1 0 0,0 0 0,0 0 1,0-1-1,7-6 0,7-15-5087,-13 17 3117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18.5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60 208,'-1'-1'186,"1"1"-1,-1-1 1,1 0 0,-1 1 0,1-1-1,-1 0 1,1 0 0,-1 0-1,1 1 1,0-1 0,-1 0-1,1 0 1,0 0 0,0 0 0,-1 0-1,1 0 1,0 0 0,0 1-1,0-1 1,0 0 0,0 0-1,0 0 1,1 0 0,-1 0 0,0 0-1,0 0 1,1 0 0,-1 1-1,0-1 1,1 0 0,-1 0-1,1 0 1,-1 1 0,1-1 0,0 0-1,-1 1 1,1-1 0,0 0-1,-1 1 1,1-1 0,0 1-1,0-1 1,-1 1 0,1-1 0,0 1-1,0 0 1,1-1 0,0 1-161,0 0 0,-1 0 1,1 0-1,0 0 1,-1 0-1,1 0 0,-1 1 1,1-1-1,0 1 0,-1-1 1,1 1-1,-1 0 1,1-1-1,-1 1 0,0 0 1,1 0-1,-1 0 0,0 0 1,1 0-1,-1 0 1,0 0-1,0 1 0,0-1 1,0 0-1,0 1 0,0-1 1,1 3-1,2 10-22,1 0-1,-2 0 1,0 0-1,0 0 1,-1 0-1,-1 0 1,-1 1-1,0-1 0,-3 26 1,-6-8-22,9-31 30,0 0-1,0 0 0,-1 0 0,1 0 1,-1 0-1,1 0 0,-1 0 1,1 0-1,-1 0 0,0 0 1,0 0-1,1-1 0,-1 1 1,0 0-1,0 0 0,0-1 0,0 1 1,0 0-1,0-1 0,0 1 1,0-1-1,0 1 0,-1 0 1,1-1 238,8-43 979,-6 34-1216,0 0 1,0 0-1,1 0 0,0 0 1,5-11-1,1 5-9,0 2 1,1-1-1,1 1 0,0 0 0,1 1 1,0 1-1,1-1 0,0 2 1,1 0-1,0 0 0,20-11 0,-32 21-6,-1-1 0,0 1 0,1 0 0,-1-1 0,1 1 0,-1 0 0,1-1 0,0 1 0,-1 0 0,1 0-1,-1 0 1,1 0 0,-1-1 0,1 1 0,0 0 0,-1 0 0,1 0 0,-1 0 0,1 0 0,0 0 0,-1 0 0,1 0-1,-1 1 1,1-1 0,-1 0 0,1 0 0,-1 0 0,1 1 0,0-1 0,-1 0 0,1 1 0,-1-1 0,1 0 0,-1 1-1,10 23-44,-7 36 49,-3-55 4,3 232 807,-2-227-933,1-10-1666,4-17-3308,-4 11 3782,1-6-1081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3.3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27 225 884,'-1'-1'308,"0"0"-1,1 0 1,-1 0-1,0 0 1,1-1-1,-1 1 1,1 0-1,0-1 0,-1 1 1,1 0-1,0-1 1,0 1-1,0 0 1,0-1-1,0 1 1,0 0-1,0-1 1,0 1-1,1-2 1,8-33 2194,-4 20-2259,0-15 2351,2-62 1,-4 72 1763,1 42-4449,-4 14 89,-1-1 0,-2 1-1,-1 0 1,-1-1 0,-15 46 0,14-53-5,1 0 0,1 0 1,1 1-1,1 38 0,1-52-8,1-5 17,0 0-1,0 0 0,1-1 0,0 1 1,0 0-1,3 9 0,-3-16 3,0-1 1,0 1-1,-1 0 0,1-1 0,0 1 0,1-1 1,-1 1-1,0-1 0,0 0 0,1 1 1,-1-1-1,0 0 0,1 0 0,-1 0 0,1 0 1,0 0-1,-1 0 0,1 0 0,0-1 0,-1 1 1,1-1-1,0 1 0,0-1 0,0 0 1,-1 1-1,1-1 0,0 0 0,0 0 0,0 0 1,0-1-1,-1 1 0,1 0 0,0-1 1,2 0-1,5-1-120,0-1 0,-1 1 0,1-2 1,-1 1-1,0-1 0,0 0 0,0-1 1,0 1-1,11-12 0,0-1-2984,-1-2 1,17-21-1,-13 14-2786,-13 17 3683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75 436,'-10'-22'6002,"8"-8"-4029,3 10-1598,0 17-60,-1 9 474,-10 105-646,2-35 78,8 122 215,2-110 2342,-2-90-2749,0 1-1,0-1 1,0 0 0,0 0-1,0 1 1,-1-1 0,1 0-1,-1 1 1,1-1 0,-1 0-1,0 1 1,1-1 0,-1 1-1,0-1 1,0 1 0,0-1-1,0 1 1,-1 0 0,1 0-1,0-1 1,0 1 0,-1 0-1,1 0 1,-1 0 0,-1-1-1,-51-35-58,37 26 44,0-1 0,1-1 0,0 0-1,-21-23 1,25 11 159,16 21 19,8 15-231,38 41 9,75 89 115,-124-140-75,-1 0-1,1 0 0,0 0 0,0 0 0,-1-1 0,1 1 1,0 0-1,0-1 0,0 1 0,0 0 0,0-1 0,-1 1 1,1-1-1,0 0 0,0 1 0,0-1 0,1 0 0,-1 1 1,0-1-1,0 0 0,0 0 0,0 0 0,0 0 1,0 0-1,2-1 0,0 1 0,-1-1 0,1 0 0,0 0 0,-1-1 0,1 1 0,-1-1 0,1 1 0,-1-1-1,4-3 1,7-8-9,-2 1 0,18-26-1,-19 26 14,45-62-14,-55 73-23,-23 20-209,-35 31 187,-11 8-1527,21-25-6403,41-29 5372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3.8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5 500,'-6'1'398,"0"1"0,0-1 0,0 0 0,-1 0 0,1 0 0,0-1-1,0 0 1,-7-1 0,4 1 196,-16 2 2687,42-4-892,12-3-2352,1 2 0,-1 1 0,36 2 1,2 5-3741,-41-4-388,-11-1 1767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25.0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13 160,'-11'3'3658,"-23"-1"-2827,22-1 337,90-9 187,19-2-5531,-83 9 2608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0.1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246 146 468,'4'20'2219,"-1"-14"1497,-1-36-2967,-2 24-704,1 0-1,-1 0 1,1 0-1,-2 0 0,1-1 1,-1 1-1,0 0 0,0 0 1,-1 0-1,1 0 1,-1 0-1,-4-7 0,-1 0 115,6 10-141,0 1-1,0 0 1,0-1-1,0 1 1,-1 0-1,1 0 1,-1 0-1,0 0 1,1 0-1,-1 0 1,0 0-1,0 0 0,0 1 1,0-1-1,0 1 1,-3-2-1,-1 1-14,1 1 1,-1-1-1,1 1 0,-1 0 0,0 1 0,0-1 0,1 1 0,-1 0 0,0 1 0,0-1 0,1 1 0,-1 0 0,0 1 0,1-1 0,-1 1 0,1 0 1,0 1-1,0-1 0,0 1 0,0 0 0,0 0 0,0 1 0,1-1 0,-1 1 0,1 0 0,0 0 0,0 0 0,1 1 0,-1 0 0,1-1 1,0 1-1,1 0 0,-1 0 0,-3 11 0,-2 4 21,4-12-6,0 1-1,0 0 0,1 1 1,1-1-1,-1 1 1,1-1-1,1 1 0,0 0 1,0-1-1,1 1 1,0 0-1,0 0 0,1-1 1,3 14-1,-3-19 9,1 0 0,-1 1 0,1-1 0,0 0 0,0 0 0,0 0-1,1 0 1,-1 0 0,1 0 0,0-1 0,0 1 0,0-1 0,1 0 0,-1 0 0,1 0 0,0 0-1,0-1 1,0 1 0,0-1 0,0 0 0,0 0 0,1-1 0,-1 1 0,0-1 0,1 0 0,-1 0-1,1 0 1,0-1 0,-1 0 0,1 0 0,0 0 0,-1 0 0,1-1 0,-1 1 0,1-1 0,-1-1 0,1 1-1,-1 0 1,8-5 0,-6 3-21,-1 0 0,1-1 0,-1 0-1,1 0 1,-1-1 0,0 1 0,-1-1 0,1 0 0,-1 0-1,0-1 1,0 1 0,-1-1 0,1 0 0,-1 0 0,0 0-1,-1-1 1,3-10 0,0-2 183,-1-1 0,0 0 0,-2 1 0,0-36 0,-5 44 925,-4 21-817,-4 25-310,10-22 61,-2 7 173,1-1 0,1 1 0,2 36 0,-1-53-163,0 0 0,1 0 0,-1 1 0,1-1 0,-1 0 0,1 0 0,0 0 0,0-1 0,0 1 0,1 0 0,-1 0 1,1 0-1,0-1 0,-1 1 0,1-1 0,0 1 0,0-1 0,1 0 0,-1 0 0,0 0 0,1 0 0,-1 0 0,6 2 0,-4-2-160,-1-1 0,1 0 0,0-1-1,-1 1 1,1-1 0,0 1 0,-1-1-1,5 0 1,37-9-4310,-8-5-1849,-21 8 4094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1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55 896,'-15'-33'4658,"15"16"-2491,0 17-2124,0 0-1,0 0 1,0-1 0,1 1-1,-1 0 1,0 0 0,0 0 0,0-1-1,0 1 1,1 0 0,-1 0-1,0 0 1,0-1 0,1 1 0,-1 0-1,0 0 1,0 0 0,1 0-1,-1 0 1,0 0 0,0-1 0,1 1-1,-1 0 1,0 0 0,1 0-1,-1 0 1,0 0 0,0 0 0,1 0-1,-1 0 1,0 0 0,1 1-1,-1-1 1,0 0 0,0 0 0,1 0-1,-1 0 1,0 0 0,0 0-1,1 0 1,-1 1 0,2 0-27,1 1-1,-1-1 1,-1 1-1,1 0 1,0-1 0,0 1-1,-1 0 1,1 0 0,-1 0-1,1 0 1,-1 0 0,0 1-1,0-1 1,0 0 0,0 1-1,1 3 1,9 47 15,-7-29 37,-2-16-28,0-1-1,0 1 1,0 0 0,-1 0-1,-1 0 1,1 0-1,-1 0 1,-1 0 0,1 0-1,-1 0 1,-1 0-1,1 0 1,-1-1-1,-1 1 1,-4 11 0,6-19 5,0-1 0,0 1 1,1 0-1,-1-1 0,0 1 1,1 0-1,-1-1 0,0 1 1,1-1-1,-1 1 0,1-1 1,-1 1-1,1-1 0,-1 0 1,1 1-1,0-1 0,-1 0 1,1 1-1,-1-1 0,1 0 1,0 1-1,0-1 0,0 0 1,-1 0-1,1 1 0,0-1 1,0 0-1,0-1 0,-10-28 287,9 25-315,1-1 0,-1 1 1,1 0-1,0-1 0,0 1 1,0-1-1,1 1 0,0-1 0,0 1 1,1 0-1,-1 0 0,1-1 1,0 1-1,4-6 0,2-2-20,1 1 0,0 0-1,19-19 1,1-2 35,-27 31-32,0 0-1,0 1 1,1-1 0,-1 0 0,0 1-1,1-1 1,-1 1 0,1 0 0,0 0 0,-1 0-1,6-1 1,-8 2-14,25 52-90,-21-26 560,-1 0 0,-2 0-1,-4 52 1,1-11 135,2-65-559,0 0 1,-1-1 0,1 1 0,0-1 0,0 1 0,1 0-1,-1-1 1,0 1 0,0-1 0,1 1 0,-1-1-1,1 1 1,0-1 0,-1 1 0,1-1 0,0 1-1,0-1 1,0 0 0,0 1 0,0-1 0,0 0-1,0 0 1,1 1 0,0-1-30,-1-1 0,1 0 0,-1 1 0,1-1 1,-1 0-1,1 0 0,-1 0 0,1 0 0,-1 0 0,1-1 0,-1 1 0,1 0 0,-1-1 1,0 1-1,1-1 0,-1 1 0,1-1 0,-1 0 0,2-1 0,4-2-498,0-1-1,-1 0 1,0 0-1,0-1 0,0 0 1,0 0-1,8-12 1,11-31-7463,-16 38 5692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1.7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4 111 864,'-1'-8'689,"0"-1"-1,0 0 1,1 1 0,0-1-1,0 0 1,1 1-1,0-1 1,0 0 0,1 1-1,6-16 1,-4 40 2441,5 79-2695,-5 179 1362,-5-163-1105,1-110-664,-2-6-1131,1 1 1,1 0-1,-1 0 1,0-1 0,1 1-1,0 0 1,0-1-1,0 1 1,1 0 0,0-6-1,2 2-731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2.1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223 142 812,'6'-12'4594,"-3"6"-4235,-1 0 0,1-1-1,-1 1 1,0-1 0,-1 0 0,2-13 0,-3 17-299,-1 0 0,1-1-1,-1 1 1,0 0 0,0 0 0,-1 0 0,1 0 0,-1 0-1,1 0 1,-1 0 0,0 0 0,0 0 0,0 1-1,-1-1 1,1 1 0,-1 0 0,1-1 0,-1 1-1,-4-2 1,2 1-28,1 2 0,-1-1 0,0 0 0,1 1 0,-1 0 0,0 0 0,0 0 0,0 1 0,0-1 0,0 1 0,0 1 0,-7 0 0,5 0-15,0 0 0,0 0 0,0 1 0,0 0-1,0 1 1,1-1 0,-1 1 0,0 1 0,1-1 0,0 1-1,0 0 1,0 0 0,1 1 0,-1 0 0,1 0 0,0 0 0,0 1-1,-5 8 1,7-10 33,1 0 0,1 0 0,-1 0 0,0 0 0,1 0-1,0 0 1,0 0 0,0 1 0,1-1 0,-1 0 0,1 1 0,0-1 0,0 0-1,1 1 1,-1-1 0,1 0 0,0 0 0,0 1 0,0-1 0,1 0 0,0 0-1,-1 0 1,1 0 0,1-1 0,4 7 0,-3-5-63,0-1 0,0-1-1,1 1 1,-1-1 0,1 1 0,0-1 0,0-1 0,1 1 0,-1-1 0,0 0-1,1 0 1,-1 0 0,1-1 0,0 0 0,-1 0 0,1 0 0,0-1 0,0 0-1,7-1 1,2-1-1610,0 0 0,0-1 0,-1-1 0,19-7 0,-17 5-462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2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7 126 964,'-2'-9'764,"0"0"0,1 0 0,0 0 0,0-1 0,1 1 0,0 0 0,1-1 0,0 1 0,0 0 0,1 0 0,5-16 0,4 98 796,-13 300 528,2-373-2079,-2-41-5425,4 4-530,0 24 3891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3.25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6 267 400,'-5'-16'6977,"5"-32"-5105,0 40-1325,1-2-475,1 0 1,0 0-1,1 0 0,0 1 0,1 0 0,0-1 0,0 1 0,0 1 1,2-1-1,-1 1 0,1-1 0,0 2 0,0-1 0,1 1 0,0 0 1,1 0-1,-1 1 0,1 0 0,1 0 0,-1 1 0,1 0 0,0 0 1,18-6-1,-25 10-73,0 0 0,0 1 0,0-1 0,0 1-1,0 0 1,-1-1 0,1 1 0,0 0 0,0 0 0,0 0 0,0 0 0,0 1 0,0-1 0,0 1 0,0-1 0,0 1 0,0-1 0,0 1 0,0 0 0,-1 0 0,1 0 0,0 0 0,-1 0-1,1 0 1,-1 1 0,1-1 0,-1 0 0,1 1 0,-1-1 0,0 1 0,0 0 0,0-1 0,0 1 0,0 0 0,0 0 0,0 0 0,-1-1 0,1 1 0,-1 0 0,1 0 0,-1 0 0,0 0-1,1 4 1,-1 1-3,0 1-1,0 0 0,0 0 0,-1 0 0,0 0 0,-1-1 1,0 1-1,0 0 0,-7 13 0,-2 1 14,-2-1 0,0-1 0,-1 0 0,-1-1 0,-1 0 0,-19 16 0,34-34-46,-1 0 1,1 0-1,-1 0 0,0 0 0,1 0 0,-1 0 0,0 0 0,1-1 0,-1 1 0,0 0 0,0-1 0,0 0 0,1 1 0,-1-1 0,0 0 0,0 0 0,0 0 1,0 0-1,0-1 0,1 1 0,-1 0 0,0-1 0,0 1 0,0-1 0,1 0 0,-1 1 0,-3-3 0,3 2-662,-1-1 0,1 0-1,0 0 1,-1 1 0,1-1 0,0-1-1,0 1 1,0 0 0,0 0 0,-2-5-1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4.4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37 232 256,'-1'1'151,"0"0"1,0 0-1,0 0 0,0 1 0,0-1 0,1 0 1,-1 0-1,0 1 0,0-1 0,1 1 1,-1-1-1,1 1 0,-1-1 0,1 1 1,0-1-1,0 1 0,0-1 0,0 1 1,0-1-1,0 3 0,1-3-56,-1 0 0,1 0 0,0-1-1,-1 1 1,1-1 0,0 1 0,0-1 0,-1 1 0,1-1-1,0 1 1,0-1 0,0 0 0,0 1 0,0-1-1,0 0 1,0 0 0,0 0 0,0 0 0,0 0-1,-1 0 1,1 0 0,0 0 0,2 0 0,4-1 105,1 0-1,-1-1 1,1 0 0,-1 0 0,0-1-1,0 1 1,8-5 0,-4 0-91,0-1-1,0 1 1,0-2-1,-1 1 1,-1-2-1,0 1 1,15-20-1,-20 23-75,0 0 1,0 0-1,-1-1 0,0 1 0,-1-1 0,1 0 1,-1 0-1,-1 0 0,1 0 0,-1 0 1,0 0-1,-1 0 0,1 0 0,-2 0 0,1 0 1,-2-10-1,1 15-10,1 0 1,0 0 0,-1 1 0,1-1-1,-1 0 1,0 0 0,1 1-1,-1-1 1,0 1 0,0-1-1,0 1 1,0-1 0,-1 1-1,1-1 1,0 1 0,-1 0-1,1 0 1,0 0 0,-1 0-1,0 0 1,1 0 0,-3-1-1,0 1-14,1 0 0,-1 0 0,1 1 0,-1-1 0,0 1-1,1 0 1,-1 0 0,1 0 0,-1 0 0,0 1 0,-3 0-1,-1 1-2,0 0-1,1 1 0,-1 0 0,1 0 1,-1 1-1,1 0 0,0 0 0,0 0 0,1 1 1,-7 5-1,4 1 62,0 0 1,0 0-1,1 1 1,1 0-1,0 0 1,1 1-1,-6 16 1,9-24-37,1 1 0,1-1 1,-1 1-1,1 0 1,0-1-1,0 1 0,0 0 1,1-1-1,0 1 1,0 0-1,1 0 1,-1-1-1,1 1 0,1 0 1,-1-1-1,1 1 1,0-1-1,0 1 0,0-1 1,5 7-1,-6-11-15,1 1-1,0 0 1,0-1-1,0 0 1,0 1 0,0-1-1,0 0 1,0 0-1,1 0 1,-1 0-1,0 0 1,1-1-1,-1 1 1,0-1 0,1 0-1,-1 1 1,1-1-1,-1 0 1,1 0-1,-1-1 1,0 1-1,1 0 1,-1-1-1,0 1 1,1-1 0,-1 0-1,0 0 1,1 0-1,-1 0 1,0 0-1,0-1 1,3-1-1,5-3 4,0-1 0,0 0-1,-1 0 1,0-1-1,11-12 1,-14 12 22,-1-1 0,0 1 0,-1-1 0,1 0 1,-2-1-1,0 1 0,0-1 0,0 1 0,-1-1 0,-1 0 0,1 0 0,-2 0 0,0-20 413,0 70-470,0-22 160,1 1-1,0-1 1,2 1-1,6 24 1,-8-38-158,0-1 1,1 0-1,0 0 0,-1-1 1,1 1-1,1 0 0,-1-1 1,0 1-1,1-1 0,0 1 1,4 3-1,-5-6-97,0 0 1,0 1-1,0-1 1,0 0-1,0 0 1,0-1-1,0 1 0,1 0 1,-1-1-1,0 1 1,0-1-1,1 0 1,-1 0-1,0 0 1,1 0-1,-1 0 1,0 0-1,1-1 0,-1 1 1,0-1-1,0 1 1,4-3-1,33-19-5597,-23 14 3190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6.2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96 164 680,'-3'5'407,"1"0"-1,-1 1 1,1 0-1,0-1 1,1 1-1,-1 0 1,0 10-1,1-15-348,1-1 0,0 1-1,0 0 1,0 0-1,0 0 1,1 0-1,-1 0 1,0 0-1,0 0 1,0-1-1,1 1 1,-1 0 0,1 0-1,-1 0 1,0 0-1,1-1 1,-1 1-1,1 0 1,0-1-1,-1 1 1,1 0 0,1 0-1,-1 0 2,1-1 0,-1 1 0,1-1 0,-1 0 0,1 0 0,-1 1 0,1-1 0,0 0 0,-1 0 0,1-1 0,-1 1 0,1 0 0,-1 0 0,1-1 0,0 1 1,-1-1-1,3-1 0,4-1 0,-1-1 0,1 0 1,-1-1-1,0 0 0,0 0 1,0-1-1,-1 1 0,0-2 0,0 1 1,-1 0-1,0-1 0,0 0 1,0 0-1,-1-1 0,7-15 1,-9 20-22,-1-1 1,0 1-1,1-1 0,-1 1 1,0-1-1,-1 1 1,1-1-1,-1 1 1,0-1-1,1 0 1,-1 1-1,-1-1 0,1 0 1,-1 1-1,1-1 1,-1 1-1,0-1 1,0 1-1,-1-1 1,1 1-1,-1 0 0,0-1 1,1 1-1,-2 0 1,1 0-1,0 0 1,0 1-1,-1-1 1,0 0-1,1 1 0,-1 0 1,0 0-1,0 0 1,0 0-1,0 0 1,-1 0-1,1 1 1,0-1-1,-5 0 0,4 1-29,1-1-1,-1 1 0,1 0 0,-1 0 0,0 1 1,1-1-1,-1 1 0,0-1 0,0 1 0,1 1 0,-1-1 1,0 0-1,1 1 0,-1 0 0,0 0 0,1 0 0,-5 2 1,5-2-1,1 1 0,0 0 0,0 0 0,0 0 0,0 0 0,0 0 0,0 0 0,1 0 0,-1 1 0,1-1 0,-1 0 0,1 1 0,0-1 0,0 1 0,0 0 0,0-1 0,1 1 0,-1 0 0,1 0 0,-1-1 0,1 1 0,0 0 0,1 4 0,-1 7 154,1 0 0,0 0 1,5 20-1,-5-29-125,0-1 1,0 1-1,1-1 0,0 1 0,0-1 1,0 1-1,0-1 0,1 0 1,0 0-1,-1 0 0,1 0 1,1-1-1,5 6 0,-8-8-36,0 0 0,1 0 0,-1-1 0,0 1 0,0-1 0,0 1 0,0-1 0,1 0 0,-1 1 0,0-1 0,0 0 0,1 0 0,-1 0 0,0 0 0,0 0 0,1 0-1,-1 0 1,0 0 0,0 0 0,1-1 0,-1 1 0,0 0 0,0-1 0,2 0 0,1-1 3,-1 0 1,0-1-1,0 1 0,0-1 0,0 1 0,0-1 1,-1 0-1,4-4 0,1-3 6,0-1 0,-1 0 1,0 0-1,4-13 0,-3-3 2467,-7 6 27,2 26-1199,3 41-796,-4-28-555,3 38 79,-5 73-1,-1-40-38,1-46 4,-2 1-1,-14 74 1,16-113 4,0 1 0,0-1-1,-1 0 1,0 1-1,0-1 1,0 0 0,-1 0-1,1 0 1,-1-1 0,0 1-1,-5 5 1,5-8 3,0 0 1,1 0-1,-1 0 1,0-1-1,0 1 1,0-1-1,0 0 1,0 0-1,0 0 1,-1 0-1,1 0 1,0-1-1,-1 1 1,1-1-1,0 0 1,0 0-1,-1 0 1,1-1-1,-4 0 1,1 1 2,1-1 0,0 0 1,0 0-1,0 0 1,0-1-1,0 0 1,0 0-1,0 0 0,1 0 1,-1-1-1,1 1 1,-1-1-1,1 0 0,0-1 1,0 1-1,1-1 1,-1 0-1,1 0 1,-1 0-1,-3-6 0,5 4-6,-1 0-1,1-1 0,0 1 0,1 0 1,0-1-1,0 1 0,0-1 0,0 1 1,1-1-1,0 0 0,1 1 0,-1-1 1,1 1-1,1-1 0,3-11 0,1 2-37,0 0 0,1 0 0,0 1 0,2 0-1,0 1 1,0 0 0,21-24 0,9-3-71,44-36-1,-58 55 106,3-17-2887,-2 3-7245,-20 30 7687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5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42 125 604,'-28'-60'5454,"24"43"-4626,-6-31 3015,12 56-3760,0 0 0,0 0-1,1 0 1,0-1 0,0 1 0,5 8 0,4 10-66,74 165 102,-62-141-44,-13-31 429,-3-10 537,7-25 2562,21-27-2818,-3-4-684,40-80 1,-72 125-107,3-6 31,1 0-1,-1-1 1,-1 1-1,0-1 1,0 0 0,2-11-1,-5 20-55,3-5-239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7.1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28 147 420,'-2'1'231,"0"0"-1,0 0 1,0 0-1,1 0 1,-1 1-1,0-1 1,1 1 0,-1-1-1,1 1 1,-1 0-1,1 0 1,0-1-1,-1 1 1,1 0-1,0 0 1,1 0 0,-1 0-1,-1 2 1,2-3-162,0-1 0,0 1 0,0-1 0,1 0 0,-1 1 0,0-1 0,0 0 0,0 1 0,0-1 0,0 1 0,0-1 0,1 0 1,-1 1-1,0-1 0,0 0 0,1 0 0,-1 1 0,0-1 0,0 0 0,1 1 0,-1-1 0,0 0 0,1 0 0,-1 0 0,0 1 0,1-1 1,-1 0-1,0 0 0,1 0 0,-1 0 0,0 0 0,1 0 0,26-3 1121,-20 0-1130,0 1 0,-1-1 0,1 0 0,0-1 0,-1 1 0,0-1 0,0 0 0,0-1 1,-1 1-1,1-1 0,-1-1 0,0 1 0,0-1 0,-1 1 0,0-1 0,0-1 0,0 1 0,-1 0 0,0-1 0,0 0 0,0 0 0,-1 0 0,0 0 0,-1 0 0,0 0 0,0 0 0,0-1 0,-1 1 1,0-10-1,-1 16-35,0 0 1,1 1 0,-1-1-1,0 0 1,0 0 0,0 1-1,0-1 1,0 1 0,0-1 0,0 1-1,0-1 1,0 1 0,0-1-1,0 1 1,0 0 0,0 0-1,-1 0 1,1-1 0,0 1-1,0 0 1,0 0 0,0 1 0,0-1-1,0 0 1,-1 0 0,0 1-1,-32 5 35,27-1-18,0 0 0,1 1-1,-1 0 1,1 0 0,0 0 0,1 1-1,-1 0 1,1 0 0,1 0 0,-1 1 0,1 0-1,1 0 1,0 0 0,0 0 0,0 0-1,1 1 1,0-1 0,-1 13 0,2-16-2,1-1 1,0 1 0,0 0-1,0-1 1,0 1 0,1-1-1,-1 1 1,1-1 0,1 1-1,-1-1 1,0 0-1,1 0 1,0 1 0,0-1-1,0 0 1,1 0 0,-1-1-1,1 1 1,0-1 0,0 1-1,0-1 1,0 0 0,1 0-1,0 0 1,-1 0-1,1-1 1,0 0 0,0 1-1,0-1 1,0-1 0,1 1-1,-1-1 1,0 1 0,1-1-1,-1-1 1,6 2 0,1-1-16,1-1 1,-1 0 0,0-1-1,0 0 1,0 0 0,0-1-1,0 0 1,-1-1 0,1-1-1,-1 0 1,0 0 0,12-7 0,-14-3-9046,-3 10 6571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48.1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0 168,'2'5'1782,"-1"-4"-1592,-1 0 0,0 0 1,1 0-1,-1 0 0,1 0 1,-1 0-1,1 0 0,0 0 1,-1 0-1,1-1 0,0 1 0,-1 0 1,1 0-1,0-1 0,0 1 1,0-1-1,0 1 0,-1-1 1,1 1-1,0-1 0,0 1 0,0-1 1,0 0-1,0 1 0,0-1 1,0 0-1,0 0 0,0 0 1,0 0-1,0 0 0,3 0 1007,-12-19 370,0 20-1571,1 0 1,-1 0 0,0 1-1,1 0 1,-1 0-1,1 1 1,0 0-1,-1 0 1,1 1-1,-7 4 1,9-5 2,0 1 0,0-1 0,1 1 0,-1 0 0,1 0 0,0 0 0,0 0 0,0 1 0,1-1 0,-1 1 0,1 0 0,0 0 1,-4 11-1,6-15 3,1 0 1,-1 1-1,1-1 1,-1 0-1,1 1 1,-1-1-1,1 0 1,0 1-1,0-1 1,0 0-1,-1 1 1,2-1-1,-1 1 1,0-1-1,0 0 1,0 1-1,0-1 1,1 0-1,-1 1 1,1-1-1,-1 0 1,1 1 0,0-1-1,-1 0 1,1 0-1,0 0 1,0 1-1,0-1 1,0 0-1,0 0 1,0 0-1,0-1 1,0 1-1,0 0 1,0 0-1,0-1 1,1 1-1,-1 0 1,0-1-1,0 1 1,1-1-1,-1 0 1,2 1-1,7 0 16,0-1-1,0 0 1,0 0-1,0-1 1,13-3-1,14-1-24,-33 5 3,-1 0 1,0 0-1,1 0 1,-1 0-1,0 1 1,1-1-1,-1 1 1,0 0-1,0 0 1,0 0-1,0 0 0,0 1 1,0-1-1,0 1 1,0 0-1,0 0 1,-1 0-1,1 0 1,-1 0-1,1 0 1,-1 1-1,3 3 1,-4-3-1,1 1-1,-1 0 1,0 0 0,0 0-1,0 0 1,0 0 0,0 0 0,-1 0-1,0 0 1,0 1 0,0-1-1,-1 0 1,1 0 0,-1 0 0,0 0-1,0 0 1,-3 6 0,2-4 50,-1 0 0,0 0 0,0 0 1,0-1-1,-1 1 0,0-1 0,0 0 1,-1 0-1,1 0 0,-1-1 0,0 0 1,0 0-1,0 0 0,-1 0 0,-6 3 1,7-5 12,0 1 1,0-1 0,0 0 0,0-1 0,0 1-1,-1-1 1,1 0 0,0 0 0,-1 0 0,1-1-1,0 0 1,-1 0 0,1 0 0,-1-1 0,1 0-1,0 0 1,0 0 0,-8-3 0,8-7-1773,6-11-5715,3 17 5229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2.5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13 316,'-6'-13'6538,"3"13"-3954,3 0-2358,0 1-217,11 50 16,-11 15 15,5 138 47,34 98 146,-34-261-182,2 8 31,-1 50-1,1 434 443,10-398-522,-4 23 48,-8 25-30,-3-135-25,0-36 9,-2 0 1,1 0-1,-1 0 0,-1 1 0,0-1 0,-6 23 0,1-5 1,1 0 0,1 1 0,2 0 0,1 0 0,3 31 0,0 1-6,-1-45 35,1-1 1,0 1-1,2-1 1,8 26-1,-6-25 12,-2-1 1,0 1-1,0 0 1,0 28-1,6 185 478,-10-111-244,0-120-205,2-26-1353,-1 12-268,1-1 1,0 0-1,1 0 0,5-15 0,1-2-1111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4.7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151 1 252,'0'0'971,"-60"2"691,-8 4-803,67-6-842,0 0 1,0 0-1,0 0 1,0 1-1,0-1 1,0 0-1,0 0 1,0 1 0,0-1-1,0 1 1,0-1-1,1 1 1,-1-1-1,0 1 1,0 0-1,0-1 1,1 1-1,-1 0 1,0 0 0,1-1-1,-1 1 1,1 0-1,-1 0 1,1 0-1,-1 0 1,1 0-1,-1 0 1,1 1-1,0-1 1,1 0 0,0 0-1,0 0 1,0 0 0,0-1-1,0 1 1,0 0 0,0-1 0,0 1-1,0-1 1,1 1 0,-1-1-1,0 0 1,0 1 0,0-1-1,1 0 1,-1 0 0,0 0-1,0 0 1,1 0 0,1 0-1,35 1 32,-36-1-40,42 0 10,217 5 23,-148 2-45,196 6-2,37-3 29,29-1-20,-250-6-28,84-2 5,40-6-13,-20 2 39,-138-2-4,154-12 14,-192 12-22,137-20 430,-124 14 208,-65 11-539,-22 26-350,14-18-3518,5-6 1981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6.7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 1 92,'-26'3'2866,"25"-3"-2837,1 1-1,-1-1 1,0 1-1,0-1 1,1 0 0,-1 1-1,1 0 1,-1-1-1,0 1 1,1-1-1,-1 1 1,1 0-1,0-1 1,-1 1-1,1 0 1,-1-1-1,1 1 1,0 0-1,0 0 1,-1 0-1,1-1 1,0 1-1,0 0 1,0 0-1,0 0 1,0-1-1,0 2 1,5 0 82,0-1 0,1 0-1,-1-1 1,0 1 0,1-1 0,-1 0 0,0 0 0,9-2-1,-4 1-82,1 1 1,0 0-1,-1 1 0,1 0 0,18 5 0,18 1 29,40 3-50,59 1 6,-69-6-15,-54-2 2,-1-2-1,1 0 1,26-3-1,108-5 5,-31 2 0,19 2 1,6 0-22,213-6 13,-264 9-1,-34-5 12,-51 2-4,0 2-1,1 0 1,-1 1 0,28 2 0,-43-2-13,5 2-168,1-1 1,-1 0-1,0-1 1,1 1-1,-1-1 1,0 0 0,1 0-1,-1-1 1,1 1-1,-1-1 1,7-2-1,-7-1-1278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29:57.99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132 65 208,'-33'-2'3027,"27"1"-2976,-1 0-1,1 0 1,-1 1 0,0-1-1,1 1 1,-1 1 0,-11 1 0,-17 1 1166,79-3-608,0-2-564,69-13 0,-31 3-41,23 2-4,-78 8-2,50-9 0,-60 7 22,0 1 0,1 1 1,-1 0-1,1 1 0,-1 1 1,1 1-1,17 2 0,-29-1-67,1-1-1,-1-1 1,1 1-1,-1-1 1,13-1-1,2-4-3096,-15 3 1530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00.51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0 316,'0'0'2995,"19"8"2098,-18 4-5080,1 0 0,0 0 0,1-1 0,0 0 0,1 1 0,6 12-1,6 22 175,-9-20-155,-1 0 0,-1 1-1,-1-1 1,0 46 0,-3-54-26,1 0 0,1 0 0,0 0 0,7 18 0,8 44 13,-7 214 44,-11-239-58,7 161 4,-7-154 2,5 164 33,2-171 30,20 74 0,-4-24 1,-6 56-41,-9-62-19,4 140 53,-11-204-55,-1-9-6,0 1 0,-7 45 1,4-53-7,2 1 0,0 29 0,2-29 2,-2 0 0,-3 28 0,1 11 3,4-49-6,-1 0-1,0 0 1,-1 0 0,-3 17-1,2 13 23,2-36-23,1 0-1,-1 0 1,0 0-1,0 0 1,0 0-1,-1 0 1,1-1-1,-1 1 1,0 0-1,-2 5 1,1-2-2,1-1 1,0 1 0,0 0 0,0 0 0,2 11 0,-1-14-5,-1-3 6,1-1 0,-1 1 0,1 0 0,-1-1 0,1 1 0,-1 0 0,0-1 0,1 1 0,-1-1 0,0 1 1,1-1-1,-1 1 0,0-1 0,0 0 0,0 1 0,1-1 0,-1 0 0,0 0 0,0 1 0,0-1 0,0 0 0,1 0 1,-1 0-1,0 0 0,0 0 0,0 0 0,0 0 0,0 0 0,1-1 0,-2 1 0,-42-4-442,29 2-34,-82-7-5532,78 7 4181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11.2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0 900,'0'46'4669,"0"-46"-4676,0 0 0,0 1 0,0-1 0,0 0 0,0 0 0,0 1 0,0-1 1,0 0-1,0 0 0,1 0 0,-1 0 0,0 1 0,0-1 0,0 0 0,0 0 1,0 0-1,1 0 0,-1 1 0,0-1 0,0 0 0,0 0 0,1 0 0,-1 0 1,0 0-1,0 0 0,0 0 0,1 0 0,-1 0 0,0 0 0,0 1 0,0-1 1,1 0-1,-1 0 0,0 0 0,0-1 0,1 1 0,-1 0 0,0 0 0,0 0 1,0 0-1,1 0 0,-1 0 0,0 0 0,0 0 0,0 0 0,1 0 0,-1 0 1,0-1-1,0 1 0,0 0 0,0 0 0,1 0 0,-1 0 0,0-1 0,0 1 1,0 0-1,0 0 0,0 0 0,0-1 0,1 1 0,-1 0 0,0 0 0,0 0 1,0-1-1,0 1 0,11-12-2348,-7 10 967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0:14.88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76 406 392,'-8'17'3489,"-21"5"-3312,14-12 201,14-9 229,-12 10 950,13-11-1500,0 0 0,-1 1 0,1-1 0,0 0 0,0 0 0,0 0 0,-1 0-1,1 1 1,0-1 0,0 0 0,0 0 0,-1 0 0,1 0 0,0 0 0,0 0 0,0 0 0,-1 0 0,1 0-1,0 0 1,0 0 0,-1 0 0,1 0 0,0 0 0,0 0 0,-1 0 0,1 0 0,0 0 0,0 0 0,0 0 0,-1 0-1,1 0 1,0 0 0,0 0 0,-1 0 0,1-1 0,0 1 0,0 0 0,0 0 0,0 0 0,-1 0 0,1-1-1,0 1 1,0 0 0,0 0 0,0 0 0,0-1 0,-1 1 0,1 0 0,0 0 0,0 0 0,0-1 0,0 1-1,0-3 2584,3 2-2342,0-1-1,0 1 0,0-1 1,0 1-1,0-1 0,0 0 0,-1 0 1,1 0-1,4-6 0,23-15-497,75-41 258,-26 32-75,-61 27 28,-1-1-1,0-1 0,16-9 0,-19 9-7,1 0 0,-1 2-1,1-1 1,27-4 0,-22 5 6,0 0 0,23-10 1,-28 9-7,1 1 1,-1 1-1,23-3 1,26-7-6,-43 10-9,0 0-1,0 1 0,28-1 0,-48 4 97,-2 0-95,0 0 2,0 0 28,-13-4 338,-1-2 1,1 0 0,0-1-1,-21-13 1,23 12-376,-2 0-1,1 1 0,-1 1 1,0 0-1,-18-5 1,16 6 12,0 0 1,1-1-1,0-1 0,-24-14 1,-13-6 74,32 17-62,20 10-2,0 0 0,0 0 0,0-1 0,0 1 0,0 0 0,0 0 0,0 0 0,0 0 0,0 0 0,0 0 0,0 0 0,0 0 0,0 0 1,1 0-1,-1 0 0,0 0 0,0-1 0,0 1 0,0 0 0,0 0 0,0 0 0,0 0 0,0 0 0,0 0 0,0 0 0,0 0 0,0 0 0,0-1 0,0 1 0,0 0 0,-1 0 0,1 0 0,0 0 0,0 0 0,0 0 0,0 0 0,0 0 0,0 0 0,0 0 0,0-1 0,0 1 0,0 0 0,0 0 0,0 0 0,0 0 0,0 0 0,0 0 1,-1 0-1,1 0 0,1 0-2,36 17 82,-3-1-72,-13-5 1,0-2 0,1-1 0,27 8 0,-22-10 3,0 1 0,32 13 1,-57-18-16,-1 0-6,-1-2-5,25 4 25,-9-1 2,-15 0-26,-11-2-26,5 2 25,0 1 1,0 1 0,0-1-1,1 1 1,-7 7-1,-36 55 7,4 3 1,2 1-1,-44 107 0,74-153-91,7-16 834,20-29-249,-15 19-497,28-36-3380,-18 26-899,-1 0-3784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1:28.1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154 66 592,'-31'3'4305,"-9"9"-4074,7 0-47,-13-4 1977,42-8 345,15 0-1533,3-1-787,0-1 0,0-1 0,19-5 0,3-1-166,4 4-15,0 1 0,0 2 0,79 6 0,-3 1-16,-43-2 7,97 15-1,-56-2 13,106 18 4,-184-25-19,0 1 0,42 20-1,26 8 71,1 6-108,-93-35 51,-11-8-1,0-1 0,-1 1 0,1 0 0,0-1 0,-1 1 0,1 0 0,0-1 0,0 1 0,0-1 0,0 1 0,0-1 0,-1 1 0,1-1 0,0 0 0,0 0 0,0 1 0,0-1 0,0 0 0,2 0 0,-9-21 4013,-34-80-2954,28 78-1008,9 15-59,-1 0-1,0 1 1,0 0-1,-1 0 1,0 0-1,0 0 1,0 1-1,-1 0 1,-7-6 0,-31-31 959,43 42-928,-26-23 1098,22 17 18,23 22-843,15 15-297,-3 2 0,0 1 0,32 48 0,-28-27-34,-13-30 108,-13-16-78,-11-10 110,1 0-116,0 1-1,-1 0 1,1 0 0,-1 0 0,1 0 0,-1 0 0,1 1 0,-1-1 0,0 1 0,1 0 0,-1 0 0,0 0 0,1 0 0,-1 0 0,0 0 0,1 1 0,-1-1 0,1 1 0,-1 0 0,1 0 0,-5 1-1,-60 30-11,53-24 21,-5 4-7,-1 0 0,-21 20 1,-24 15-39,58-45 56,0 0 0,-1-1-1,1 0 1,-1 0 0,1-1-1,-1 0 1,-15-1 0,9 0-156,20 4-336,8 2-1592,13 3-2075,-8-6-3256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59 256 904,'-1'2'137,"0"0"1,1-1-1,-1 1 0,1 0 1,0-1-1,0 1 0,-1 0 1,1 0-1,0 0 0,0-1 1,0 1-1,1 0 0,-1 0 0,0-1 1,1 1-1,-1 0 0,1 0 1,0-1-1,-1 1 0,2 1 1,-1-2-57,0 0 0,0 0 1,1 0-1,-1-1 0,0 1 0,0 0 1,0-1-1,1 1 0,-1-1 1,0 1-1,1-1 0,-1 0 0,0 1 1,1-1-1,-1 0 0,1 0 1,-1 0-1,0 0 0,3 0 0,3-1 6,-1-1-1,0 1 0,1-1 0,-1 0 0,0-1 0,0 1 0,-1-1 0,1 0 0,8-6 1,-10 5-51,-1 1 0,1 0 0,-1-1 1,0 0-1,0 1 0,0-1 0,-1-1 1,1 1-1,-1 0 0,0 0 0,0-1 1,-1 1-1,1-1 0,-1 0 0,0 1 1,0-8-1,1-6 81,-2 0 1,0 0-1,-4-20 0,1-17 447,0 47-407,0 1 1,0 0-1,0 0 0,-1 0 1,-5-7-1,8 14-144,-6 0-16,-1 0-1,0 0 0,0 1 0,1 0 0,-1 1 1,1 0-1,-1 0 0,1 0 0,0 1 0,0 0 1,-11 7-1,13-6 12,0 0 0,0 0 0,1 0 0,0 0 0,0 1 0,0 0 1,0 0-1,1 0 0,0 0 0,0 1 0,0-1 0,0 1 0,1 0 0,0-1 0,-1 8 0,0-3 46,1 1-1,0-1 1,1 0-1,0 1 1,1-1-1,1 18 0,-1-24-25,1 0-1,0 0 0,0 0 0,0 0 1,0 0-1,1 0 0,0-1 1,-1 1-1,1 0 0,1-1 0,-1 1 1,0-1-1,1 0 0,0 0 1,0 0-1,0 0 0,0 0 0,0-1 1,5 4-1,-4-4-16,-1 1 0,1-1 1,0 0-1,1 0 0,-1-1 1,0 1-1,0-1 0,1 0 0,-1 0 1,1 0-1,-1-1 0,1 1 0,-1-1 1,1 0-1,-1 0 0,1-1 1,-1 0-1,0 1 0,1-1 0,-1-1 1,0 1-1,1-1 0,-1 0 1,0 0-1,0 0 0,0 0 0,-1-1 1,1 1-1,0-1 0,-1 0 0,0 0 1,0 0-1,0-1 0,0 1 1,0-1-1,-1 1 0,1-1 0,-1 0 1,0 0-1,0 0 0,-1-1 0,1 1 1,-1 0-1,2-8 0,6-49 16,8-35-61,-9 76 163,-6 17 33,-6 15-110,1-1 98,0 0 0,1 0 0,0 0-1,0 0 1,2 0 0,-1 1 0,1-1 0,1 0-1,3 21 1,-3-25-101,1-1 1,-1 1-1,1-1 0,0 0 0,0 0 1,1 0-1,0 0 0,0 0 0,0 0 1,1-1-1,0 1 0,0-1 0,0 0 1,1 0-1,0-1 0,0 1 0,10 6 1,-13-10-209,0 0 0,1 0 0,-1 0 1,0 0-1,1 0 0,-1-1 1,0 0-1,1 1 0,-1-1 0,1 0 1,-1 0-1,0 0 0,1 0 1,-1-1-1,1 1 0,-1-1 1,0 1-1,1-1 0,2-1 0,37-26-6591,-28 16 4070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4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50 540,'7'1'1787,"-13"2"-460,-18 0-339,-41-8-468,48 2-396,0 2 1,0 0 0,-26 2 0,-7 3 436,6-1 378,38-2 378,21 0 914,67-5-1465,125-22 0,-34 2-746,-68 22-11,-128 3-57,-1 2 0,-30 8 0,-30 3-480,25-4 159,59-10 460,0 0 0,1 1 1,-1-1-1,0 0 0,0 0 0,0 0 0,1 1 1,-1-1-1,0 0 0,0 1 0,0-1 0,1 0 0,-1 0 1,0 1-1,0-1 0,0 0 0,0 1 0,0-1 1,0 0-1,0 0 0,0 1 0,0-1 0,0 0 1,0 1-1,0-1 0,0 0 0,0 1 0,0-1 0,0 0 1,0 1-1,0-1 0,0 0 0,0 0 0,0 1 1,-1-1-1,1 0 0,0 1 0,0-1 0,0 0 0,-1 0 1,1 1-1,0-1 0,0 0 0,-1 0 0,1 0 1,0 1-1,0-1 0,-1 0 0,1 0 0,0 0 1,0 0-1,-1 0 0,1 0 0,0 1 0,-1-1 0,1 0 1,0 0-1,-1 0 0,1 0 0,0 0 0,-1 0 1,1 0-1,0 0 0,-1-1 0,1 1 0,0 0 1,0 0-1,-1 0 0,5 8-83,-1 0 1,1 0-1,-1 1 0,-1-1 1,1 1-1,-2 0 0,2 15 0,4 13 50,0-10-30,-1-1 1,-1 1-1,-2 1 0,0-1 0,-2 0 1,-1 1-1,-1-1 0,-7 44 1,7-67-8,0 0 0,0 0 1,-1 0-1,1 0 0,-1 0 1,0-1-1,0 1 0,0 0 1,0-1-1,-1 0 0,1 0 1,-1 0-1,0 0 0,0 0 1,0 0-1,0 0 0,0-1 1,-1 0-1,-5 3 0,4-3 2,-1 0-1,1-1 1,-1 1-1,0-1 1,0-1-1,0 1 1,0-1-1,0 0 1,1 0-1,-1-1 1,0 0-1,-6-1 1,-8-3 9,1-1 1,0-1-1,1-1 1,0 0-1,0-2 0,-30-20 1,39 23-20,5 5-6,0 0-1,0 0 1,0-1-1,0 0 0,1 0 1,-1 0-1,1 0 1,0 0-1,0-1 1,0 1-1,-4-9 0,7 12-1,5-1-1585,-1 0 102,1 0 1,0-1 0,0 1 0,0-1-1,-1 0 1,7-4 0,9-3-2595,-6 5 1516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7 532,'0'-1'139,"0"1"0,0 0 0,0 0 0,0 0 0,0-1 0,0 1 0,0 0 0,0 0 0,0-1 0,0 1 0,0 0 0,0 0 0,0 0 0,0-1 0,1 1 0,-1 0 0,0 0 0,0 0 0,0 0 0,1-1 417,-1 1-417,0 0-1,0 0 1,0-1 0,0 1 0,1 0 0,-1 0 0,0 0 0,0 0 0,0 0 0,1 0 0,-1 0 0,0 0 0,0 0 0,0 0 0,1 0 0,-1 0 0,0 0 0,0 0 0,1 0 0,-1 0 0,0 0 0,0 0 0,0 0 0,1 0 0,-1 0 0,4 18 379,8 24-196,-9-35-184,0 1-1,-1 1 1,0-1 0,0 0-1,3 9 3163,-5-17-3269,0-1 0,0 1-1,0-1 1,0 1-1,0 0 1,0-1 0,0 1-1,-1-1 1,1 1 0,0 0-1,0-1 1,0 1 0,0-1-1,-1 1 1,1 0 0,0-1-1,0 1 1,-1 0-1,1 0 1,0-1 0,-1 1-1,1 0 1,0-1 0,-1 1-1,1 0 1,0 0 0,-1 0-1,1 0 1,0-1 0,-2 1-1,-35-27 855,34 24-888,-1-1-1,0 1 1,0 0-1,0 0 0,0 0 1,0 0-1,0 1 0,-1 0 1,0 0-1,1 0 1,-1 0-1,0 1 0,0 0 1,0 0-1,-8-1 1,7 2 1,-1 1 1,1 0 0,0 1-1,0-1 1,0 1 0,0 0-1,0 0 1,0 1 0,0 0-1,1 0 1,-1 0-1,1 1 1,0 0 0,0 0-1,0 0 1,1 0 0,-1 1-1,1 0 1,0 0 0,0 0-1,-3 6 1,-1 4 5,0-1 0,0 1 0,2 1 0,-1-1 0,2 1 0,-6 31 0,10-45 2,-3 31 3,4-32-6,0 0 0,-1-1 0,1 1 0,0 0 0,0 0 0,0-1 0,0 1 0,0 0 0,0 0 0,0 0 0,0-1 0,1 1 0,-1 0 0,0 0 0,0-1 0,1 1 0,-1 0 0,0 0 0,1-1 0,-1 1 0,1 0 0,-1-1 0,1 1 0,-1-1 0,1 1 0,-1-1 0,1 1 0,0-1 0,-1 1 0,1-1 0,0 1 0,-1-1 0,1 0 0,0 1 0,23 2 96,-20-2-94,-1 0 1,1 0-1,0-1 1,0 1-1,-1-1 1,1 0-1,0 0 1,0-1 0,0 1-1,4-2 1,50-26 225,-53 24-226,0 0 1,0 0-1,1 1 0,0 0 0,0 1 1,-1-1-1,2 1 0,-1 0 1,0 0-1,0 1 0,1 0 1,-1 0-1,0 0 0,1 1 0,10 1 1,-14 0-3,0 0 0,0 1 0,0-1 0,0 1 0,0 0 0,0 0 1,0 0-1,-1 1 0,1-1 0,-1 0 0,0 1 0,0 0 0,0-1 0,0 1 0,0 0 1,0 0-1,-1 0 0,1 0 0,-1 1 0,0-1 0,0 0 0,1 6 0,-1-3 49,1 1 0,-1 0-1,0-1 1,-1 1-1,1 0 1,-2 0-1,1 0 1,0-1-1,-1 1 1,-4 12-1,1-8 66,0-1 0,-2 1-1,1-1 1,-1 0 0,0 0-1,-1-1 1,-1 1 0,1-1-1,-1-1 1,-1 0 0,1 0-1,-1-1 1,-1 0-1,1 0 1,-1-1 0,-1 0-1,1-1 1,-1 0 0,0-1-1,0 0 1,-12 2 0,19-5-55,0-1 0,1-1 0,-1 1 0,0 0 0,1-1 0,-1 0 0,0 0 0,1 0 0,-1 0 0,1-1 0,0 1 0,-1-1 0,1 0 0,0 0 0,0 0 0,0 0 0,0-1 0,1 1 0,-1-1 1,0 0-1,1 0 0,0 1 0,0-2 0,0 1 0,0 0 0,0 0 0,1-1 0,-1 1 0,1-1 0,0 1 0,0-1 0,0 1 0,0-5 0,7 7-351,0-1-1,-1 1 1,1-1 0,0 0-1,9-5 1,-10 4-546,-1-1 0,1 0 1,-1 0-1,0 0 0,0 0 0,0 0 0,5-9 1,17-17-5568,-13 19 3567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24 1340,'-15'-4'3517,"14"3"-3100,-1 1-1,0-1 1,0 1-1,0-1 1,1 1 0,-1 0-1,0-1 1,0 1-1,0 0 1,0 0 0,1 1-1,-1-1 1,0 0 0,0 0-1,0 1 1,1-1-1,-1 1 1,0 0 0,-3 1-1,-3 3-368,0 0 0,0 1 0,1-1-1,-1 2 1,1-1 0,1 1 0,-1 0 0,1 1-1,0-1 1,1 1 0,0 0 0,0 1 0,1-1 0,0 1-1,0 0 1,1 0 0,-4 16 0,3-12 24,2 0 0,-1 0 0,1 0 0,1 0 0,1 0 1,-1 0-1,2 0 0,0 1 0,1-1 0,0 0 0,1-1 0,6 20 0,-8-30-20,0 1-1,0 0 1,0 0-1,0-1 1,0 1-1,1-1 1,-1 1-1,1-1 1,0 0-1,0 0 1,0 0-1,0 0 1,0 0-1,0 0 1,0 0-1,1 0 1,-1-1-1,1 1 1,-1-1-1,1 0 1,0 0-1,-1 0 0,1 0 1,0 0-1,0-1 1,-1 1-1,1-1 1,0 0-1,0 0 1,0 0-1,0 0 1,0 0-1,-1 0 1,1-1-1,0 0 1,0 1-1,0-1 1,-1 0-1,1 0 1,0-1-1,-1 1 1,1-1-1,-1 1 1,3-3-1,2-1 4,0 0 0,-1 0-1,1-1 1,-1 1 0,0-1 0,-1-1-1,0 1 1,0-1 0,0 0 0,-1 0 0,0-1-1,0 1 1,-1-1 0,4-12 0,-4 2-26,0-1 1,-2 1 0,0-1-1,-1 0 1,-5-35-1,4 46-25,0-1 0,-1 1 0,0-1-1,0 1 1,-1 0 0,0 0-1,-1 0 1,0 0 0,0 0 0,0 1-1,-1 0 1,0 0 0,-1 0-1,-11-11 1,16 17-125,0 0-1,0 0 1,0 1-1,0-1 1,0 1-1,0-1 1,0 0-1,0 1 1,0 0-1,0-1 1,-1 1-1,1 0 1,0 0 0,0-1-1,0 1 1,-1 0-1,1 0 1,0 0-1,0 0 1,0 1-1,-1-1 1,1 0-1,0 0 1,0 1-1,-2 0 1,1 0-154,0 1 0,0-1 1,0 1-1,0 0 0,0-1 0,0 1 0,0 0 1,1 0-1,-1 1 0,1-1 0,-2 3 1,-2 4-1158,1 1 0,0 0 1,1-1-1,0 1 0,-2 12 1,3-9-871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30 148 232,'-1'-42'4452,"0"31"-3559,0 0 0,1 0 1,0 0-1,0 0 0,2 0 0,-1 0 0,6-17 0,-9 107 474,-7-9-904,-17 225 2452,26-295-2837,3-3-420,-1-1 0,0 1 0,0-1 0,0 0 0,-1 0 0,0 1 0,1-1 0,-1 0 0,0 0 0,-1 0-1,1-5 1,0 5-466,1-3-357,0 0 1,1 0-1,0 0 1,0 0-1,1 1 1,4-7-1,2-2-1306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38 117 724,'-6'-10'1033,"0"0"-1,1-1 1,0 1 0,1-1 0,-3-14-1,3-14 4696,9 41-5527,-1 0 0,1 1-1,0 0 1,-1 0-1,0 0 1,0 1-1,7 6 1,11 18 150,36 62 0,2 3-133,-38-63-183,-10-11-14,2-1-1,31 33 0,-45-51-61,0 0-1,0 0 0,0 0 1,0-1-1,0 1 1,0 0-1,0 0 0,0 0 1,0 0-1,0 0 0,0 0 1,0 0-1,0 0 0,0-1 1,0 1-1,0 0 1,1 0-1,-1 0 0,0 0 1,0 0-1,0 0 0,0 0 1,0 0-1,0 0 0,0 0 1,0 0-1,0 0 1,0 0-1,1 0 0,-1 0 1,0 0-1,0-1 0,0 1 1,0 0-1,0 0 0,0 0 1,0 0-1,1 0 1,-1 0-1,0 1 0,0-1 1,0 0-1,0 0 0,0 0 1,0 0-1,0 0 0,1 0 1,-1 0-1,0 0 1,0 0-1,0 0 0,0 0 1,0 0-1,0 0 0,0 0 1,0 0-1,0 0 0,0 1 1,0-1-1,0 0 1,1 0-1,-5-16-4113,0-6-1623,4 14 3447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1 251 544,'23'-85'3646,"3"-12"-1335,-20 28 2689,5 91-3668,3 23-1411,-7-3 490,-3 1-1,-1 1 0,-3-1 1,-9 86-1,0 30 601,4-138-1844,0-28-1093,4 6 1608,1 1-1,-1-1 0,1 0 0,-1 0 1,0 1-1,1-1 0,-1 0 1,1 0-1,0 0 0,-1 1 0,1-1 1,0 0-1,-1 0 0,1 0 1,0 0-1,0 0 0,0 0 0,0 0 1,0 0-1,0 0 0,0 1 1,0-1-1,0 0 0,0 0 0,1 0 1,-1-2-1,5-4-2510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30 576,'-14'24'4977,"5"30"-3467,0-8-432,9-45-1010,0-1-1,0 0 1,0 1 0,0-1-1,0 0 1,0 1-1,-1-1 1,1 0-1,0 0 1,0 1-1,0-1 1,0 0-1,0 1 1,0-1-1,-1 0 1,1 0-1,0 1 1,0-1 0,0 0-1,-1 0 1,1 0-1,0 1 1,0-1-1,-1 0 1,1 0-1,0 0 1,0 0-1,-1 1 1,1-1-1,0 0 1,0 0-1,-1 0 1,1 0 0,0 0-1,-1 0 1,1 0-1,0 0 1,-1 0-1,1 0 1,0 0-1,-1 0 1,-6-14 2288,6 12-2265,0 0 0,1 1 0,0-1 0,-1 0 0,1 0 0,0 0 0,0 0 0,0 0 0,0 0 0,0 0 0,1 0 1,-1 0-1,1 0 0,-1 0 0,1 0 0,0 1 0,-1-1 0,3-3 0,29-34 101,-29 34-168,0 0 0,0 0 1,1 0-1,0 1 1,0-1-1,0 1 0,0 0 1,0 0-1,1 1 1,0-1-1,0 1 1,0 0-1,9-3 0,-7 3-30,1 1 0,-1 1 0,1-1 0,0 2 0,0-1 0,0 1 0,0 0-1,0 0 1,0 1 0,9 2 0,-11 0-2,1 0 1,-1 1-1,1 0 1,-1 0-1,0 1 0,-1 0 1,1 0-1,-1 0 1,0 0-1,0 1 0,5 7 1,-9-11 1,5 9-12,0 0-1,-1 1 1,6 16 0,-10-24 17,0-1 0,-1 0 0,1 1 0,0-1 0,-1 0 0,0 1 0,0-1 0,0 1 0,0-1 0,-1 0 0,1 1 0,-1-1 0,0 0 0,0 1 0,0-1 0,0 0 0,0 0 0,-1 0 0,-2 4 0,-9 14-11,12-17 17,-1-1-1,1 1 0,-1-1 0,0 0 0,-1 0 0,1 0 1,0 0-1,-1 0 0,0 0 0,1-1 0,-1 1 1,-6 3-1,-31 18 40,32-18-37,0-1 1,0 0-1,-1-1 1,1 1 0,-11 2-1,13-5-9,-1 0 0,1 0 0,0 1 1,0 0-1,0 0 0,0 1 0,0-1 0,1 1 0,-10 9 0,-8 6 2,21-18 0,-1 0 0,1 1 0,-1-1 1,1 1-1,0 0 0,0-1 0,0 1 0,0 0 0,0 0 0,0 1 0,0-1 0,1 0 1,-1 1-1,-1 2 0,2 1 4,-1 0 1,1-1 0,0 1-1,0 0 1,1 0 0,-1 0-1,1 0 1,1 0 0,-1-1-1,1 1 1,0 0 0,0 0-1,1 0 1,0-1 0,0 1-1,0-1 1,1 1 0,-1-1-1,1 0 1,5 6 0,-8-10 1,1 0-1,-1 0 1,1 1 0,0-1 0,-1 0 0,1 0 0,0 0 0,0 0 0,0 0-1,0 0 1,0-1 0,0 1 0,0 0 0,0 0 0,0-1 0,0 1-1,0 0 1,1-1 0,-1 1 0,0-1 0,0 0 0,1 1 0,-1-1 0,0 0-1,1 0 1,-1 0 0,0 0 0,1 0 0,-1 0 0,0 0 0,0 0 0,1 0-1,-1-1 1,0 1 0,1-1 0,-1 1 0,0-1 0,0 1 0,0-1-1,0 0 1,1 1 0,-1-1 0,0 0 0,1-1 0,-3-1-243,-9 4 35,-18 4-3599,22-4-1686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2:5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17 504,'1'0'127,"0"0"1,-1 0-1,1 0 0,0 0 0,-1 0 1,1 0-1,0 0 0,-1 0 0,1 0 1,0 1-1,-1-1 0,1 0 1,0 0-1,-1 1 0,1-1 0,-1 1 1,1-1-1,-1 0 0,1 1 0,-1-1 1,1 1-1,-1-1 0,1 1 1,-1-1-1,1 1 0,-1 0 0,0-1 1,0 1-1,1 0 0,-1 0 0,0 0-101,0-1 0,0 0 0,0 1 0,0-1 0,0 1 0,0-1 0,0 1 0,0-1 0,0 1 0,0-1 0,0 0 0,-1 1 0,1-1 0,0 1 0,0-1 0,0 0 0,-1 1-1,1-1 1,0 0 0,-1 1 0,1-1 0,0 0 0,-1 1 0,1-1 0,0 0 0,-1 0 0,1 1 0,-1-1 0,1 0 0,0 0 0,-1 0 0,1 0 0,-1 1 0,1-1 0,-1 0-1,1 0 1,0 0 0,-1 0 0,1 0 0,-1 0 0,0 0 0,1 0 248,-9-7 2416,27-4-1819,-14 7-825,0 1 0,0 0-1,1 1 1,0-1 0,-1 1 0,8-2 0,-12 4-47,1 0 1,-1 0-1,0-1 1,1 1-1,-1 0 1,1 0-1,-1 0 1,0 0-1,1 0 1,-1 1-1,1-1 1,-1 0-1,0 0 1,1 0 0,-1 0-1,0 0 1,1 1-1,-1-1 1,1 0-1,-1 0 1,0 0-1,0 1 1,1-1-1,-1 0 1,0 1-1,1-1 1,-1 0-1,0 0 1,0 1-1,1-1 1,-1 1-1,0-1 1,-1 27 123,1-26-103,0 1-1,-1-1 0,1 1 1,-1-1-1,1 0 0,-1 1 0,1-1 1,-1 0-1,0 1 0,1-1 1,-1 0-1,0 0 0,0 0 1,0 0-1,0 1 0,0-2 1,0 1-1,-1 0 0,1 0 1,0 0-1,0 0 0,-1-1 1,1 1-1,0-1 0,-1 1 1,1-1-1,-1 1 0,1-1 1,0 0-1,-1 0 0,1 1 1,-1-1-1,1 0 0,-1 0 1,1-1-1,-1 1 0,1 0 0,0 0 1,-1-1-1,1 1 0,-1-1 1,1 1-1,0-1 0,-1 0 1,1 1-1,0-1 0,0 0 1,0 0-1,-1 0 0,1 0 1,0 0-1,0 0 0,-1-2 1,2 2-6,-1 0 1,1 0-1,0 0 1,0 0-1,-1 0 1,1 0 0,0 0-1,0 0 1,0-1-1,0 1 1,0 0-1,1 0 1,-1 0-1,0 0 1,0 0 0,1 0-1,-1 0 1,1 0-1,-1 0 1,1 0-1,-1 0 1,1 1-1,-1-1 1,1 0 0,0 0-1,0 0 1,-1 1-1,1-1 1,0 0-1,0 1 1,0-1-1,0 0 1,0 1 0,1-1-1,-1 0-10,1 0-1,0 0 1,-1 0-1,1 0 1,0 0 0,0 1-1,0-1 1,0 0-1,0 1 1,0 0 0,0-1-1,0 1 1,0 0-1,-1 0 1,1 0 0,0 0-1,3 1 1,-4 0-6,-1-1 1,1 1 0,-1 0 0,1 0-1,-1-1 1,1 1 0,-1 0-1,1 0 1,-1-1 0,0 1-1,1 0 1,-1 0 0,0 0 0,0 0-1,1 0 1,-1 0 0,0 0-1,0-1 1,0 1 0,0 0 0,-1 0-1,1 0 1,0 0 0,0 0-1,0 0 1,-1 0 0,1-1 0,0 1-1,-1 0 1,1 0 0,-1 0-1,1-1 1,-1 1 0,1 0-1,-1 0 1,-1 0 0,-20 28 274,20-30-103,-14-9 236,15 10-395,1 0 0,0-1 0,0 1 0,0 0 0,-1 0 0,1-1 0,0 1-1,0 0 1,0-1 0,0 1 0,-1 0 0,1-1 0,0 1 0,0 0 0,0 0 0,0-1 0,0 1 0,0 0 0,0-1 0,0 1 0,0 0 0,0-1 0,0 1 0,0 0 0,0-1-1,0 1 1,0 0 0,1-1 0,-1 1 0,0 0 0,0-1 0,0 1 0,0 0 0,1 0 0,-1-1 0,0 1 0,0 0 0,0 0 0,1-1 0,-1 1 0,0 0 0,0 0 0,1 0-1,-1 0 1,0-1 0,1 1 0,-1 0 0,0 0 0,1 0 0,-1 0 0,0 0 0,1 0 0,-1 0 0,0 0 0,1 0 0,-1 0 0,0 0 0,0 0 0,1 0 0,0 0 0,-1 0-11,1-1 0,-1 1 0,0 0 0,1 0 1,-1-1-1,1 1 0,-1 0 0,1 0 0,-1-1 1,1 1-1,-1 0 0,1 0 0,-1 0 0,1 0 1,-1 0-1,1 0 0,-1 0 0,1 0 0,0 0 1,-1 0-1,1 0 0,-1 0 0,1 0 0,-1 1 1,1-1-1,-1 0 0,1 0 0,-1 0 0,0 1 0,1-1 1,-1 0-1,1 1 0,-1-1 0,1 0 0,-1 1 1,0-1-1,1 1 0,-1-1 0,0 0 0,0 1 1,1-1-1,-1 1 0,0-1 0,0 1 0,1-1 1,-1 1-1,0-1 0,0 2 0,0 0 40,-1 0 0,1 0 0,-1 0-1,1 0 1,-1 0 0,0 0-1,0 0 1,0 0 0,0-1 0,0 1-1,0 0 1,-2 2 0,2-3-19,0 0 0,0 0 0,0 0 0,1 0 0,-1 0 0,0 0 0,0-1 0,-1 1 0,1 0 1,0 0-1,0-1 0,0 1 0,0-1 0,-1 1 0,1-1 0,0 1 0,0-1 0,-1 0 0,-1 1 0,2-2-30,0 0 0,0 1 0,0-1-1,0 0 1,1 0 0,-1 1 0,0-1 0,0 0-1,0 0 1,1 0 0,-1 0 0,1 0-1,-1 0 1,1 0 0,-1 0 0,1-1 0,-1 1-1,1 0 1,0 0 0,0 0 0,0 0 0,-1-1-1,1 1 1,0 0 0,0 0 0,1 0 0,-1 0-1,0-1 1,1 0 0,-1 0-382,0 1 0,1-1 0,-1 1 0,1 0 0,0-1 0,0 1 0,-1 0 0,1 0 1,0-1-1,0 1 0,0 0 0,0 0 0,0 0 0,0 0 0,0 0 0,1 0 0,-1 1 0,0-1 0,0 0 0,1 1 0,1-2 0,2-1-669,9-5-1811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0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19 240,'0'1'1591,"-3"5"2607,-17 27-1894,6-18-1796,1 0 0,1 2-1,-18 29 1,38-62 4475,20-44-4577,-26 55-402,1 0-1,-1 0 0,1 0 1,0 0-1,0 1 0,1 0 0,-1-1 1,1 1-1,0 0 0,0 1 0,0-1 1,1 1-1,-1 0 0,1 0 0,0 0 1,0 1-1,0-1 0,5-1 0,-4 4 2,-1-1-1,1 1 0,0 0 0,-1 0 0,1 0 1,-1 1-1,1 0 0,-1 0 0,1 0 1,-1 1-1,0-1 0,8 5 0,-11-4 5,0 0 0,0 0-1,0 1 1,0-1 0,-1 1 0,1-1 0,-1 1-1,1 0 1,-1 0 0,0 0 0,0-1 0,0 1-1,0 0 1,0 4 0,5 43 20,-7-32 52,0 0 0,-1 1 1,0-1-1,-2 0 1,0 0-1,-2-1 0,-6 19 1,6-27-13,1 0 1,-1 0 0,0-1 0,-1 0-1,0 0 1,0-1 0,-1 1 0,0-2 0,-9 8-1,6-6-6,1 0 0,0 1-1,1 0 1,0 1-1,-8 11 1,16-19-18,-1 1 0,1-1 1,0 0-1,1 1 0,-1 0 0,0-1 0,1 1 0,-1-1 1,1 1-1,0 0 0,0-1 0,0 1 0,0 0 1,0-1-1,1 1 0,-1 0 0,1-1 0,0 1 1,0-1-1,0 1 0,0-1 0,0 1 0,0-1 1,1 0-1,-1 0 0,1 0 0,-1 1 0,1-1 1,0-1-1,0 1 0,2 2 0,25-23 1346,-20 6-2246,-10 13 748,1-1-1,-1 1 1,1 0 0,-1-1 0,1 1 0,-1 0-1,1-1 1,-1 1 0,1 0 0,-1-1 0,0 1-1,1 0 1,-1 0 0,1 0 0,-1 0 0,0 0 0,1 0-1,-1 0 1,1 0 0,-1 0 0,0 0 0,1 0-1,-1 0 1,0 0 0,1 0 0,-1 0 0,1 1-1,-2-1 1,-5 1-1087,-39 9-8613,37-5 6884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0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1 652,'6'1'4070,"17"4"-3017,-23-4-962,0 0 1,0 0 0,0 0 0,0 0 0,-1 0 0,1 1 0,0-1-1,0 0 1,-1 0 0,1 0 0,0 0 0,-1 0 0,1 0 0,-1 0-1,0 0 1,1 0 0,-1 0 0,0 0 0,1 0 0,-1 0 0,0-1-1,0 1 1,0 0 0,0 0 0,0-1 0,0 1 0,0-1-1,0 1 1,0-1 0,0 1 0,0-1 0,0 0 0,0 1 0,-2-1 871,3 0-902,0 1 1,0-1-1,0 1 1,0-1-1,1 1 1,-1-1-1,0 1 1,0-1-1,0 1 0,0-1 1,1 0-1,-1 1 1,0-1-1,1 1 1,-1-1-1,0 0 1,0 1-1,1-1 0,-1 0 1,1 0-1,-1 1 1,0-1-1,1 0 1,-1 0-1,1 1 1,-1-1-1,1 0 1,-1 0-1,0 0 0,1 0 1,-1 0-1,1 0 1,-1 0-1,1 0 1,-1 0-1,1 0 1,-1 0-1,1 0 1,-1 0-1,1 0 0,-1 0 1,0 0-1,1 0 1,-1 0-1,1-1 1,-1 1-1,1 0 1,-1 0-1,0-1 1,1 1-1,-1 0 0,1-1 1,-1 2-22,0 0-1,0 1 1,-1-1 0,1 0 0,0 0 0,-1 0-1,1 1 1,0-1 0,-1 0 0,1 0 0,-1 0-1,0 0 1,1 0 0,-1 0 0,0 0 0,0 0-1,0 0 1,0 0 0,0-1 0,-1 2 0,1-2 136,-1-1 0,1 0 0,0 1 0,0-1 0,0 0 0,0 0 0,0 0 0,0 1 1,0-1-1,0 0 0,1-1 0,-1 1 0,0 0 0,0 0 0,1 0 0,-1 0 0,0-3 1,-2-6-1368,3 8 519,0 1 0,0 0 0,0-1 0,0 1 0,0 0 0,0-1-1,1 1 1,-1 0 0,1 0 0,-1-1 0,1 1 0,-1 0 0,1 0 0,-1 0 0,1 0 0,0 0 0,1-1 0,4-3-2432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53 131 688,'-4'-41'3859,"-1"-49"1,4 189-2332,-16 98 1,3-72 406,2 130 0,12-255-1929,0 0 1,0 0-1,0 0 1,0 0-1,0 0 1,0 1-1,0-1 0,0 0 1,0 0-1,0 0 1,0 0-1,1 0 0,-1 0 1,0 1-1,0-1 1,0 0-1,0 0 0,0 0 1,0 0-1,0 0 1,0 0-1,0 0 1,0 0-1,0 1 0,1-1 1,-1 0-1,0 0 1,0 0-1,0 0 0,0 0 1,0 0-1,0 0 1,0 0-1,1 0 0,-1 0 1,0 0-1,0 0 1,0 0-1,0 0 1,0 0-1,0 0 0,1 0 1,-1 0-1,0 0 1,0 0-1,0 0 0,0 0 1,0 0-1,0 0 1,1 0-1,-1 0 0,0 0 1,0 0-1,0 0 1,0 0-1,0-1 1,0 1-1,0 0 0,0 0 1,1 0-1,-1 0 1,12-10 56,7-14-540,-9 4-277,-4 7-1236,1 0 0,0 0 0,1 1 0,15-18 0,-12 19-440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88 324,'-10'-87'8915,"26"182"-6039,5 21-3078,5 194 559,-26-310-315,-7-34-3232,6 31 2555,0-1 0,1 1 0,0-1 1,0 1-1,0 0 0,0-1 0,0 1 1,2-7-1,2-4-1550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13 104 1392,'-3'-8'1139,"1"5"-666,1-1 0,-1 0-1,1 0 1,0 0 0,0 0-1,0 0 1,1 0 0,-1-7-1,2 10-422,-1-1 0,1 0 0,0 1 0,-1-1 0,1 0 0,0 1 0,0-1-1,0 1 1,0-1 0,0 1 0,0-1 0,1 1 0,-1 0 0,0-1 0,1 1 0,-1 0-1,1 0 1,-1 0 0,1 0 0,0 1 0,-1-1 0,1 0 0,3 0 0,8-4 0,1 0 0,0 2 1,0 0-1,0 0 1,0 1-1,0 1 0,0 1 1,1 0-1,-1 0 1,24 5-1,-19-1-32,0 0-1,0 2 1,-1 0 0,1 1-1,-2 0 1,1 2 0,29 19 0,-34-19-20,-1 0 1,0 1 0,-1 0-1,0 1 1,0 0 0,-2 1-1,1 0 1,-1 0 0,-1 1-1,7 14 1,-10-17 7,-1 0-1,-1 0 1,1 0 0,-2 1-1,1 0 1,-1-1 0,-1 1-1,0 0 1,-1 0 0,0 0-1,0-1 1,-1 1-1,-1 0 1,-5 20 0,1-14 6,0-1 0,-1 0 0,-1 0 0,-1 0 0,0-1 0,-1 0 0,-1-1-1,0 0 1,-1-1 0,-23 21 0,19-20-1,-2 0 0,1-1-1,-2-1 1,0-1 0,0-1-1,-1 0 1,0-2 0,-28 9-1,40-15-122,-1 0-1,1-1 1,-1 0 0,0 0-1,0-1 1,-15-1 0,20 1-276,1-1 0,-1 1 1,0-1-1,1 0 1,-1-1-1,1 1 0,0 0 1,-1-1-1,1 0 1,0 0-1,-5-4 0,1-2-1522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94 796,'2'-8'644,"0"1"-1,0-1 0,-1 0 1,0 0-1,0 0 1,-1-8-1,0-11 1009,-1 23-708,0 9 179,-4 78-495,10 148-1,1-51-220,-6-180-413,0 0 0,1 0-1,-1 0 1,0 0 0,0 0 0,0 1 0,0-1 0,0 0-1,0 0 1,0 0 0,0 0 0,0 0 0,0 0 0,0 1-1,0-1 1,0 0 0,0 0 0,0 0 0,0 0 0,0 0-1,0 0 1,-1 1 0,1-1 0,0 0 0,0 0 0,0 0-1,0 0 1,0 0 0,0 0 0,0 0 0,0 0 0,0 1-1,0-1 1,-1 0 0,1 0 0,0 0 0,0 0 0,0 0-1,0 0 1,0 0 0,0 0 0,0 0 0,-1 0 0,1 0-1,0 0 1,0 0 0,0 0 0,0 0 0,0 0 0,0 0-1,-1 0 1,1 0 0,0 0 0,0 0 0,0 0 0,0 0-1,0 0 1,0 0 0,-1 0 0,1 0 0,0 0 0,0 0-1,0 0 1,0-1 0,0 1 0,0 0 0,-1 0 0,-9-12-1119,-8-16-2860,15 17 2009,2 1-88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7 257 948,'-2'-2'336,"2"-1"1,-1 1-1,0 0 0,0 0 0,1-1 1,-1 1-1,1 0 0,0-1 0,0 1 0,-1-1 1,2 1-1,-1 0 0,0-1 0,1-3 1,17-36 1184,-9 28-1392,1 1 1,-1 1-1,19-18 1,-13 16-12,0 0 0,0 1 0,1 0 0,1 2 1,33-18-1,-47 27-165,1 0 1,0 0 0,-1 1-1,1 0 1,0-1 0,0 1-1,0 1 1,0-1 0,0 1-1,0-1 1,0 1-1,0 0 1,0 1 0,0-1-1,0 1 1,0 0 0,0-1-1,-1 2 1,1-1 0,0 0-1,0 1 1,-1 0 0,1 0-1,-1 0 1,1 0 0,-1 0-1,0 1 1,0 0-1,0-1 1,0 1 0,-1 0-1,1 0 1,-1 1 0,0-1-1,0 0 1,3 6 0,-3-3-537,0-1 1,-1 1 0,1-1 0,-1 1 0,0 0 0,-1 0-1,1-1 1,-2 12 0,1-16 457,0 11-1455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7 1012,'-31'18'5726,"31"-18"-5677,0 0 1,0 1-1,0-1 1,0 0-1,0 0 1,0 0-1,0 0 1,0 0-1,0 1 0,0-1 1,0 0-1,0 0 1,0 0-1,0 0 1,0 0-1,0 0 1,0 1-1,0-1 1,1 2 840,-1-2-841,0 0 1,0 0-1,0 0 1,1 0-1,-1 0 0,0 0 1,0 0-1,0 0 1,0 0-1,0 0 1,0 0-1,1 0 1,21-1 785,32-10-351,-39 7-680,0 0 1,0 1-1,1 0 0,-1 1 0,1 1 0,0 1 0,-1 0 0,29 4 0,-43-4 9,0 1 0,0-1 0,1 1-1,-1-1 1,0 1 0,0-1-1,0 1 1,0 0 0,0-1-1,0 1 1,0 0 0,0 0-1,0 0 1,0 0 0,-1 0 0,1 0-1,0 0 1,0 0 0,-1 0-1,1 0 1,-1 0 0,1 1-1,-1-1 1,0 0 0,1 0-1,-1 0 1,0 1 0,0-1-1,0 0 1,0 0 0,0 1 0,0 1-1,-4 6-1462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0 276,'-5'3'687,"-42"26"3664,47-29-4260,-1 1 0,0-1-1,1 1 1,-1-1 0,1 1-1,-1 0 1,1-1 0,-1 1 0,1 0-1,-1 0 1,1-1 0,0 1-1,0 0 1,-1 0 0,1-1 0,0 1-1,0 0 1,0 0 0,-1 0-1,1-1 1,0 1 0,1 1-1,-1-1-19,1 0-1,0 0 0,-1 1 0,1-2 1,0 1-1,0 0 0,0 0 0,0 0 0,0 0 1,0 0-1,0-1 0,0 1 0,0 0 1,1-1-1,-1 1 0,0-1 0,0 0 0,0 1 1,3-1-1,10 3 105,1-1-1,-1 0 1,1-1 0,0-1-1,-1 0 1,1-1 0,-1-1 0,20-4-1,-17 3-540,-1 0-1,1 1 1,0 1-1,0 1 1,28 3-1,-29 1-5083,-9-2 3578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 0 864,'4'2'571,"0"-1"-1,1 0 1,-1 0 0,0-1-1,1 1 1,-1-1 0,1 0 0,-1 0-1,7-1 1,8 0 1640,-52-3-1403,7 5-802,0 0 0,-1 2-1,1 1 1,-30 9 0,44-10-11,1 0 1,0 1-1,-1 1 0,1 0 1,1 0-1,-1 1 0,1 1 1,0-1-1,0 2 0,1-1 1,-12 14-1,17-17 4,1 1 0,0 0 0,0 0 0,0 0 1,1 0-1,0 1 0,0-1 0,0 0 0,0 1 0,1 0 1,0-1-1,0 1 0,1 0 0,0 9 0,0-13 4,0 1 0,0 0 1,1 0-1,-1-1 0,1 1 0,0 0 0,-1-1 0,1 1 1,1-1-1,-1 1 0,0-1 0,1 1 0,-1-1 0,1 0 1,0 0-1,-1 0 0,1 0 0,0 0 0,0 0 1,1 0-1,-1 0 0,0-1 0,0 0 0,1 1 0,-1-1 1,1 0-1,0 0 0,-1 0 0,1 0 0,0-1 0,3 1 1,12 1 4,1-1 0,-1-1 1,1-1-1,19-3 0,-26 2-12,-1 0-1,1 1 1,-1 0-1,1 1 0,-1 0 1,1 1-1,-1 0 1,1 1-1,-1 0 0,0 1 1,0 0-1,0 0 0,13 7 1,-21-8 2,1 1 1,0-1-1,-1 1 1,0 0 0,1 0-1,-1 0 1,0 0-1,-1 1 1,1-1-1,-1 1 1,1 0-1,-1-1 1,0 1-1,0 0 1,-1 0-1,1 1 1,0 4-1,-1-3 3,0 1-1,0 0 1,-1-1-1,0 1 1,0 0-1,-1 0 0,0-1 1,0 1-1,-1 0 1,-3 8-1,2-5 13,-1 0-1,0-1 1,-1 0 0,0 0-1,0 0 1,-1 0 0,0-1-1,-1 0 1,0 0 0,0-1-1,-1 0 1,0 0 0,0 0-1,-12 6 1,5-6 36,0-1 0,-1 0 0,1-1 0,-1-1 0,0-1 0,0 0 0,-24 1 0,30-4-24,-1 0 1,1 0-1,0-1 1,0 0 0,0-1-1,0 0 1,0 0-1,0-1 1,0-1-1,1 0 1,-1 0-1,-16-11 1,25 15-49,1 0 0,-1-1 0,1 1 0,-1 0 0,1-1 0,-1 1 0,1 0 0,-1-1 0,1 1 0,0-1 0,-1 1 0,1-1 0,-1 1 0,1-1 0,0 0 0,0 1 0,-1-1 0,1 1 0,0-1 0,0 0 0,0 1 0,0-1 0,0 1 0,0-1 0,0 0 0,0 1 0,0-1 0,0 1 0,0-1 0,0 0 0,0 1 0,1-2 1,16-15-1734,28-3-3063,-22 15 2807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86 992,'-6'-69'5955,"4"53"-3167,4 48-2187,5 322 1598,-8-244-1857,-3 14 13,25-173-9429,-15 34 6656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 25 532,'1'-1'320,"-1"0"0,1 0 0,0 1 0,-1-1 0,1 0 0,-1 0 0,1 0-1,-1 0 1,1 0 0,-1 0 0,0 0 0,1 0 0,-1 0 0,0 0 0,0-1 0,0 1 0,0 0 0,0 0 0,0 0 0,0 0-1,0-1 1,-2 1-218,0 1-1,0 0 1,0-1-1,0 1 1,0 0-1,0 0 1,0 1-1,0-1 1,0 0-1,0 1 1,0-1-1,-3 2 0,-14 2-7,-1 1-1,1 1 0,1 1 0,-1 1 0,1 0 0,1 2 0,0 0 0,0 0 0,-16 15 1,24-18-67,1 1 1,0-1 0,0 2 0,1-1 0,0 1 0,0 0-1,1 1 1,0-1 0,1 1 0,0 0 0,0 1 0,1-1-1,1 1 1,0 0 0,0 0 0,1 0 0,-1 16 0,2-7 105,1-1 0,1 0 1,1 1-1,0-1 0,2 0 1,0 0-1,1 0 0,10 22 1,-13-34-107,1-1 0,0 0 0,1 1 0,-1-2 1,1 1-1,1 0 0,-1-1 0,1 0 0,0 0 1,0 0-1,0 0 0,1-1 0,-1 0 0,1 0 1,0-1-1,0 0 0,1 0 0,-1 0 0,1 0 0,-1-1 1,1 0-1,0-1 0,0 0 0,0 0 0,0 0 1,7-1-1,-4 0-291,1-1 1,-1 0-1,0-1 1,1 0-1,-1-1 1,0 0-1,-1 0 1,1-1-1,0 0 1,14-10-1,-11 6-1268,-1-1 0,0-1 1,20-19-1,-18 14-474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53 1100,'-29'0'5055,"52"0"-2763,7-2-2275,-1-1 0,1-1 0,-1-2 0,29-10 1,10-1-2916,-57 13-553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96 444,'19'-18'4367,"-17"16"-4148,0-1 1,-1 1-1,1-1 1,0 1-1,-1-1 0,1 0 1,-1 0-1,0 0 1,0 1-1,0-1 0,0 0 1,-1 0-1,1 0 1,-1-1-1,0 1 0,0-5 1,-4-15 2617,0 21-1666,-1 15-1152,3 1 104,1 0 0,0 0-1,2 1 1,-1-1-1,5 24 1,2 29 713,-5-27-386,-2-38-428,0-1-1,0 1 0,1 0 1,-1-1-1,0 1 0,1 0 1,-1-1-1,1 1 0,0-1 1,-1 1-1,1-1 1,0 1-1,0-1 0,0 1 1,0-1-1,0 0 0,0 1 1,0-1-1,1 0 0,0 1 1,0-2-67,-1 1 1,0-1-1,0-1 1,1 1-1,-1 0 1,0 0-1,0 0 1,0-1-1,1 1 1,-1 0 0,0-1-1,0 1 1,0-1-1,0 1 1,0-1-1,0 0 1,0 0-1,0 1 1,0-1-1,0 0 1,0 0-1,0 0 1,0 0-1,-1 0 1,1 0-1,0 0 1,-1 0-1,1 0 1,0-2 0,16-37-3043,-16 35 2452,24-61-6592,-18 41 4623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1024,'-15'4'2231,"-10"7"2303,24-9-4472,-1 0 0,1 0 0,0 1-1,0-1 1,0 0 0,0 1 0,1-1 0,-1 1-1,0-1 1,1 0 0,0 1 0,0 4 0,1 32 373,2 0 1,2 1-1,2-2 0,14 48 1,-8-24-3639,-12-80-595,3 8 1669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1008,'10'-50'8241,"-2"106"-8016,-1-1 0,-4 112 0,-3-123 93,-14 136 718,33-213-7998,-14 24 5074,3-1-64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49 744,'-6'-20'2011,"-1"-8"3122,11 29-3386,10 16-1563,203 324 230,-210-327-431,-5-9-11,1 1-1,-1-1 1,1 0-1,0-1 1,0 1-1,0 0 1,1-1-1,5 6 1,10-24-7060,-13 12 5124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7 271 448,'-3'-19'598,"1"0"-1,1 0 1,0 0-1,2-1 1,5-33-1,0-32 2092,-13 49 905,8 56-3525,-3 197-49,-1-157 118,2 0-1,10 90 1,0-112-29,2 13 246,-2-93-6191,-8 33 3768,2 0-74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20 248,'-19'6'815,"6"-2"-280,0 0 1,0-1-1,0 0 0,-26 2 0,23-12-13,16 3-244,13 2 40,446-4 232,-13 0-513,-93-1-8,89-5-17,-51 19-12,-331-5 1,609 14 26,-544-16-25,325-6 0,-310 5-2,-79 2-2,102-11 0,-149 8 1,-16 3 153,1-1-287,0 0 1,0 1 0,0-1 0,0 0-1,0 0 1,0 0 0,0-1 0,0 1 0,0 0-1,0 0 1,0 0 0,0-1 0,0 1-1,0 0 1,0-1 0,0 1 0,-1-2 0,-2-2-1442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3:32.8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13 336,'-64'0'1129,"-174"6"-273,180-5 153,50-1 145,37-1-776,680-3-284,661 4-34,-850-4-56,-122-2-12,-12 2-21,-342 11 1804,-16 0-2223,-8-9-3670,-15-2 2122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7.5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81 364,'-7'-17'4152,"12"-18"-2793,-1 6 1701,1 61-2874,4 353 1039,-9-308-791,0-67-399,0 0-1,0 0 1,-1 0 0,0 0 0,-1 0 0,-1-1 0,-3 13 0,5-21-55,4-38-6124,-1 27 3944,3 1-103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8.1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44 243 984,'2'-7'4316,"3"-21"-3180,1 16-1036,0 0 0,1 1 0,0 0 0,0 0 0,1 1 0,1-1 0,0 2 0,0 0 1,1 0-1,20-15 0,-15 13-34,1 1 0,1 0 1,0 2-1,0-1 1,0 2-1,37-10 0,-45 15-61,0 0 0,0 1 0,0 0 0,0 1-1,0 0 1,0 0 0,0 1 0,0 0 0,-1 1 0,1 0-1,0 0 1,-1 1 0,1 0 0,-1 1 0,14 7 0,-11-4-4,0 1 1,0 0 0,-1 1 0,0 0-1,-1 1 1,0 0 0,0 1 0,-1 0-1,12 21 1,-10-15 5,-1 1-1,-1 0 0,-1 0 1,-1 1-1,0 0 1,-2 0-1,0 0 0,-1 1 1,0-1-1,-2 1 1,0 0-1,-2-1 0,0 1 1,-6 29-1,3-36 17,-2 1-1,1-1 1,-1-1-1,-1 1 1,-1-1-1,1 0 1,-2-1 0,0 0-1,0 0 1,-1-1-1,0 0 1,-1-1-1,0 0 1,0 0 0,-1-1-1,0-1 1,0 0-1,-17 6 1,-4 1-45,-1-1 1,-1-2-1,0-1 1,0-2 0,0-1-1,-39 2 1,60-8-164,1-1 0,0 0 0,0 0 1,-15-3-1,24 2-142,-1 0-1,0 0 1,0-1 0,1 1 0,-1-1-1,0 0 1,1-1 0,0 1 0,-1-1-1,1 0 1,0 1 0,1-2 0,-1 1-1,-3-4 1,-1-6-1755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9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223 116 584,'21'-45'3298,"-18"39"-2914,0 1-1,0-1 1,0 0 0,-1 0-1,0 0 1,0 0-1,0 0 1,-1 0-1,1-12 1,-22 56-238,10-23-149,-20 47-131,2 2 0,-24 85-1,1-2 130,44-127 26,-14 36 25,20-53-35,0-1 1,0 0-1,-1 0 0,1 0 0,0 0 1,-1 0-1,1 0 0,-1 0 0,1 0 1,-1 0-1,0-1 0,0 1 0,0-1 1,0 1-1,0-1 0,0 0 1,-1 0-1,-1 1 0,3-2-27,1 0-1,-1 0 1,1 0 0,-1 0-1,1 0 1,-1 0 0,0 0-1,1 0 1,-1-1 0,1 1-1,-1 0 1,1 0 0,-1 0-1,1-1 1,0 1 0,-1 0-1,1-1 1,-1 1 0,1-1-1,-1 1 1,1 0 0,0-1-1,-1 1 1,1-1 0,0 1-1,0-1 1,-1 1 0,1-1-1,0 1 1,0-1 0,0 1-1,0-1 1,-1 1 0,1-1-1,0 0 1,0 1 0,0-1-1,0 1 1,0-1 0,0 1-1,1-1 1,-1 1 0,0-1-1,0 1 1,0-1 0,0 1-1,1-1 1,-1 1 0,0-1-1,0 1 1,1-1 0,0 0-1,11-30-1126,49-83-1016,-22 44 2175,-2-2 1,29-86 0,-31 50 2462,-35 107-2423,0 1 0,0-1 0,0 1 0,0 0 0,0-1-1,0 1 1,0-1 0,1 1 0,-1-1 0,0 1 0,0 0 0,0-1 0,1 1-1,-1 0 1,0-1 0,0 1 0,1 0 0,-1-1 0,0 1 0,1 0 0,-1-1-1,0 1 1,1 0 0,-1 0 0,1 0 0,-1-1 0,0 1 0,1 0 0,-1 0-1,1 0 1,-1 0 0,1 0 0,-1 0 0,0 0 0,1 0 0,-1 0 0,1 0-1,-1 0 1,1 0 0,-1 0 0,1 0 0,-1 0 0,16 19 868,7 30-290,1 27 81,19 102 0,-31-117-484,3 0 1,2-1-1,34 78 0,-41-125-1109,-10-31-3190,-1-7 362,4 10 1191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09.6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44 1268,'-7'-4'1724,"0"4"-464,5-2-308,4-1-215,2 3-129,6-2-128,4 0-96,6 0-140,1 2-168,4-2-204,1-2-192,2 2-196,2-2-364,-5-2-625,3-1-387,-3 3-184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27 1652,'-1'-1'143,"-1"1"-1,1-1 1,0 1-1,-1 0 1,1 0-1,0 0 1,-1 0-1,1 0 1,-1 0-1,1 0 0,0 0 1,-1 0-1,1 1 1,0-1-1,-1 1 1,1-1-1,0 1 1,0-1-1,-1 1 1,1 0-1,0-1 1,0 1-1,0 0 1,0 0-1,0 0 1,0 0-1,0 0 1,0 0-1,0 0 1,1 0-1,-1 0 1,0 1-1,1-1 1,-1 0-1,1 0 1,-1 1-1,1-1 1,-1 0-1,1 1 1,0-1-1,0 3 1,0-3-90,0 0 0,-1 0 0,1 0 0,0 0 0,1 0 0,-1 0 0,0 1 0,0-1 0,0 0 0,1 0 0,-1 0 0,1 0 0,-1 0 0,0 0 0,1 0 0,0 0 0,-1 0 0,1-1 0,0 1 0,-1 0 1,1 0-1,0 0 0,0-1 0,0 1 0,-1 0 0,1-1 0,0 1 0,0-1 0,0 1 0,0-1 0,0 1 0,0-1 0,0 0 0,1 0 0,-1 1 0,0-1 0,0 0 0,0 0 0,0 0 0,0 0 0,0 0 1,0 0-1,0-1 0,0 1 0,0 0 0,1 0 0,-1-1 0,0 1 0,0-1 0,0 1 0,1-2 0,1 1-8,-1 0 1,0 0-1,1 0 0,-1 0 1,0 0-1,0-1 0,0 1 1,0-1-1,0 1 0,0-1 1,0 0-1,-1 0 0,1 0 1,-1 0-1,1 0 0,-1 0 1,0 0-1,1 0 0,-1-1 1,0 1-1,-1-1 0,1 1 1,0-4-1,-1 4-30,0 1-1,0-1 1,-1 1 0,1-1-1,0 1 1,-1-1 0,1 1-1,-1-1 1,0 1 0,0 0-1,1-1 1,-1 1 0,0 0 0,0 0-1,0 0 1,0-1 0,0 1-1,-1 0 1,1 0 0,0 1-1,0-1 1,-1 0 0,1 0-1,-1 1 1,1-1 0,0 0 0,-1 1-1,1 0 1,-1-1 0,1 1-1,-1 0 1,0 0 0,1-1-1,-1 1 1,1 1 0,-1-1-1,1 0 1,-3 1 0,1-1-26,0 0 1,1 0 0,-1 0 0,0 1-1,1-1 1,-1 1 0,0 0-1,1-1 1,-1 1 0,1 1-1,-1-1 1,1 0 0,-1 1-1,1-1 1,0 1 0,0 0-1,0-1 1,0 1 0,0 0-1,0 0 1,0 0 0,1 1 0,-1-1-1,1 0 1,-1 1 0,0 2-1,1-2-233,0 0 0,0-1-1,1 1 1,-1 0 0,1 0-1,0 0 1,0 0 0,0 0-1,0 0 1,1 3-1,-1-5 2,0 0 0,0-1-1,0 1 1,1 0-1,-1-1 1,0 1-1,0 0 1,1 0-1,-1-1 1,1 1-1,-1-1 1,0 1-1,1 0 1,-1-1-1,1 1 1,0-1-1,-1 1 1,1-1-1,-1 1 1,1-1-1,0 0 1,-1 1-1,2 0 1,7 1-2139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1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105 58 640,'-75'-9'2372,"45"-1"1631,119 6-3634,0-3 1,89-21-1,-158 30-651,-5-2-5573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0 336,'-1'1'156,"1"-1"1,-1 0-1,0 0 1,1 0-1,-1 0 0,1 1 1,-1-1-1,0 0 0,1 1 1,-1-1-1,1 0 0,-1 1 1,1-1-1,-1 0 1,1 1-1,0-1 0,-1 1 1,1-1-1,-1 1 0,1-1 1,0 1-1,-1 0 1,1-1-1,0 1 0,0-1 1,0 1-1,-1 0 0,1-1 1,0 2-1,-2 29 1517,10 29-524,5 26-211,-2 1 0,-3 146-1,-3-214-901,6-19-2033,15-25-3543,-22 21 4850,8-9-1713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0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174 102 816,'9'-17'1325,"-1"3"-5,0 0 0,-1-1 0,9-27 0,-53 144-118,-16 43-1296,46-119 96,-15 51 54,-43 107-1,46-157 30,8-25-446,4-19-801,7 12 739,0 0-1,0 0 1,1 0-1,0 0 1,0 0 0,0 0-1,3-7 1,-1 3-399,4-12-861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1.3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0 167 792,'16'-38'1600,"-11"23"-980,0 1-1,1 0 1,1 0-1,0 1 1,1 0-1,1 0 1,16-19-1,-24 32-594,0 0-1,-1 0 1,1 0-1,0 0 1,0 0 0,0 0-1,-1 0 1,1 0-1,0 0 1,0 0 0,-1 1-1,1-1 1,0 0 0,0 1-1,-1-1 1,1 0-1,0 1 1,-1-1 0,1 1-1,0-1 1,-1 1-1,1-1 1,-1 1 0,1 0-1,-1-1 1,1 1-1,-1 0 1,0-1 0,1 1-1,0 1 1,16 24 76,-16-24-63,13 26 171,-1 1 0,-2 1 0,0 0-1,-2 1 1,9 61 0,-12-57 117,2-1 1,0 0-1,3 0 0,23 52 0,-25-68-229,26 45 360,-31-58-518,-1 0 0,0-1-1,1 0 1,0 1-1,0-2 1,0 1 0,1 0-1,-1-1 1,1 0-1,6 4 1,-11-7-26,1 0-1,-1 0 1,0 0 0,1 0-1,-1 0 1,0-1 0,1 1-1,-1 0 1,0 0 0,1 0-1,-1 0 1,0 0 0,0-1 0,1 1-1,-1 0 1,0 0 0,0 0-1,1-1 1,-1 1 0,0 0-1,0-1 1,1 1 0,-1 0-1,0 0 1,0-1 0,0 1-1,0 0 1,0-1 0,0 1-1,1 0 1,-1-1 0,0 1-1,0 0 1,0-1 0,0 1-1,0 0 1,0-1 0,-1 0-1,3-18-2460,-1 17 1803,0-12-1461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1.6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25 1088,'-9'0'1320,"0"-2"-448,2 2-256,4 0 220,6 0-544,8 0-44,1 0-35,6 0-73,5 0-88,5 0-136,2-2-153,2-2-215,1 0-340,-1-3-580,0 1-316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2.1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79 148,'-3'-16'2655,"0"1"-1,0-32 1,17 119-2000,-5 374 936,14-493-9161,-16 34 5254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2.7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67 243 976,'0'-10'1073,"-1"4"-804,0-1 0,1 1 0,0-1 0,1 1 1,-1 0-1,1-1 0,0 1 0,1 0 0,0 0 0,0 0 0,0 0 1,0 0-1,1 0 0,0 0 0,1 1 0,-1 0 0,5-6 0,4-2-130,1 1 0,0 1 0,1 0-1,0 1 1,22-12 0,-26 16-135,1 0 0,-1 1-1,1 1 1,0 0 0,0 0 0,1 1 0,-1 1 0,24-3 0,-33 5-6,0 0 0,1 0 0,-1 0 0,0 0 1,1 1-1,-1-1 0,0 1 0,0-1 0,0 1 1,1 0-1,-1 0 0,0 0 0,0 0 0,0 0 0,0 0 1,0 1-1,-1-1 0,1 1 0,0-1 0,-1 1 1,3 2-1,-2 0 0,-1-1 0,1 0 0,-1 1 0,1-1 0,-1 1-1,0 0 1,-1-1 0,1 1 0,-1 0 0,1-1 0,-1 1 0,-1 4 0,0 5 1,0-1 1,-2 0-1,0 1 0,0-1 0,-1 0 0,-10 22 1,3-12 2,-2-1 0,0 0 0,-1-1 0,-1-1 0,-1 0 1,0-1-1,-1-1 0,-2 0 0,-29 21 0,47-37 4,0 0-1,-1 0 1,1-1-1,-1 1 1,0 0-1,1 0 1,-1-1-1,0 1 1,1-1-1,-1 1 1,0-1-1,0 0 1,1 0-1,-1 0 1,0 0-1,0 0 1,-3 0-1,4-1 4,0 1-1,0-1 0,0 1 0,1-1 0,-1 1 0,0-1 0,0 0 0,0 1 1,0-1-1,1 0 0,-1 0 0,0 0 0,1 0 0,-1 1 0,1-1 0,-1 0 1,1 0-1,-1 0 0,1 0 0,0 0 0,-1-2 0,0 0 7,1 0 1,0 1-1,0-1 0,0 0 0,0 0 0,0 1 1,1-1-1,-1 0 0,1 1 0,0-1 0,-1 0 0,1 1 1,0-1-1,1 1 0,-1-1 0,0 1 0,1 0 1,-1 0-1,1-1 0,0 1 0,0 0 0,2-2 0,4-1-7,-1 1 0,1-1-1,1 1 1,-1 1 0,0-1-1,1 2 1,0-1 0,0 1-1,0 0 1,0 1-1,0 0 1,0 1 0,0-1-1,13 3 1,-9-1-13,-1 0-1,1 1 1,-1 1 0,0 0-1,1 0 1,-2 1 0,1 1-1,0 0 1,18 12 0,-26-15 2,0 0-1,-1 1 1,0-1 0,1 1 0,-1 0 0,0 0-1,0 0 1,-1 0 0,1 0 0,-1 1 0,1-1-1,-1 1 1,0-1 0,0 1 0,-1 0 0,1 0-1,-1 0 1,0 0 0,0 0 0,0 0 0,-1 0-1,1 1 1,-1-1 0,0 0 0,0 0 0,0 0-1,-1 1 1,0-1 0,0 0 0,0 0 0,0 0-1,0 0 1,-1 0 0,0 0 0,1-1 0,-5 7-1,0-1 9,-1 0-1,0 0 0,0-1 0,-1 0 0,1 0 0,-2-1 0,1 0 0,-1 0 1,0-1-1,-1 0 0,0-1 0,-18 8 0,10-8 33,0 0 1,0-1-1,-1-1 1,0-1-1,1-1 0,-28-1 1,-111-16-1328,156 16 1132,0 0-1,0 0 1,0 0 0,0 0 0,0 0-1,1-1 1,-1 1 0,0 0-1,0 0 1,0-1 0,0 1 0,0-1-1,0 1 1,1-1 0,-1 1 0,0-1-1,0 1 1,1-1 0,-1 0-1,0 1 1,1-1 0,-1 0 0,0 0-1,0 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202 53 908,'2'-8'4796,"-16"33"-4359,-119 311 901,116-294-1231,5-10 41,-15 54 1,45-139-307,2 1-1,37-68 1,-4 9 76,-33 61 741,-2 0-1,18-79 1,-36 130-651,0-1 1,0 0-1,0 0 0,0 0 1,0 0-1,1 0 0,-1 0 1,0 1-1,0-1 0,0 0 1,0 0-1,0 0 0,0 0 1,0 0-1,0 0 0,1 0 1,-1 1-1,0-1 0,0 0 0,0 0 1,0 0-1,0 0 0,0 0 1,1 0-1,-1 0 0,0 0 1,0 0-1,0 0 0,0 0 1,1 0-1,-1 0 0,0 0 1,0 0-1,0 0 0,0 0 0,0 0 1,1 0-1,-1 0 0,0 0 1,0 0-1,0 0 0,0 0 1,0 0-1,1-1 0,-1 1 1,0 0-1,0 0 0,0 0 1,0 0-1,0 0 0,0 0 1,0 0-1,0-1 0,1 1 0,-1 0 1,0 0-1,0 0 0,0 0 1,0 0-1,0 0 0,0-1 1,0 1-1,0 0 0,0 0 1,0 0-1,0 0 0,0-1 1,0 1-1,10 20 120,7 26-14,-3 16 321,7 71 0,5 22 278,-24-145-669,5 25 105,1 0-1,2 0 1,2-1-1,20 44 1,-24-68-746,-6-17-1431,-6-24-2944,3 26 4031,-2-10-1441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4.1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15 1676,'-22'-7'4326,"44"8"-2914,40 5-1192,-38-4-1017,0 0-1,1-1 1,-1-2-1,0-1 1,46-8 0,-44 4-1085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4.8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0 516,'24'7'3947,"-13"-4"-3444,-14-2 95,-28-6 604,24 4-1172,1 0 0,-1 0-1,0 0 1,1 1-1,-12 0 1,8 2-25,0 1-1,0 0 1,0 0 0,0 1-1,1 0 1,-1 0 0,1 1-1,0 1 1,1-1 0,-1 1-1,1 1 1,0 0 0,1 0-1,0 0 1,-11 15 0,15-18 0,0 0-1,0 0 1,1 0 0,0 1-1,-1-1 1,2 1 0,-1-1 0,0 1-1,1 0 1,0-1 0,0 1-1,0 0 1,1 0 0,0 0 0,0 0-1,0 0 1,0 0 0,1 0-1,0 0 1,0-1 0,0 1 0,0 0-1,1-1 1,0 1 0,0 0 0,0-1-1,1 0 1,-1 0 0,1 0-1,0 0 1,0 0 0,0 0 0,1-1-1,5 5 1,-5-4 3,0-1 0,0 0 0,1 0 0,-1-1 0,1 1 0,0-1-1,0 0 1,-1 0 0,1-1 0,0 1 0,1-1 0,-1 0 0,7 0 0,6 0 5,-1-2 0,30-3 0,34-1-40,-75 5 20,-1 0 0,1 1 0,-1 0 1,1 1-1,-1-1 0,0 1 0,0 0 0,1 0 0,-1 1 1,0-1-1,-1 1 0,6 4 0,-6-5 3,-1 1 0,1 0-1,-1 0 1,0 1 0,0-1 0,0 1 0,0-1 0,-1 1-1,1 0 1,-1 0 0,0 0 0,0 0 0,0 0-1,-1 1 1,0-1 0,1 1 0,-2-1 0,2 8-1,-2-6 16,-1-1 0,1 1-1,-1 0 1,-1-1 0,1 1-1,-1 0 1,0-1-1,0 0 1,0 1 0,-1-1-1,0 0 1,0 0-1,-4 5 1,0-1 98,0-1 0,-1 1 1,0-1-1,-1-1 0,1 1 0,-2-2 0,1 1 1,-1-1-1,0-1 0,0 1 0,0-2 0,-1 1 0,1-2 1,-18 5-1,16-6-148,-1-1 0,-1 0 1,1-1-1,0 0 0,0-1 1,0-1-1,0 0 0,0 0 1,1-1-1,-1-1 0,1 0 1,-18-9-1,30 13-62,0 0 1,0 0-1,-3-5-1810,3 5 1810,0 0 0,0-1 1,0 1-1,0 0 0,0 0 1,0-1-1,0 1 1,0 0-1,0-1 0,0 1 1,0 0-1,0 0 1,0-1-1,1 1 0,-1 0 1,0 0-1,4-3-1609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0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257 137 12,'14'-136'10282,"-11"192"-9543,11 66 0,-5-65-520,0 71 0,-18 186 1125,-1-371-8848,5 39 5704,2-29 4446,4 42-2475,-1 0 0,0 1 0,0-1 1,0 0-1,-1 1 0,1-1 0,-1 1 1,0-1-1,0 1 0,-1-1 0,0 1 0,1 0 1,-1 0-1,-1 0 0,1 0 0,-1 0 1,1 0-1,-5-4 0,1 2-106,-1-1 1,0 1-1,-1 0 0,0 1 0,0-1 1,0 2-1,0-1 0,-1 1 1,0 0-1,1 1 0,-2 0 1,1 1-1,0 0 0,-12-2 0,16 4-39,1 0 0,-1 0 0,1 0 0,-1 0 0,1 1 0,-1 0 0,1 0 0,0 0 0,-1 0 0,1 1 0,0 0 0,0-1 0,0 2 0,0-1 0,0 0 0,1 1 0,-1 0 0,1-1 0,-1 2 0,1-1 0,0 0 0,0 1 0,0-1 0,1 1 0,-1 0 0,1-1 0,0 1 0,0 1 0,1-1 0,-1 0 0,1 0 0,-2 6 0,2-6 12,0 0 1,0 0-1,1 0 0,-1 0 1,1 0-1,0 0 0,0 0 1,0 0-1,1 1 1,-1-1-1,1 0 0,0-1 1,0 1-1,1 0 0,-1 0 1,1 0-1,0-1 0,3 6 1,-1-3 34,1-1 0,-1 0 1,1 0-1,0 0 0,1-1 1,-1 1-1,1-2 0,0 1 1,0 0-1,8 3 0,-1-2-256,-1 0 0,1-1 0,0 0 0,0-1-1,1-1 1,-1 0 0,1 0 0,-1-2 0,1 1 0,25-4-1,-33 1-740,1 0 0,-1-1-1,1 0 1,-1 0 0,0 0 0,0-1-1,0 1 1,8-9 0,3-1-1716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5.3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 61 1216,'-5'-23'1739,"-4"-14"2857,9 37-4572,0 0 0,-1 0-1,1 0 1,0 0 0,0 0-1,0 0 1,0 0-1,0 0 1,0 0 0,0-1-1,-1 1 1,1 0 0,0 0-1,0 0 1,0 0-1,0 0 1,0 0 0,0 0-1,-1 0 1,1 0-1,0 0 1,0 0 0,0 0-1,0 0 1,0 0 0,-1 0-1,1 0 1,0 0-1,0 1 1,0-1 0,0 0-1,0 0 1,0 0 0,-1 0-1,1 0 1,0 0-1,0 0 1,0 0 0,0 0-1,0 0 1,0 1-1,0-1 1,0 0 0,0 0-1,0 0 1,-1 0 0,1 0-1,0 0 1,0 1-1,0-1 1,0 0 0,0 0-1,0 0 1,0 0 0,0 0-1,0 1 1,0-1-1,0 0 1,0 0 0,0 0-1,0 0 1,-6 29 7,2 13 96,1 0 0,5 59 0,0-51 85,-6 60-1,-5 38 790,9-148-1016,16-46-4669,-10 32 2703,2-1-231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5.7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4 288 432,'-1'-5'492,"0"1"-1,0-1 1,1 1-1,0-1 1,0 1-1,0-1 1,1 1 0,-1-1-1,1 1 1,0-1-1,2-5 1,1 0-91,0-1 0,1 1 0,0 0 1,8-11-1,5-3-103,0 2-1,34-34 1,-45 49-270,0 1 0,1 0 0,0 0 0,0 1 0,0 0 0,1 0 0,0 1 0,0 0 0,0 1 0,0 0 0,18-4 0,-22 6-128,0 1 0,0-1 0,0 1 0,0 0 1,0 0-1,0 1 0,-1-1 0,1 1 0,0 0 0,0 1 0,0-1 0,-1 1 0,1 0 0,-1 0 0,1 0 0,-1 1 0,0-1 0,0 1 0,0 0 0,0 1 0,-1-1 0,1 0 0,-1 1 0,6 7 0,11 14-4548,-15-21 2809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6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56,'-15'9'1867,"5"-2"1528,28-4-1608,231-20-1076,-240 20-2223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6.3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13 972,'-2'2'211,"0"-1"0,0 0 1,1 1-1,-1-1 0,1 1 0,-1 0 1,1 0-1,-1-1 0,1 1 0,0 0 0,0 0 1,0 0-1,0 0 0,0 0 0,0 1 0,0 1 1,2-3-120,0 0 1,-1 0 0,1 0-1,0 0 1,0 0 0,0 0-1,0 0 1,0 0 0,0-1-1,0 1 1,0 0 0,0-1-1,0 1 1,0-1 0,0 1-1,0-1 1,1 1 0,-1-1-1,0 0 1,0 0 0,1 0-1,-1 1 1,0-1 0,0 0-1,1-1 1,-1 1 0,0 0-1,0 0 1,2-1 0,55-2 969,104-19 1,-54 5-1954,-76 5-3650,-25 8 2473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8.5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17 80,'-7'1'3093,"26"0"-2097,34-3-858,-17-3-62,0 2 0,54 1-1,7 0-12,237-2-29,-189 5-37,464 1 55,-356 9-28,-220-11-122,-14 1-293,0-1-1,0 0 1,-1-2-1,1 0 1,19-6 0,-24 4-1115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34:19.9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1 296,'-22'0'2843,"184"0"-3865,-129 0-171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50:37.64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09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49 139 148,'0'0'896,"-19"15"5654,17-17-6512,1 1 0,-1-1 0,0 0 0,1 1 0,0-1 0,-1 0 0,1 0 0,0 0 0,0 0 0,0 0 1,0 0-1,1 0 0,-1 0 0,0 0 0,1-1 0,0 1 0,-1 0 0,1 0 0,0-1 0,0 1 0,0 0 0,0 0 0,1-1 0,-1 1 0,1 0 0,-1 0 0,1 0 0,0 0 0,0 0 0,0 0 0,0 0 0,2-4 0,-2 6-38,-1 0 0,1 0 0,-1 0-1,1 0 1,-1 0 0,1 0-1,-1 0 1,1 0 0,0 0-1,-1 1 1,1-1 0,-1 0-1,1 0 1,-1 0 0,1 1-1,-1-1 1,1 0 0,-1 0 0,1 1-1,-1-1 1,0 1 0,1-1-1,-1 0 1,1 1 0,-1-1-1,0 1 1,1-1 0,-1 1-1,0-1 1,0 1 0,1-1-1,-1 1 1,0-1 0,0 1-1,0-1 1,0 1 0,0-1 0,0 1-1,0-1 1,0 1 0,0 0-1,0-1 1,0 2 0,6 26-12,-6-26 11,0 1 0,0-1-1,0 0 1,0 1 0,0-1 0,-1 1-1,1-1 1,-1 0 0,0 0 0,1 1-1,-1-1 1,0 0 0,0 0 0,-3 3-1,3-5 2,0 0 0,-1-1 0,1 1-1,0-1 1,-1 1 0,1-1-1,0 1 1,0-1 0,0 0 0,0 0-1,0 0 1,0 0 0,0 0-1,0 0 1,0 0 0,0 0 0,0 0-1,0 0 1,1 0 0,-1 0-1,0-1 1,1 1 0,-1 0-1,1 0 1,-1-3 0,-6-31-14,8 30 10,1-1-1,-1 1 0,1 0 1,0 0-1,1 0 1,-1 0-1,1 0 1,0 0-1,0 1 0,0-1 1,1 1-1,5-5 1,-8 7 2,1 0 1,0 1-1,0-1 1,-1 1-1,1-1 1,0 1-1,1 0 0,-1 0 1,0 0-1,0 0 1,0 0-1,1 0 1,2 0-1,-3 1 1,-1 0 0,0 0 0,0 0-1,0 0 1,1 1 0,-1-1 0,0 0 0,0 1 0,0-1-1,0 1 1,1-1 0,-1 1 0,0 0 0,0-1-1,0 1 1,0 0 0,-1 0 0,1 0 0,0 0 0,0 0-1,0 0 1,-1 0 0,1 0 0,0 0 0,-1 0-1,1 0 1,0 2 0,1 2-3,0 0 0,-1 1 1,0-1-1,0 0 0,0 1 0,0-1 0,-1 1 0,0-1 0,0 1 1,0-1-1,-1 1 0,0-1 0,0 0 0,0 1 0,-1-1 0,0 0 1,0 0-1,-4 8 0,6-13 4,0 1 0,0-1 0,0 0 0,-1 1 0,1-1 0,0 0 0,0 1 1,0-1-1,0 0 0,-1 0 0,1 1 0,0-1 0,0 0 0,0 0 0,-1 1 1,1-1-1,0 0 0,-1 0 0,1 0 0,0 0 0,0 1 0,-1-1 0,1 0 0,0 0 1,-1 0-1,1 0 0,0 0 0,-1 0 0,1 0 0,0 0 0,-1 0 0,1 0 0,0 0 1,-1 0-1,1 0 0,0 0 0,-1 0 0,1 0 0,-15-10 10,-6-14 4,20 20-15,-1 0 0,1 0 0,0 0 1,0 0-1,0 0 0,1 0 0,0 0 1,-1 0-1,1-1 0,1 1 0,0-6 0,0 8-2,0-1-1,-1 1 0,1 0 1,1 0-1,-1-1 0,0 1 1,0 0-1,1 0 0,-1 0 0,1 1 1,0-1-1,0 0 0,-1 0 1,1 1-1,0 0 0,0-1 1,0 1-1,1 0 0,-1 0 1,0 0-1,3-1 0,-3 1 2,1 0 1,-1 0-1,0 0 0,1 0 0,-1 1 1,0-1-1,1 1 0,-1 0 0,1 0 1,-1 0-1,1 0 0,-1 0 0,1 0 1,2 1-1,-4 0 1,0 0 0,0-1-1,0 1 1,0 0 0,-1 0 0,1 0-1,0 0 1,0 0 0,-1 0 0,1 0 0,0 0-1,-1 1 1,1-1 0,-1 0 0,1 0-1,-1 0 1,0 1 0,0-1 0,1 0 0,-1 0-1,0 1 1,0-1 0,0 0 0,0 0-1,-1 1 1,1-1 0,0 0 0,0 0 0,-1 1-1,0 0 1,1 2 4,-1 1 1,1-1-1,-1 1 0,-1-1 0,1 0 1,0 0-1,-1 1 0,0-1 0,0 0 1,0-1-1,-1 1 0,1 0 0,-1-1 1,0 1-1,0-1 0,-6 6 0,8-9 1,0 0 0,0 0 1,0-1-1,0 1 0,0 0 0,0 0 0,0-1 0,0 1 0,0 0 0,0-1 0,0 1 0,0-1 0,1 1 0,-1-1 0,0 0 0,0 1 0,1-1 0,-1 0 0,0 0 0,0 1 0,1-1 0,-1 0 0,1 0 0,-1 0 0,1 0 0,-1 0 0,1 0 0,0 1 0,-1-1 0,1 0 0,0 0 0,0 0 0,0-2 0,-10-34 14,10 33-18,0-1 0,0 0 0,0 0 1,0 1-1,1-1 0,0 0 0,2-6 0,-3 10-1,0 0 1,0 0-1,0 0 0,1 1 1,-1-1-1,0 0 0,1 1 0,-1-1 1,0 0-1,1 1 0,-1-1 1,1 0-1,-1 1 0,1-1 0,-1 1 1,1-1-1,-1 1 0,1-1 1,-1 1-1,1-1 0,0 1 1,-1-1-1,1 1 0,0 0 0,0 0 1,-1-1-1,1 1 0,0 0 1,0 0-1,-1 0 0,1 0 0,0-1 1,0 1-1,-1 0 0,1 1 1,0-1-1,0 0 0,-1 0 0,1 0 1,0 0-1,0 1 0,-1-1 1,1 0-1,0 1 0,-1-1 1,1 0-1,0 1 0,-1-1 0,1 1 1,0-1-1,-1 1 0,1-1 1,-1 1-1,1-1 0,0 2 0,1 1 0,0 1-1,0-1 1,0 0-1,-1 1 1,1 0-1,-1-1 1,0 1-1,0 0 1,0 0-1,-1 0 1,1 0-1,-1-1 1,0 1-1,0 0 1,0 0-1,0 0 1,-1 0-1,0 0 1,0 0-1,0-1 1,0 1-1,0 0 1,-1-1-1,0 1 1,1-1-1,-1 1 1,-4 3-1,5-6 4,0-1 0,0 0 0,1 0-1,-1 1 1,0-1 0,0 0 0,0 0 0,0 0-1,0 0 1,0 0 0,0 0 0,0 0-1,0-1 1,0 1 0,0 0 0,0-1-1,0 1 1,0 0 0,0-1 0,0 1-1,0-1 1,1 1 0,-1-1 0,0 0-1,0 1 1,1-1 0,-1 0 0,0 1 0,1-1-1,-1 0 1,1 0 0,-1 0 0,1 1-1,-1-1 1,1 0 0,-1 0 0,1 0-1,0-1 1,-18-37 63,18 37-66,0 1 0,0-1 0,0 0 1,0 0-1,0 0 0,1 1 0,-1-1 1,1 0-1,-1 1 0,1-1 0,-1 0 0,1 1 1,0-1-1,0 0 0,0 1 0,0-1 1,0 1-1,0 0 0,0-1 0,1 1 0,1-2 1,-2 3-1,-1-1 1,1 1 0,0-1-1,-1 1 1,1 0-1,0-1 1,-1 1 0,1 0-1,0 0 1,0 0 0,-1-1-1,1 1 1,0 0 0,0 0-1,-1 0 1,1 0 0,0 0-1,0 0 1,-1 0 0,1 1-1,0-1 1,-1 0-1,1 0 1,0 1 0,-1-1-1,1 0 1,0 1 0,-1-1-1,1 0 1,0 1 0,-1-1-1,1 1 1,-1-1 0,1 1-1,-1-1 1,1 1-1,-1 0 1,1-1 0,-1 1-1,0 0 1,1-1 0,-1 1-1,0 0 1,0-1 0,1 1-1,-1 0 1,0 0 0,0-1-1,0 1 1,0 1-1,1 1 1,-1-1 0,1 1 0,-1-1 0,1 1-1,-1-1 1,0 1 0,0 0 0,0-1-1,-1 1 1,1 0 0,0-1 0,-1 1-1,0-1 1,0 1 0,0-1 0,0 1-1,0-1 1,0 0 0,0 0 0,-1 1-1,1-1 1,-1 0 0,0 0 0,1 0 0,-1 0-1,0-1 1,-3 3 0,4-4 1,0 1 1,0-1 0,0 0-1,0 0 1,0 0 0,0 0-1,0 0 1,0-1 0,0 1-1,0 0 1,0 0 0,0 0-1,0-1 1,0 1 0,0-1-1,1 1 1,-1-1 0,0 1-1,0-1 1,0 1-1,1-1 1,-1 0 0,0 1-1,0-1 1,1 0 0,-1 0-1,1 1 1,-1-1 0,1 0-1,-1 0 1,1 0 0,0 0-1,-1 0 1,1 0 0,0 0-1,-1 1 1,1-1 0,0-2-1,-1-1-2,0 0-1,0 0 1,0-1-1,0 1 1,1 0-1,0 0 1,0-8-1,11-11-9,-11 23 11,1 0-1,-1-1 0,0 1 1,1 0-1,-1-1 0,1 1 0,-1 0 1,1 0-1,-1-1 0,1 1 1,-1 0-1,1 0 0,-1 0 0,1 0 1,-1 0-1,1 0 0,-1 0 1,1 0-1,0 0 0,-1 0 0,1 0 1,-1 0-1,1 0 0,-1 0 1,1 0-1,0 1 0,0 0-1,1 0 0,-1 0 0,0 1 0,0-1 0,1 0 0,-1 1 0,0-1 0,0 1-1,0-1 1,0 1 0,-1-1 0,1 1 0,0 0 0,-1 0 0,1-1 0,-1 1 0,0 0 0,1 0 0,-1-1 0,0 1 0,0 0 0,0 2-1,-1 3 5,1 0 0,-1 0 0,-1 0-1,1 0 1,-1 0 0,-1 0-1,1-1 1,-5 9 0,7-14-2,-1-1 1,1 1 0,0-1-1,-1 0 1,1 1 0,-1-1-1,1 0 1,-1 1-1,1-1 1,-1 0 0,1 1-1,-1-1 1,1 0 0,-1 0-1,1 0 1,-1 0-1,1 1 1,-1-1 0,0 0-1,1 0 1,-1 0 0,1 0-1,-1 0 1,1 0-1,-1-1 1,1 1 0,-1 0-1,0 0 1,1 0 0,-1 0-1,1-1 1,-1 1-1,1 0 1,-1 0 0,1-1-1,0 1 1,-1 0 0,1-1-1,-1 1 1,1-1-1,0 1 1,-1 0 0,1-1-1,0 1 1,-1-1 0,1 1-1,-1-2 1,-15-22 33,15 22-36,0-1 1,0 1 0,0-1-1,1 1 1,-1-1-1,1 1 1,-1-1 0,1 0-1,0 1 1,0-1 0,0 1-1,0-1 1,1 0-1,-1 1 1,1-1 0,-1 1-1,1-1 1,0 1-1,0-1 1,0 1 0,0 0-1,1-1 1,-1 1-1,1 0 1,-1 0 0,1 0-1,0 0 1,0 0-1,-1 1 1,1-1 0,1 0-1,-1 1 1,0-1 0,3 0-1,-5 1 2,0 1-1,0 0 1,1 0-1,-1 0 1,0 0 0,0 0-1,1-1 1,-1 1-1,0 0 1,0 0-1,1 0 1,-1 0 0,0 0-1,0 0 1,1 0-1,-1 0 1,0 0 0,0 0-1,1 0 1,-1 0-1,0 0 1,1 0-1,-1 0 1,0 0 0,0 0-1,1 0 1,-1 0-1,0 0 1,0 1-1,1-1 1,-1 0 0,0 0-1,0 0 1,0 0-1,1 1 1,-1-1 0,0 0-1,0 0 1,0 0-1,0 1 1,1-1-1,-1 0 1,0 0 0,0 1-1,-2 15-14,-8 12 6,9-27 10,1 0 0,-1 0 0,1 0 0,-1 0 0,1 0 0,-1 0 0,1 0 0,-1 0 1,0 0-1,1-1 0,-1 1 0,0 0 0,0 0 0,1-1 0,-1 1 0,0-1 0,0 1 0,0 0 0,-2 0 1,3-2-4,-1 1 1,1 0 0,-1-1-1,1 1 1,-1 0 0,1-1-1,-1 1 1,1 0 0,-1-1 0,1 1-1,0-1 1,-1 1 0,1-1-1,0 1 1,0-1 0,-1 1-1,1-1 1,0 0 0,0 1-1,0-1 1,0 1 0,-1-1 0,1 1-1,0-2 1,-1-43-2687,6 23-580,1 11 1418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1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102 210 140,'0'0'682,"-10"4"1873,-30 9-2070,5-13 1485,21 0-1080,11 0-387,6 0 69,-3 0-533,58 2 334,37 1-303,-49-1-50,81-5-1,-90 1-13,72 5-1,-22 0-1,70 7 4,217-10-8,-63-8-8,-16 0-16,-179-3 15,191 9 26,-279 4 27,-18 0-12,-18-2-13,8 0 2,-10-5 16,-13-9-19,0 0 0,1-1 0,1-1 0,0-1-1,-18-19 1,15 14 114,4 2 49,14 14-146,0 0 1,0 0-1,-1 0 0,0 0 1,-15-8-1,27 20 137,10 15-112,2-1 0,0-1 0,1 0 0,1-1 0,23 16 0,-1-8-33,32 16 25,-71-42-50,-1 0 108,21 0 925,-26 1-1009,0 0 0,0 1 0,0-1 0,0 1 0,1 0 0,-1 0 0,0 0 0,1 0 0,0 0 0,-1 1 0,-3 3-1,-36 35 108,26-21-98,1 0 1,1 2 0,1 0 0,-16 32 0,13-22 61,32-63 4285,60-110-4251,-63 114-131,-10 23 0,-1-1 1,1 1 0,0 0-1,1-1 1,-1 1 0,1 0-1,4-5 1,-6 8 1,-1 1 0,0 0 0,0-1 0,1 1 0,-1-1-1,0 1 1,0-1 0,0 1 0,1-1 0,-1 1 0,0-1 0,0 1 0,0-1-1,0 1 1,0-1 0,0 1 0,0-1 0,0 1 0,0-1 0,0 1 0,0-1 0,-1 1-1,1-1 1,0 1 0,0-1 0,0 1 0,0 0 0,-1-1 0,1 1 0,0-1-1,-1 1 1,1-1 0,0 1 0,-1 0 0,0-1 0,-13-12-13,12 11-3,-16-14-22,-14-13 37,-40-44-1,68 67 0,0 0 0,0-1 0,1 1 0,0-1-1,0 1 1,0-1 0,1 0 0,-2-11 0,4 17-8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20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47 196,'-7'8'5204,"7"-8"-5172,0 6 1156,-2-5-642,-4-8-135,6 6-394,-1 0 0,1 0-1,0 0 1,-1-1-1,1 1 1,0 0 0,0 0-1,-1 0 1,1-1-1,0 1 1,0 0 0,0 0-1,1 0 1,-1-1-1,0 1 1,0 0-1,1 0 1,-1 0 0,0 0-1,1-1 1,0 1-1,-1 0 1,1 0 0,-1 0-1,1 0 1,0 0-1,0 0 1,0 1 0,-1-1-1,1 0 1,0 0-1,0 0 1,0 1 0,0-1-1,0 1 1,1-1-1,0 0 1,0 0-17,-1 0-1,1 1 1,-1-1 0,1 0 0,-1 1-1,1-1 1,-1 1 0,1 0 0,0 0-1,-1-1 1,1 1 0,0 0 0,-1 0-1,1 0 1,-1 1 0,1-1 0,0 0-1,-1 1 1,1-1 0,-1 1 0,1-1-1,-1 1 1,1 0 0,-1-1 0,1 1-1,-1 0 1,2 2 0,-1-1-2,-1 1 1,0 0-1,1 0 1,-1 0-1,0-1 1,0 1-1,-1 0 1,1 0 0,-1 0-1,0 0 1,1 1-1,-1-1 1,0 0-1,-1 0 1,1 0-1,-1 0 1,1 0-1,-1 0 1,0 0-1,0 0 1,0-1-1,-3 5 1,4-5 6,-1-1 0,1 1 0,-1-1 0,0 0-1,1 1 1,-1-1 0,0 0 0,0 0 0,0 0 0,0 0 0,0 0 0,0 0 0,-1 0-1,1 0 1,0 0 0,0 0 0,-1-1 0,1 1 0,0 0 0,-1-1 0,1 0 0,-1 1-1,1-1 1,-1 0 0,1 1 0,-1-1 0,1 0 0,-1 0 0,1 0 0,-1 0 0,1 0-1,-1-1 1,1 1 0,0 0 0,-1-1 0,1 1 0,-1-1 0,1 0 0,0 1 0,-1-1-1,1 0 1,0 0 0,0 1 0,-1-1 0,1 0 0,-1-2 0,1 2 2,0 0 1,0 0 0,1 0-1,-1 0 1,0 1 0,1-1 0,-1 0-1,1 0 1,0 0 0,-1 0-1,1 0 1,0 0 0,-1 0-1,1 0 1,0 0 0,0 0-1,0 0 1,0 0 0,0-1-1,0 1 1,0 0 0,0 0-1,0 0 1,1 0 0,-1 0-1,0 0 1,1 0 0,-1 0 0,1 0-1,-1 0 1,1 0 0,-1 1-1,1-1 1,0 0 0,-1 0-1,1 0 1,0 1 0,0-1-1,1-1 1,-1 1-9,1-1 0,-1 1 1,1 0-1,0 0 0,0-1 0,-1 1 1,1 0-1,0 0 0,0 1 0,0-1 1,0 0-1,0 1 0,0-1 0,0 1 1,0-1-1,0 1 0,0 0 0,0 0 1,3 0-1,-4 1-1,0-1 1,0 1 0,0 0-1,0 0 1,0 0-1,0-1 1,0 1 0,-1 0-1,1 0 1,0 0-1,0 0 1,-1 0 0,1 1-1,0-1 1,-1 0-1,1 0 1,-1 0 0,0 1-1,1-1 1,-1 0-1,0 0 1,0 1 0,0-1-1,0 0 1,0 0-1,0 1 1,0-1 0,0 0-1,0 0 1,-1 1-1,1-1 1,0 0-1,-1 0 1,1 0 0,-1 1-1,0-1 1,0 2-1,-2 2 19,1 0-1,0 1 1,-1-1-1,0 0 0,0 0 1,-7 7-1,10-12-9,-1 0-1,1 0 0,-1 0 1,0 0-1,1-1 0,-1 1 1,1 0-1,-1 0 1,1 0-1,-1-1 0,1 1 1,-1 0-1,1 0 1,-1-1-1,1 1 0,-1 0 1,1-1-1,0 1 0,-1-1 1,1 1-1,0 0 1,-1-1-1,1 1 0,0-1 1,-1 1-1,1-1 0,0 1 1,0-1-1,0 1 1,-1-1-1,1 1 0,0-1 1,0 0-1,0 1 1,0-1-1,0 1 0,0-1 1,0 0-1,-6-23 50,6 19-52,-1 1-1,1 0 1,0-1-1,1 1 1,-1 0-1,1-1 0,0 1 1,0 0-1,0 0 1,3-5-1,-4 9-2,0-1-1,1 0 0,-1 0 1,0 1-1,1-1 0,-1 0 1,1 1-1,-1-1 1,1 1-1,0-1 0,-1 1 1,1-1-1,-1 1 0,1-1 1,0 1-1,0-1 1,-1 1-1,1 0 0,0-1 1,0 1-1,-1 0 0,3-1 1,-2 2-4,0-1 1,1 0-1,-1 1 1,1-1-1,-1 1 1,0-1-1,1 1 1,-1 0-1,0-1 1,0 1-1,0 0 1,0 0-1,1 0 1,-1 0-1,0 0 1,0 0-1,-1 0 1,2 2-1,-1-2 5,0 0 0,-1 0 0,1 1 0,0-1-1,-1 0 1,1 0 0,-1 1 0,0-1 0,1 0 0,-1 1 0,0-1-1,0 0 1,0 1 0,0-1 0,0 1 0,0-1 0,0 0 0,0 1-1,-1-1 1,1 0 0,-1 1 0,1-1 0,-1 0 0,1 0 0,-1 1-1,1-1 1,-1 0 0,0 0 0,0 0 0,0 0 0,0 0 0,0 0-1,0 0 1,0 0 0,0 0 0,0 0 0,0-1 0,0 1 0,0 0-1,-1-1 1,1 1 0,0-1 0,-1 1 0,1-1 0,0 0 0,-1 0-1,1 1 1,0-1 0,-1 0 0,-1 0 0,2-1 3,-1 0 0,0 0-1,0 0 1,1 0 0,-1-1 0,0 1 0,1 0 0,0-1 0,-1 1-1,1-1 1,0 1 0,-1-1 0,1 0 0,0 0 0,0 1 0,1-1-1,-1 0 1,0 0 0,1 0 0,-1 0 0,1 0 0,-1 0 0,1 0-1,0 0 1,0 0 0,0 0 0,0-3 0,0 4-6,0-1 1,0 1 0,0 0-1,1-1 1,-1 1-1,0 0 1,1-1 0,-1 1-1,1 0 1,-1 0-1,1 0 1,0-1 0,-1 1-1,1 0 1,0 0-1,0 0 1,0 0-1,0 0 1,0 0 0,0 0-1,0 1 1,0-1-1,0 0 1,0 1 0,0-1-1,0 0 1,1 1-1,-1-1 1,0 1-1,0 0 1,1-1 0,-1 1-1,0 0 1,1 0-1,-1 0 1,0 0 0,1 0-1,-1 0 1,0 0-1,1 0 1,0 1 0,0 0-2,0 0 0,0 0 0,-1 1 0,1-1 0,-1 0 0,1 1 0,-1-1 0,0 1 0,1-1 0,-1 1 0,0-1 0,0 1 0,0 0 0,0 0 0,0 0 0,0 0 0,-1 0 0,1-1 0,-1 1 0,1 0 0,-1 0 0,0 0 0,0 1 0,0-1 0,0 0 0,0 0 0,0 0 0,0 0 0,-1 0 0,1 0 0,-2 3 0,2-3 5,-1 0-1,1 0 1,0-1 0,0 1-1,-1 0 1,1-1 0,-1 1-1,0 0 1,1-1 0,-1 1 0,0-1-1,0 1 1,0-1 0,0 0-1,0 1 1,0-1 0,0 0-1,-1 0 1,1 1 0,0-1-1,-1 0 1,1 0 0,-1 0 0,1-1-1,-1 1 1,1 0 0,-1-1-1,0 1 1,1-1 0,-1 1-1,0-1 1,1 0 0,-1 0-1,0 1 1,0-1 0,1 0-1,-1-1 1,0 1 0,-2-1 0,1-1 25,-1 0 0,0 0 0,1-1 0,0 1 0,0-1 0,-1 0 0,2 0 1,-6-6-1,6 7-22,1 0 0,-1 0-1,1 0 1,0 0 0,-1 0 0,1 0 0,0 0 0,0 0 0,0 0 0,1-1 0,-1 1 0,0 0 0,1-1 0,0 1 0,-1 0 0,1-5 0,2 5-7,-1 0 0,0 0 1,1 1-1,0-1 1,-1 1-1,1-1 1,0 1-1,0 0 0,-1-1 1,1 1-1,0 0 1,0 0-1,1 0 1,-1 1-1,0-1 0,0 0 1,0 1-1,0-1 1,1 1-1,-1 0 1,0 0-1,0 0 0,1 0 1,-1 0-1,4 1 1,-5-1-4,1 0 1,0 0 0,-1 1-1,1-1 1,-1 1 0,1-1-1,0 1 1,-1-1 0,1 1-1,-1 0 1,1 0 0,-1 0-1,0-1 1,1 2 0,1 0 0,-3-1 1,1 0 0,-1 0 0,0 0 0,1 0 1,-1-1-1,0 1 0,1 0 0,-1 0 0,0 0 1,0 0-1,0 0 0,0 0 0,0 0 0,0 0 1,0 0-1,0 0 0,0 0 0,0 0 0,-1 0 1,1 0-1,0 0 0,-1 0 0,1-1 0,-1 1 1,1 0-1,-1 0 0,1 0 0,-2 1 1,1 0 3,0-1 1,0 1-1,-1 0 1,1-1 0,0 1-1,-1-1 1,1 1-1,-1-1 1,1 0 0,-1 0-1,0 1 1,1-1 0,-1 0-1,0-1 1,0 1-1,0 0 1,0 0 0,0-1-1,0 1 1,0-1-1,0 0 1,0 1 0,0-1-1,0 0 1,0 0 0,0-1-1,0 1 1,0 0-1,0-1 1,0 1 0,0-1-1,0 1 1,0-1-1,0 0 1,0 0 0,0 0-1,1 0 1,-1 0 0,0 0-1,1-1 1,-1 1-1,1 0 1,-1-1 0,1 1-1,0-1 1,-1 0 0,1 1-1,0-1 1,0 0-1,0 0 1,1 0 0,-1 0-1,0 0 1,1 0-1,-1 0 1,1 0 0,0 0-1,-1 0 1,1 0 0,0 0-1,0 0 1,0 0-1,1 0 1,-1 0 0,1-3-1,-1 4-2,1 0-1,-1-1 0,1 1 0,-1-1 1,1 1-1,0 0 0,-1-1 1,1 1-1,0 0 0,0 0 0,0-1 1,0 1-1,0 0 0,0 0 1,1 0-1,-1 0 0,0 0 0,0 1 1,1-1-1,-1 0 0,0 1 1,1-1-1,-1 0 0,1 1 0,-1 0 1,1-1-1,-1 1 0,1 0 1,-1 0-1,1 0 0,-1 0 1,1 0-1,-1 0 0,1 0 0,-1 0 1,1 1-1,-1-1 0,0 1 1,1-1-1,1 2 0,-2-2-1,1 1 0,-1-1 0,1 1 0,-1 0 0,1 0 0,-1-1 0,0 1 1,0 0-1,1 0 0,-1 1 0,0-1 0,0 0 0,0 0 0,0 0 0,0 1 0,-1-1 0,1 1 0,0-1 0,0 0 0,-1 1 0,1-1 0,-1 1 0,0 0 0,1-1 0,-1 1 0,0-1 0,0 1 0,0-1 0,0 1 0,0 0 0,0-1 1,0 1-1,-1-1 0,1 1 0,0-1 0,-1 1 0,0-1 0,1 1 0,-1-1 0,-1 2 0,1-1 4,0 0-1,0 0 1,0 0 0,0 0 0,0-1 0,-1 1-1,1-1 1,0 1 0,-1-1 0,0 1 0,1-1-1,-1 0 1,0 1 0,0-1 0,1 0 0,-1 0-1,0 0 1,0-1 0,0 1 0,0 0 0,0-1-1,-1 0 1,1 1 0,0-1 0,0 0 0,0 0-1,0 0 1,0 0 0,0 0 0,-3-1 0,2 0 1,1 0 0,-1 0 0,1-1 0,-1 1 1,1 0-1,0-1 0,-1 0 0,1 1 0,0-1 1,0 0-1,0 0 0,1 0 0,-1 0 0,0-1 1,1 1-1,-1 0 0,1-1 0,0 1 0,0-1 1,0 1-1,0-1 0,-1-4 0,2 6-4,1-1 0,-1 1 0,0 0 0,1-1-1,-1 1 1,1 0 0,-1 0 0,1 0 0,0-1 0,-1 1 0,1 0-1,0 0 1,0 0 0,0 0 0,0 0 0,0 0 0,0 1-1,0-1 1,0 0 0,0 0 0,0 1 0,1-1 0,-1 1 0,0-1-1,0 1 1,1-1 0,-1 1 0,0 0 0,0-1 0,1 1-1,-1 0 1,0 0 0,3 0 0,-2 0-1,-1 0 0,0 0 0,0 0 1,0 0-1,0 0 0,0 0 0,0 0 0,1 0 0,-1 0 0,0 1 0,0-1 1,0 0-1,0 1 0,0-1 0,0 1 0,0-1 0,0 1 0,0-1 1,0 1-1,0 0 0,0 0 0,0-1 0,-1 1 0,1 0 0,0 0 1,0 0-1,-1 0 0,1 0 0,-1 0 0,1 0 0,-1 0 0,1 0 0,-1 0 1,0 0-1,1 0 0,-1 0 0,0 0 0,0 0 0,0 1 0,0-1 1,0 0-1,0 0 0,0 0 0,0 0 0,0 0 0,0 0 0,-1 2 1,0 0 2,0-1 1,0 0-1,0 0 1,-1 1-1,1-1 0,0 0 1,-1 0-1,1 0 1,-1 0-1,0-1 1,0 1-1,0 0 1,0-1-1,0 1 1,0-1-1,0 0 1,0 1-1,-1-1 1,1 0-1,0 0 1,-1-1-1,-3 2 1,5-2 0,-1 1 1,0-1 0,1 1 0,-1-1-1,0 0 1,0 0 0,1 0-1,-1 0 1,0 0 0,0 0-1,1-1 1,-1 1 0,0 0 0,1-1-1,-1 1 1,0-1 0,1 0-1,-1 0 1,1 1 0,-1-1-1,1 0 1,-1 0 0,1 0 0,0-1-1,0 1 1,-1 0 0,1 0-1,0-1 1,0 1 0,0-1-1,0 1 1,0-1 0,0-1 0,-1-13 60,10 13-1022,16 17-5277,-17-9 4356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7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35 146 244,'-1'0'229,"0"0"1,0 0-1,0 0 0,0 0 0,0 0 1,0 0-1,0 0 0,0-1 0,0 1 1,0 0-1,0 0 0,1-1 1,-1 1-1,0-1 0,0 1 0,0-1 1,0 1-1,1-1 0,-1 1 0,0-1 1,0 0-1,1 1 0,-1-1 0,0-1 1,-3-22 2093,3 2-1777,-6-43 943,6 41 3722,13 220-3916,-1 8-1245,-4-22 1973,-7-203-2425,2-47-4036,-1 60 2887,1 1 0,0-1 0,0 0 0,0 1 0,1 0 0,6-14 0,-4 13-513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6:26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1017 35 20,'0'0'835,"-11"-17"6568,-1-1-6431,23 54 1644,-8-28-2652,0 1 0,0-1 0,-1 1 0,0-1 0,2 16 0,-1 75 85,-1-43 10,-5 73 0,-2-81-46,-6 89 52,10-110-51,-2-1-1,-6 27 1,-1 13 2,6-30-7,-1-1-1,-2 0 0,-1-1 0,-1 0 1,-16 35-1,9-27-4,-17 69-1,-10 27-3,19-80 27,7-19-16,1 1-1,2 1 0,-12 57 1,-34 193-41,30-194 62,22-53-6,-16 45 0,13-50 7,-11 66 0,17-80-23,-1 0 0,-1 0-1,-16 39 1,9-29 10,6-7 19,1-1 0,-6 51-1,-5 17 97,-33 109 618,14-68-491,19-62-79,-33 81 1,-12 45 976,25-71-745,2 16 244,0 5 259,-53 187 320,72-263-976,11-40-188,1 0 0,1 59 1,-2 16-38,4-89-18,-11 78 42,5 0-1,6 153 1,9-201-17,2 0 1,25 74-1,8 45-10,-37-148-25,2 0 1,0 0-1,1-1 1,1 0-1,1 0 1,1-1 0,0-1-1,27 33 1,2 5-8,-23-29 6,2-2-1,1 0 0,44 42 0,-47-51 1,1 0 0,0-2 0,1 0 0,1-1-1,0-1 1,1-1 0,0 0 0,1-2 0,0-1 0,45 11 0,-50-14-4,-1 0 1,0 1 0,30 15-1,-33-14 1,0 0 1,1-2-1,-1 1 1,1-2-1,1 0 0,18 3 1,-17-4-9,1 0 0,-1 1 0,23 10 0,-26-9 7,1-1 0,-1 0 0,0 0 0,1-2 0,26 3 0,-32-5-4,6-1-7,0 1 0,1 0 1,-1 1-1,0 1 0,0 0 0,0 1 1,0 1-1,21 8 0,-19-8 9,0 1 0,0-2 0,0 0 0,0-1 0,0-1-1,0 0 1,26-3 0,-7 1-5,-16 0 4,-19 1 0,0 0 1,1 0-1,-1 0 1,0 0-1,0 0 1,1 0-1,-1 0 1,0 0-1,0 0 1,0 0-1,1 0 1,-1 0-1,0 0 1,0-1-1,1 1 1,-1 0-1,0 0 1,0 0-1,1 0 1,-1 0-1,0 0 0,0-1 1,0 1-1,0 0 1,1 0-1,-1 0 1,0-1-1,0 1 1,0 0-1,0 0 1,0 0-1,0-1 1,0 1-1,1 0 1,-1 0-1,0-1 1,0 1-1,0 0 1,0 0-1,0-1 1,0 1-1,0 0 1,0 0-1,0-1 1,0 1-1,0 0 1,-1-1-1,-4-16 19,4 14-20,1 1-1,-1 0 1,1 0 0,-1 0 0,0 0-1,0 0 1,0 0 0,0 0 0,0 0-1,0 0 1,-3-3 0,-13-12-2,1-2 1,-25-36 0,20 26-7,-1-4 9,14 20 8,0 1-1,-1 1 1,-18-20-1,20 24 407,10 6-188,21 14-156,35 25-159,44 58 104,-34-30 47,-64-61-58,-1-1 0,1 0 1,0 0-1,0-1 1,0 1-1,0-1 1,1-1-1,-1 1 1,1-1-1,0 1 0,6 0 1,-16-3-12,-1 0 1,0 1-1,0-1 1,0 1-1,0 0 0,0 1 1,1-1-1,-1 1 1,1 0-1,-6 2 1,-6 7 5,0 1 1,1 1 0,1 0-1,0 0 1,1 2 0,0-1-1,-10 18 1,1 6-6,18-30 4,0 0 0,-1 0-1,0 0 1,-1-1 0,-9 11-1,12-15 44,-7 5 47,12-13-992,6-17-2655,3-7-7461,-7 23 8031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20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46 140,'-9'25'2746,"0"-19"623,8-19-3045,0 9-200,1 0-1,-1-1 1,1 1-1,0 0 1,1 0 0,-1-1-1,2-4 1,-2 8-115,1 0 1,-1 1 0,1-1 0,-1 0 0,1 0 0,0 1-1,-1-1 1,1 0 0,0 1 0,-1-1 0,1 1-1,0-1 1,0 1 0,-1-1 0,1 1 0,0-1-1,0 1 1,0 0 0,0 0 0,0-1 0,0 1-1,-1 0 1,1 0 0,0 0 0,0 0 0,0 0-1,0 0 1,0 0 0,0 0 0,0 0 0,0 1-1,0-1 1,0 0 0,-1 1 0,1-1 0,0 0-1,0 1 1,0-1 0,-1 1 0,1-1 0,1 2-1,0 0-1,0-1 0,-1 1-1,1 0 1,-1 0-1,1 0 1,-1 0 0,0 0-1,0 0 1,0 0-1,0 1 1,0-1-1,0 0 1,-1 1 0,1-1-1,-1 0 1,1 1-1,-1-1 1,0 1 0,0-1-1,0 0 1,0 1-1,-1-1 1,1 1 0,-1-1-1,1 0 1,-1 1-1,0-1 1,0 0-1,0 0 1,0 0 0,0 1-1,0-1 1,-2 2-1,2-4 16,0 0-1,0 0 0,0 0 1,1 1-1,-1-1 1,0 0-1,0 0 0,0 0 1,0 0-1,1 0 0,-1 0 1,0-1-1,0 1 0,0 0 1,1 0-1,-1-1 0,0 1 1,0 0-1,1-1 0,-1 1 1,0-1-1,0 1 1,1-1-1,-1 1 0,1-1 1,-1 1-1,0-1 0,1 1 1,-1-1-1,1 0 0,-1 0 1,1 1-1,-1-2 0,-15-25 245,16 28-267,1-1 1,-1 1-1,0-1 0,1 0 1,-1 0-1,0 1 0,1-1 1,-1 0-1,0 0 0,1 1 1,-1-1-1,1 0 0,-1 0 1,1 0-1,-1 0 0,1 0 1,-1 1-1,0-1 0,1 0 1,-1 0-1,1 0 0,-1 0 1,1 0-1,-1-1 0,1 1 1,-1 0-1,1 0 0,-1 0 0,0 0 1,1 0-1,-1-1 0,1 1 1,-1 0-1,1 0 0,-1-1 1,0 1-1,1 0 0,-1 0 1,0-1-1,1 1 0,-1-1 1,0 1-1,0 0 0,1-1 1,-1 1-1,0-1 0,0 1 1,0 0-1,1-1 0,-1 1 1,0-1-1,0 1 0,0-1 0,0 1 1,0-1-1,0 1 0,0-1 1,0 1-1,0 0 0,0-1 1,0 1-1,0-1 0,0 1 1,-1-1-1,2 1 0,0 1 0,0 0 1,0 0-1,0 0 0,0 0 0,0 0 1,-1 0-1,1 0 0,0 0 0,-1 1 0,1-1 1,-1 0-1,1 0 0,-1 0 0,0 1 0,1-1 1,-1 0-1,0 0 0,0 1 0,0-1 0,0 0 1,0 1-1,0-1 0,0 0 0,0 1 1,-1-1-1,1 0 0,-1 0 0,1 1 0,0-1 1,-1 0-1,0 0 0,1 0 0,-1 0 0,0 0 1,-1 2-1,2-3 1,-1 1 0,1 0 0,0 0 0,-1-1 0,1 1 0,-1 0 0,0-1 0,1 1 0,-1-1 0,0 1 0,1 0 0,-1-1-1,0 0 1,1 1 0,-1-1 0,0 1 0,0-1 0,0 0 0,1 0 0,-1 1 0,0-1 0,0 0 0,0 0 0,0 0 0,1 0 0,-1 0 0,0 0 0,0 0 0,0 0 0,0 0 0,0 0 0,1-1 0,-1 1 0,0 0 0,0-1 0,0 1 0,1 0 0,-1-1 0,0 1 0,1-1 0,-1 1 0,0-1 0,1 1 0,-1-1 0,0 0 0,1 1 0,-1-1-1,1 0 1,-1 1 0,1-1 0,0 0 0,-1 0 0,1 0 0,0 1 0,-1-1 0,1 0 0,0-1 0,-1-1 2,0 1 0,0-1 0,0 1 0,1-1 0,-1 1 0,1-1 0,0 0 0,0 1-1,0-1 1,0 0 0,0 1 0,0-1 0,1 1 0,-1-1 0,1 1 0,0-1 0,0 1 0,0-1 0,2-3 0,-3 6-4,0-1-1,1 0 1,-1 0 0,1 0 0,-1 1 0,1-1 0,-1 0 0,1 0 0,0 1 0,-1-1 0,1 0 0,0 1 0,-1-1 0,1 1 0,0-1 0,0 1 0,0 0 0,-1-1 0,1 1 0,0 0 0,0-1 0,0 1 0,0 0 0,0 0 0,0 0 0,0 0 0,0 0 0,0 0 0,-1 0 0,1 0 0,0 0 0,0 0 0,0 0 0,0 1 0,0-1 0,0 0 0,0 1 0,-1-1 0,1 0 0,0 1 0,0-1 0,0 1 0,-1 0-1,1-1 1,0 1 0,-1-1 0,1 1 0,0 1 0,0 0 0,0 0 1,-1-1-1,1 1 0,0 0 0,-1 0 0,0-1 0,0 1 0,1 0 0,-1 0 0,0 0 0,0-1 0,-1 1 1,1 0-1,0 0 0,0 0 0,-1-1 0,1 1 0,-1 0 0,0-1 0,0 1 0,1 0 0,-1-1 0,0 1 1,0-1-1,0 1 0,-2 1 0,1-1 3,0-1 0,1 1 0,-1 0 0,0-1 0,0 0 0,0 1 0,0-1 0,0 0 0,0 0 0,0 0 0,0 0 0,0-1 0,-1 1 0,1-1 0,0 1 0,-1-1 0,1 0 0,0 0 0,-1 1 0,1-2 0,0 1 0,-1 0 0,1 0 0,0-1 0,-4-1 0,4 1 0,1 1 0,0-1-1,-1 0 1,1 0-1,0 0 1,-1 0-1,1 0 1,0 0-1,0-1 1,0 1-1,0 0 1,0-1-1,1 1 1,-1 0-1,0-1 1,0 1-1,1-1 1,-1 1 0,1-1-1,0 1 1,-1-1-1,1 0 1,0 1-1,0-1 1,0 1-1,0-1 1,0 0-1,0 1 1,0-1-1,1 1 1,-1-1-1,1 0 1,-1 1-1,1-1 1,-1 1-1,1 0 1,1-3 0,0 2-2,-1 0 0,1 0 0,0 0 0,0 0 0,0 0 0,0 0 0,0 0 0,0 1 0,1-1 0,-1 1 0,0 0 0,1 0 0,-1 0 0,1 0 0,0 0 0,-1 0 0,6 0 0,-7 1-2,0-1 1,0 1-1,0 0 1,0-1-1,0 1 1,0 0-1,1 0 1,-1 0-1,0 0 1,0 0-1,0 0 1,0 0-1,0 0 1,0 1-1,0-1 1,1 0-1,-1 1 1,0-1-1,0 1 1,0-1-1,0 1 1,0-1-1,-1 1 1,1 0-1,0-1 1,0 1-1,0 0 1,0 0-1,-1 0 1,1-1-1,0 1 1,-1 0-1,1 0 1,-1 0-1,1 0 1,-1 0 0,1 0-1,-1 1 1,0-1-1,0 0 1,1 0-1,-1 1 1,-1 0 4,1 1 0,-1-1 0,0 0 0,0 0 0,0 0 0,0 1 0,-1-1 0,1 0 0,0-1 0,-1 1 0,0 0 0,1 0 0,-1-1 0,0 1 0,0-1 1,0 1-1,0-1 0,0 0 0,0 0 0,0 0 0,0 0 0,0 0 0,-1 0 0,-2 0 0,4 0 10,-1 0 1,1-1-1,-1 1 0,1-1 1,-1 1-1,1-1 0,-1 1 1,0-1-1,1 0 0,-1 0 1,1 0-1,-1 0 0,0 0 1,1 0-1,-1 0 0,1-1 1,-1 1-1,1-1 0,-1 1 0,1-1 1,-1 1-1,1-1 0,-1 0 1,1 0-1,0 0 0,-1 0 1,1 0-1,0 0 0,0 0 1,0 0-1,0 0 0,0 0 1,0-1-1,0 1 0,-1-3 1,2 3-6,0 0 0,0 0 0,0-1 1,0 1-1,0 0 0,1 0 0,-1-1 1,1 1-1,-1 0 0,1 0 0,-1 0 1,1 0-1,-1-1 0,1 1 0,0 0 1,0 0-1,0 0 0,-1 1 0,1-1 1,0 0-1,0 0 0,0 0 1,0 1-1,1-1 0,-1 0 0,0 1 1,0-1-1,0 1 0,0-1 0,1 1 1,-1 0-1,2-1 0,-1 0-11,0 1 1,1-1-1,-1 0 0,0 1 1,0 0-1,1-1 0,-1 1 1,0 0-1,0 0 0,1 0 0,-1 0 1,0 1-1,0-1 0,0 1 1,1-1-1,-1 1 0,0 0 1,2 1-1,-3-2 3,-1 0 0,0 1-1,0-1 1,1 0 0,-1 1 0,0-1-1,0 0 1,0 1 0,1-1 0,-1 0 0,0 1-1,0-1 1,0 1 0,0-1 0,0 0 0,0 1-1,0-1 1,0 1 0,0-1 0,0 0-1,0 1 1,0-1 0,0 1 0,-1-1 0,1 0-1,0 1 1,0-1 0,0 0 0,0 1 0,-1-1-1,1 0 1,0 1 0,0-1 0,-1 0 0,1 1-1,0-1 1,0 0 0,-1 0 0,1 1-1,0-1 1,-1 0 0,1 0 0,-1 0 0,1 1-1,0-1 1,-1 0 0,1 0 0,0 0 0,-1 0-1,1 0 1,-1 0 0,1 0 0,0 0-1,-1 0 1,-1 0 7,1 1 0,0-1 0,0 0 0,0 0 0,0 0 0,0 1 0,-1-1 0,1-1 0,0 1 0,0 0 0,0 0 0,0 0 0,0-1 0,-1 1 0,1 0 0,0-1 0,0 1 1,0-1-1,0 1 0,0-1 0,0 0 0,0 1 0,1-1 0,-1 0 0,-1-1 0,1 1-68,0 0 1,0 0-1,1 0 1,-1 0-1,0 0 1,1 0-1,-1-1 1,1 1-1,-1 0 1,1 0-1,-1-1 1,1 1-1,0 0 1,0-1-1,0 1 1,0 0-1,0-1 1,0 1-1,0 0 1,0-1-1,0 1 1,1 0-1,-1-1 1,0 1-1,2-2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31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0 516,'-2'9'4288,"-5"22"-2753,-2-9-1043,7-19-461,0 0 0,1 0 0,-1 0 0,1 0-1,0 0 1,0 1 0,0-1 0,0 6 0,-3 45 224,2-40-152,1 0-1,0 0 1,1 0 0,3 24-1,2-1-78,-2 0 0,-2 0 0,-1 1 0,-2-1 0,-9 55 0,1 36 18,6-1 1,21 214 0,26 317-11,-22-498-42,3 48 4,26 170 77,-30-258-88,47 298-5,-22-243 32,-12-52-4,-14-58 0,44 104 0,0-4 2,-19 3 0,-29-101 0,38 101-1,69 114-8,24 61 14,74 129 0,-168-361-8,-5 3 0,-5 1 0,28 126 0,-65-221-10,73 299-23,-65-247 31,-3 0 0,1 110-1,-10-150 6,-2 0 0,-2 1 1,-7 38-1,4-45-7,0 6 5,-2 0 0,-19 48-1,-12-3 10,22-46-5,-17 44-1,23-46-7,-2 1 0,-32 52-1,-42 61-9,34-75 8,34-46 13,-16 23 2,19-23-8,-2-1-1,-26 26 1,29-32-8,1 0 0,-18 26 0,3-4-1,4-16 6,21-19-3,1 1 0,-1 0 0,0 0 0,1 0-1,0 0 1,0 1 0,0-1 0,-3 6 0,2-3 0,-1 0 1,0 0-1,0-1 1,0 1 0,-1-1-1,-9 6 1,-2 4-1,15-15 3,2 0 7,1 3-134,3-8 204,-2-4-1595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32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148 143 604,'-7'-20'3275,"8"-25"-2670,0 27-35,4-42 1962,-17 94-2454,-4 23-26,-2 0 0,-3-1 0,-51 95-1,63-130 131,12-35 398,2-9-545,1 1 0,1 0 0,15-31 0,7-21-48,-25 61 10,0 1-1,1-1 1,1 1 0,0 0-1,1 0 1,0 1 0,11-13-1,-18 73-37,-5-17 45,0 0-1,-3-1 0,0 0 1,-2-1-1,-25 53 1,30-61 0,4-19-4,1-1 0,0 0 1,-1 1-1,1-1 0,-1 0 1,1 1-1,-1-1 0,0 0 1,0 0-1,0 0 0,-1 0 1,1 0-1,-2 3 0,-7-1 268,4 0-239,15 5 32,6-2-19,0 0 0,1-1 1,0-1-1,1 0 0,-1-1 0,1-1 1,19 1-1,-25-2-31,64 4 37,-73-6-48,0 0 0,0 1 1,0-1-1,0 0 0,0 0 0,-1 1 0,1-1 0,0 1 0,0 0 1,0 0-1,-1-1 0,1 1 0,0 0 0,-1 0 0,1 1 0,0-1 1,-1 0-1,2 2 0,0 5 291,-12-11 157,1 0-681,-52-26-6660,49 21 4805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49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65 139 280,'-2'8'5185,"-2"-14"-4814,3 5-324,0 0-1,0 0 1,0-1-1,0 1 1,0 0-1,0 0 1,1-1 0,-1 1-1,0 0 1,1-1-1,-1 1 1,1-1-1,0 1 1,-1-1-1,1 1 1,0 0-1,0-1 1,0 1-1,0-1 1,0 1-1,0-1 1,0 1-1,1-1 1,-1 1 0,0-1-1,1 1 1,-1-1-1,1 1 1,0 0-1,0-2 1,0 2-43,0 0 1,0 1-1,0-1 1,0 0 0,0 0-1,1 1 1,-1-1 0,0 1-1,0-1 1,0 1-1,1 0 1,-1-1 0,0 1-1,0 0 1,1 0-1,-1 0 1,0 0 0,1 0-1,-1 0 1,0 0-1,0 0 1,1 1 0,-1-1-1,0 0 1,0 1-1,1-1 1,-1 1 0,0-1-1,0 1 1,0 0-1,0-1 1,0 1 0,0 0-1,0 0 1,0 0-1,0 0 1,0 1 0,1 0-7,0-1 1,-1 1 0,0 0-1,1 0 1,-1 0-1,0 0 1,0 1 0,0-1-1,0 0 1,0 0-1,-1 1 1,1-1 0,-1 0-1,0 1 1,1-1 0,-1 0-1,0 1 1,0-1-1,-1 5 1,1-6 8,0-1-1,0 1 1,0-1 0,0 1-1,0-1 1,0 1 0,0-1-1,0 1 1,-1-1-1,1 1 1,0-1 0,0 0-1,0 1 1,0-1 0,-1 1-1,1-1 1,0 1 0,-1-1-1,1 0 1,0 1-1,0-1 1,-1 0 0,1 1-1,-1-1 1,1 0 0,0 0-1,-1 1 1,1-1 0,-1 0-1,1 0 1,-1 1 0,1-1-1,0 0 1,-1 0-1,1 0 1,-1 0 0,-10-16 141,-1-33-100,13 44-48,-1-1 0,2 0 1,-1 1-1,0-1 0,1 1 0,0 0 1,0-1-1,6-8 0,-7 12-2,0 1 0,-1-1 0,1 1-1,0 0 1,0-1 0,-1 1 0,1 0 0,0 0 0,0 0-1,1-1 1,-1 1 0,0 0 0,0 0 0,0 1 0,1-1-1,-1 0 1,0 0 0,1 1 0,-1-1 0,1 1 0,-1-1-1,1 1 1,-1-1 0,1 1 0,-1 0 0,1 0 0,-1 0-1,1 0 1,0 0 0,-1 0 0,1 0 0,-1 0 0,1 1 0,-1-1-1,1 1 1,2 0 0,-2 1-1,-1 0 1,1 1-1,0-1 0,-1 0 0,0 0 1,1 1-1,-1-1 0,0 1 1,0-1-1,0 1 0,-1-1 0,1 1 1,0-1-1,-1 1 0,0 0 1,0-1-1,0 1 0,0 5 0,0-4 8,0 1-1,-1 0 0,1 0 0,-1-1 0,0 1 0,0-1 0,0 1 0,-1-1 0,-3 9 0,4-13 0,0 1 0,0-1 0,1 1 0,-1-1 0,0 0-1,0 0 1,0 1 0,0-1 0,0 0 0,0 0 0,0 0-1,1 0 1,-1 0 0,0 0 0,0 0 0,0 0 0,0-1-1,0 1 1,0 0 0,0-1 0,1 1 0,-1 0-1,0-1 1,0 1 0,0-1 0,1 1 0,-1-1 0,0 1-1,1-1 1,-1 0 0,0 1 0,1-1 0,-1 0 0,1 1-1,-1-1 1,1 0 0,-1-1 0,-22-29 40,21 25-43,-1 0 0,1 1-1,0-1 1,1 0 0,0 0-1,-1-7 1,2 12-3,0-1 0,0 1 0,0-1 0,0 1 0,0 0 0,1-1 0,-1 1 0,0-1 0,1 1 0,-1 0 0,1-1 0,0 1 0,-1 0 0,1 0 0,0-1 0,0 1 0,0 0 0,-1 0 0,1 0 0,1 0 0,-1 0 0,0 0 0,0 0 0,0 1 0,0-1 0,1 0-1,-1 1 1,0-1 0,1 0 0,-1 1 0,2-1 0,-2 1 1,0 0-1,1 0 0,-1 1 0,0-1 0,0 0 0,0 0 1,0 1-1,0-1 0,0 1 0,0-1 0,0 1 0,0-1 0,0 1 1,0-1-1,0 1 0,-1 0 0,1 0 0,0-1 0,0 1 1,-1 0-1,1 0 0,0 0 0,-1 0 0,1 0 0,-1 0 1,1 0-1,-1 0 0,0 0 0,1 0 0,-1 0 0,0 0 1,0 2-1,8 35-7,-8-36 10,0 1 1,0-1-1,0 1 0,0 0 0,-1-1 1,1 1-1,-1-1 0,0 1 1,1-1-1,-1 0 0,0 1 0,0-1 1,-1 0-1,1 1 0,-1-1 1,1 0-1,-1 0 0,1 0 0,-1 0 1,0-1-1,0 1 0,0 0 1,0-1-1,0 1 0,0-1 0,-1 0 1,-1 1-1,1-1 2,1-1 0,0 1 0,0-1 0,0 0 0,-1 0 0,1 0 0,0 0 0,0 0 0,-1-1 0,1 1 0,0-1 0,0 1 0,0-1 0,0 0 0,0 0 0,0 0-1,0 0 1,0 0 0,0 0 0,0-1 0,1 1 0,-1-1 0,0 1 0,1-1 0,-1 0 0,1 1 0,0-1 0,-1 0 0,1 0 0,-2-4 0,3 6-4,-1-1 0,0 0 0,1 1 0,-1-1 0,1 0 0,-1 0 0,1 1 0,-1-1 0,1 0 0,0 0-1,-1 0 1,1 0 0,0 1 0,0-1 0,-1 0 0,1 0 0,0 0 0,0 0 0,0 0 0,0 0 0,0 0 0,0 0 0,1 1 0,-1-1 0,0 0 0,0 0 0,1 0 0,-1 0-1,0 0 1,1 1 0,-1-1 0,1 0 0,-1 0 0,1 1 0,-1-1 0,1 0 0,-1 0 0,1 1 0,0-1 0,-1 1 0,1-1 0,0 1 0,0-1 0,0 1 0,-1-1 0,1 1-1,1-1 1,0 1-3,-1 0 0,1 0 0,-1 1 0,1-1 0,-1 0 0,1 1 0,-1-1 0,1 0-1,-1 1 1,1 0 0,-1-1 0,0 1 0,1 0 0,-1 0 0,0 0 0,0 0 0,0 0-1,0 0 1,1 0 0,-1 0 0,-1 0 0,1 0 0,0 1 0,0-1 0,0 0 0,-1 1-1,1-1 1,0 0 0,-1 1 0,1 1 0,0 0 4,0 1 1,-1-1-1,1 0 0,-1 0 1,0 1-1,0-1 0,0 0 1,0 1-1,0-1 1,-1 0-1,1 0 0,-1 1 1,0-1-1,0 0 0,0 0 1,-1 0-1,1 0 0,-1 0 1,-1 3-1,2-5 3,0 0-1,1-1 1,-1 1 0,0 0-1,0 0 1,0-1 0,0 1-1,0 0 1,0-1 0,0 1-1,0-1 1,0 1 0,0-1-1,0 0 1,0 1 0,0-1-1,0 0 1,0 0 0,0 0-1,0 0 1,0 0 0,-2 0-1,1-1 1,0 1 1,0-1-1,0 0 0,0 0 0,0 0 0,0 0 0,0 0 0,0-1 0,0 1 0,1-1 0,-1 1 0,0-1 0,1 0 0,0 1 0,-3-4 0,1 0-5,0 0-1,0 0 1,0 0-1,1 0 1,0 0-1,0-1 1,0 1-1,0 0 1,0-9-1,2 13-1,0 0 0,-1-1 0,1 1 0,0 0 0,1 0 0,-1 0 0,0-1 0,0 1 0,0 0-1,1 0 1,-1 0 0,1-1 0,-1 1 0,1 0 0,-1 0 0,1 0 0,0 0 0,-1 0 0,3-1 0,-2 1-3,1 0 1,-1 0-1,1 0 1,0 1-1,0-1 1,-1 0-1,1 1 1,0 0-1,0-1 1,-1 1-1,1 0 1,0 0-1,0 0 1,-1 0-1,1 0 1,0 1-1,0-1 1,1 1-1,0 0 4,-1-1 0,0 1 0,0 0 0,0 0 0,0 1 0,0-1 0,0 0 0,0 1-1,-1-1 1,1 1 0,0 0 0,-1-1 0,1 1 0,-1 0 0,0 0 0,1 0 0,-1 0-1,0 0 1,0 0 0,0 0 0,-1 0 0,1 1 0,0-1 0,-1 0 0,0 1 0,1 2 0,-1-3 4,1 0 1,-1 0 0,0 0-1,0 1 1,0-1 0,0 0 0,0 0-1,0 1 1,-1-1 0,1 0-1,-1 0 1,1 0 0,-1 1 0,0-1-1,0 0 1,0 0 0,0 0 0,0-1-1,-1 1 1,1 0 0,-1 0-1,1-1 1,-1 1 0,1 0 0,-1-1-1,-3 3 1,3-4 1,1 0-1,-1 0 1,1 0-1,-1 0 1,1-1 0,-1 1-1,1 0 1,-1-1-1,1 1 1,0-1 0,-1 1-1,1-1 1,0 0-1,-1 0 1,1 1-1,0-1 1,0 0 0,0 0-1,0 0 1,0 0-1,0 0 1,0-1 0,0 1-1,0 0 1,0 0-1,1-1 1,-1 1 0,0 0-1,1-1 1,-1-1-1,-18-43 11,19 45-15,-1 0 0,1 0 1,0 1-1,0-1 0,1 0 0,-1 0 1,0 1-1,0-1 0,0 0 1,0 1-1,1-1 0,-1 0 0,0 0 1,1 1-1,-1-1 0,1 0 1,-1 1-1,0-1 0,1 1 0,-1-1 1,1 1-1,0-1 0,-1 1 0,1-1 1,-1 1-1,1-1 0,0 1 1,-1 0-1,1-1 0,0 1 0,0 0 1,-1 0-1,1-1 0,0 1 1,-1 0-1,1 0 0,0 0 0,0 0 1,-1 0-1,1 0 0,0 0 1,0 0-1,0 1 0,1-2-1,-1 1 0,0 0 0,1 0 0,-1 1-1,0-1 1,0 0 0,1 0 0,-1 1 0,0-1 0,0 0 0,1 1-1,-1 0 1,0-1 0,0 1 0,0 0 0,0-1 0,0 1 0,0 0-1,0 0 1,0 0 0,0 0 0,0 0 0,0 0 0,0 0 0,-1 0-1,1 0 1,-1 0 0,2 2 0,-2 2 0,-1 0 1,1 0-1,-1 0 0,0-1 0,0 1 1,0 0-1,-3 5 0,-7 8 56,10-18-50,1 0-1,-1 0 1,1 1-1,0-1 0,-1 0 1,1 0-1,-1 0 1,1 0-1,-1 0 0,1 0 1,-1 0-1,1 0 0,-1 0 1,1 0-1,0 0 1,-1-1-1,1 1 0,-1 0 1,1 0-1,-1 0 1,1 0-1,0-1 0,-1 1 1,1 0-1,-1 0 0,1-1 1,0 1-1,-1 0 1,1-1-1,0 1 0,0 0 1,-1-1-1,1 1 1,0-1-1,0 1 0,-1 0 1,1-2-1,-3-3-5,0-1 0,0 0-1,1 0 1,-1 0 0,1-1 0,1 1 0,-1 0-1,1-1 1,0 1 0,1-1 0,0 0-1,0 1 1,0-1 0,1 1 0,0-1 0,2-10-1,-3 18 3,1-1 0,-1 1 0,0-1 0,0 0 0,0 1 0,0-1-1,1 0 1,-1 1 0,0-1 0,0 0 0,1 1 0,-1-1 0,0 0-1,0 0 1,1 1 0,-1-1 0,0 0 0,1 0 0,-1 0 0,1 1 0,-1-1-1,0 0 1,1 0 0,-1 0 0,0 0 0,1 0 0,-1 0 0,1 0 0,-1 0-1,0 0 1,1 0 0,-1 0 0,1 0 0,-1 0 0,0 0 0,1 0-1,-1 0 1,1 0 0,-1 0 0,0-1 0,1 1 0,-1 0 0,0 0 0,1 0-1,-1-1 1,0 1 0,1 0 0,-1 0 0,0-1 0,0 1 0,1 0-1,-1-1 1,0 1 0,0 0 0,0-1 0,1 1 0,-1 0 0,0-1 0,0 1-1,0-1 1,0 1 0,0 0 0,0-1 0,0 1 0,0-1 0,0 1-1,0-1 1,9 31-22,-8-26 24,-1-2 0,0 0 0,1-1-1,-1 1 1,0 0 0,0-1 0,0 1-1,0 0 1,0-1 0,0 1-1,-1 0 1,1-1 0,-1 1-1,1 0 1,-2 1 0,2-3 3,0-1 1,0 0-1,0 1 0,0-1 1,0 0-1,0 1 1,-1-1-1,1 1 1,0-1-1,0 0 1,-1 1-1,1-1 0,0 1 1,-1-1-1,1 1 1,-1-1-1,1 1 1,0-1-1,-1 1 0,1-1 1,-1 1-1,0 0 1,1-1-1,-1 1 1,1 0-1,-1 0 1,1-1-1,-2 1 0,-20-10-48,42-15-4589,-9 19 2981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7:53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1 214 44,'1'1'273,"0"1"0,0-1-1,0 0 1,0 0 0,1 0 0,-1 0 0,0-1-1,0 1 1,1 0 0,-1 0 0,1-1-1,-1 1 1,1-1 0,-1 1 0,1-1 0,-1 0-1,1 0 1,-1 0 0,1 1 0,-1-1 0,1-1-1,0 1 1,2 0 0,63-1-976,-41 0 1117,7 1-408,1 1 1,-1 2-1,40 9 0,-50-9 2,0-1-1,1-1 0,-1-1 1,0-1-1,36-6 0,43-1 1,505 10 20,-403-13-21,-140 6 1,-40 4-7,1 2-1,41 6 1,-47-3-2,0-2 1,1 0-1,-1-2 1,0 0-1,30-4 1,-29 1-4,1 1 1,31 1-1,-29 1 1,-1-1 0,25-4 0,-16 2-12,1 0 0,58 4 0,-26 0 5,83-19 21,137 3-38,-284 15 104,-18-12-43,11 6-28,-1 1 0,0 0 0,0 1 1,0 0-1,0 0 0,-18-4 1,-28-15 33,45 17 70,-1 1-1,-1-1 1,-19-6-1,6-8 553,22 18-639,1-1 1,-1 1 0,0 0 0,0 0-1,-1 0 1,1 1 0,0-1 0,-1 0 0,1 1-1,-1-1 1,1 1 0,-1 0 0,-4-1-1,-10-20 1088,11 10-708,6 12-383,0 1 0,0-1-1,0 0 1,0 0 0,0 0 0,0 0 0,0 0 0,0 0 0,0 0 0,0 0 0,0 0 0,1 0 0,-1 0-1,0 1 1,0-1 0,0 0 0,0 0 0,0 0 0,0 0 0,0 0 0,0 0 0,0 0 0,0 0 0,1 0-1,-1 0 1,0 0 0,0 0 0,0 0 0,0 0 0,0 0 0,0 0 0,0 0 0,0 0 0,1 0-1,-1 0 1,0 0 0,0 0 0,0 0 0,0 0 0,0 0 0,0 0 0,0 0 0,0 0 0,0 0 0,0 0-1,1-1 1,-1 1 0,0 0 0,0 0 0,0 0 0,0 0 0,0 0 0,0 0 0,0 0 0,27 25 5,2-2 1,0-1 0,1-1 0,1-1 0,35 16-1,-57-33-17,11 6-22,-17-6 46,-13-2 62,10-1-98,-2 3-52,-1-1 47,1 1 0,0-1 1,0 0-1,-1 0 0,1 0 1,-1 0-1,0 0 0,0-1 1,0 1-1,1-1 0,-5 2 1,-17 11 8,6 5-8,1 1 0,0 1 0,1 1 0,2 0 0,0 1 0,2 1 0,-15 36 0,25-56 21,0 0 0,1 0 0,0 0 0,0 0-1,0 0 1,0 0 0,0 7 0,1-11 76,-9-33-4399,5 22 2244,1-1-146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2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159 83 388,'-3'0'436,"-1"0"0,0 0 0,1 0 0,-1 1-1,0 0 1,1-1 0,-1 2 0,0-1 0,-3 2 0,6-3-380,0 1 0,-1 0 0,1 0 0,0 0 0,0 0 0,0 0 0,0 0 0,0 0 0,0 0 0,0 0 0,1 1 0,-1-1 0,0 0 0,1 0 0,-1 1 0,0-1 1,1 0-1,0 1 0,-1-1 0,1 1 0,0-1 0,0 1 0,0-1 0,0 2 0,0-2-15,0 0 1,0 0-1,0-1 1,0 1-1,0 0 1,0-1-1,0 1 0,1 0 1,-1 0-1,0-1 1,0 1-1,1 0 1,-1-1-1,1 1 0,-1-1 1,0 1-1,1 0 1,-1-1-1,1 1 1,-1-1-1,1 1 0,0-1 1,-1 0-1,1 1 1,-1-1-1,1 1 1,0-1-1,0 1 1,26 0 549,25-15-208,-41 8-298,0 0 0,0 0 0,16-12-1,-25 17-46,0-1 0,0 1 0,0 0 1,0-1-1,-1 0 0,1 1 0,0-1 0,-1 0 0,1 0 0,-1 0 0,0 0 0,0 0 0,0 0 0,0 0 0,0 0 0,0-1 0,0 1 0,0 0 0,-1 0 0,0-1 0,1 1 0,-1-1 0,0 1 0,0 0 0,0-1 0,-1-3 0,0 4-36,1 0-1,-1 0 1,0 0-1,0 1 1,0-1-1,0 0 0,0 1 1,0-1-1,-1 0 1,1 1-1,-1 0 1,1-1-1,-1 1 1,1 0-1,-1 0 1,0 0-1,1 0 1,-1 0-1,0 0 1,0 0-1,0 1 0,0-1 1,0 1-1,0-1 1,1 1-1,-5-1 1,0 2-7,0-1 0,0 1-1,0-1 1,0 2 0,0-1 0,1 1 0,-10 3 0,2 1-1,0 1 0,0 0 0,1 1 0,0 1 0,1-1 0,0 2 0,0 0 0,1 0 0,-15 19 0,19-23 12,1 1 0,0 0 0,1 0 0,0 1 0,0-1 0,0 1 0,1 0 0,0 0 0,0 0 0,1 0 0,0 0 0,1 1 0,0-1 0,0 1 0,1-1 1,0 1-1,1 14 0,0-21 9,0 0 1,-1 1-1,1-1 1,0 0-1,0 0 1,0 0 0,0 0-1,1 0 1,-1 0-1,0 0 1,1 0 0,0 0-1,-1-1 1,1 1-1,0-1 1,0 1 0,0-1-1,0 0 1,0 0-1,4 2 1,0-1 5,0 0 0,-1 0 0,1-1-1,0 0 1,0-1 0,0 1 0,0-1 0,7-1 0,6-1 2,-1 0-1,1-2 1,-1 0-1,26-11 1,-42 15-4,-1 0 1,0 0-1,0-1 1,1 1 0,-1-1-1,0 1 1,0-1-1,0 1 1,0-1 0,0 1-1,0-1 1,0 0 0,0 0-1,0 0 1,0 0-1,0 1 1,0-1 0,0 0-1,-1-1 1,1 1-1,0 0 1,-1 0 0,1 0-1,0-2 1,-2 2-10,0 0 1,0 0-1,0 1 0,0-1 1,0 0-1,0 1 0,0-1 1,0 0-1,0 1 1,0 0-1,0-1 0,-1 1 1,1 0-1,0-1 1,0 1-1,0 0 0,-1 0 1,1 0-1,0 0 0,0 0 1,-1 0-1,1 1 1,0-1-1,0 0 0,-3 1 1,-4 1-19,-1 1-1,0-1 1,1 1 0,-1 1 0,1 0 0,0 0 0,0 0-1,1 1 1,-1 0 0,1 1 0,0-1 0,-11 13 0,15-15 27,-1 1 0,1-1 0,0 1 0,0-1 0,1 1 1,-1 0-1,1 0 0,0 1 0,0-1 0,0 0 0,0 1 1,1-1-1,0 1 0,0-1 0,0 1 0,0 0 0,1-1 1,0 1-1,0 0 0,0-1 0,0 1 0,1 0 0,0-1 1,0 1-1,0 0 0,3 5 0,-3-7 11,1 0 0,0 0 1,0 0-1,0 0 0,0-1 0,0 1 1,1-1-1,-1 1 0,1-1 0,0 0 0,-1 0 1,1 0-1,0 0 0,0-1 0,0 1 0,7 1 1,-4-1-12,1-1 1,0 1 0,-1-2-1,1 1 1,0-1 0,0 0 0,-1 0-1,9-2 1,2-1-546,-1-1 0,1 0 0,-1-2 0,0 0 0,30-15 0,12-9-4638,-37 18 3104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0.4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14 129 660,'-2'-6'451,"-1"0"0,1-1 0,0 1 0,1-1 0,0 1 0,0-1 0,0 0 0,1 0 0,-1 1 0,2-1 0,-1 0 0,2-7 0,0-22 3216,-2 99-3633,10 331 462,-10-390-571,4 32 364,2-25-439,2-16-755,31-32-6699,-30 28 5517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1.0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74 476,'-1'1'150,"-1"0"-1,0-1 1,1 1 0,-1 0-1,1 0 1,-1 0 0,1-1-1,-1 2 1,1-1 0,0 0-1,0 0 1,-1 0 0,1 1 0,0-1-1,0 0 1,0 1 0,0-1-1,1 1 1,-1-1 0,0 1-1,1 0 1,-1-1 0,1 1-1,-1 0 1,1-1 0,0 1-1,0 0 1,0 0 0,0-1-1,0 1 1,0 0 0,0 2-1,1-3-94,0 1 1,0-1-1,0 1 0,0-1 0,0 0 0,0 1 0,0-1 0,0 0 0,1 0 0,-1 0 0,0 0 1,1 0-1,-1 0 0,1 0 0,-1 0 0,1 0 0,0-1 0,-1 1 0,1-1 0,-1 1 0,1-1 0,0 0 1,0 1-1,-1-1 0,1 0 0,0 0 0,-1 0 0,1 0 0,0-1 0,0 1 0,-1 0 0,1-1 1,1 0-1,4-1 32,-1 0-1,1 0 1,-1 0 0,0-1 0,0 0 0,0 0 0,0 0 0,0-1 0,-1 0 0,9-8-1,-11 9-56,-1 1-1,1-1 0,-1 0 0,0 0 1,0 0-1,0 0 0,-1 0 0,1 0 0,-1-1 1,1 1-1,-1 0 0,0-1 0,-1 1 1,1-1-1,0 0 0,-1 1 0,0-1 1,0 1-1,0-1 0,0 0 0,-2-5 0,2 8-29,0 0 0,0 0 0,0 0 0,-1 0 0,1 0 0,0 0 0,-1 0 0,1 0 0,-1 0 0,1 0 0,-1 0 0,1 0 0,-1 0-1,0 0 1,0 0 0,1 1 0,-1-1 0,0 0 0,0 1 0,0-1 0,1 0 0,-1 1 0,0-1 0,0 1 0,0-1 0,0 1 0,0 0-1,-2-1 1,0 1 0,1 0-1,-1 1 1,1-1-1,0 0 1,-1 1-1,1 0 1,0-1 0,-1 1-1,1 0 1,0 0-1,0 0 1,-3 2-1,-3 2 11,1 1-1,-1-1 0,1 1 1,0 1-1,-9 10 0,13-12 39,-1 0-1,1 0 0,0 0 0,0 1 0,1-1 0,-1 1 1,1 0-1,1-1 0,-1 1 0,1 0 0,0 0 0,-1 11 1,3-14-16,-1 0 0,0 0 0,1 0 0,-1 0 0,1 0 0,0-1 0,0 1 0,0 0 0,1 0 0,-1-1 0,0 1 0,1-1 0,0 0 0,-1 1 0,1-1 0,0 0 0,0 0 0,1 0 0,-1 0 0,0 0 0,0-1 0,1 1 0,0-1 0,-1 1 0,1-1 0,-1 0 0,1 0 0,5 1 0,3 1-113,0-1 1,0 0-1,0-1 1,0 0-1,0-1 1,1 0-1,12-2 1,44-9-5498,-61 10 4508,5 0-759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2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92 268,'-1'-1'239,"0"1"-1,0-1 1,1 0 0,-1 1-1,0-1 1,0 0 0,0 0-1,1 0 1,-1 0 0,0 1-1,1-1 1,-1 0 0,1 0-1,-1 0 1,1 0 0,-1 0-1,1-1 1,0 1 0,0 0-1,-1 0 1,1 0 0,0 0-1,0 0 1,0 0-1,0 0 1,0-1 0,1-1-1,0 3-188,0 0-1,-1-1 1,1 1-1,0 0 1,0 0-1,0 0 1,-1 0-1,1 0 1,0 0-1,0 0 1,0 0-1,-1 0 1,1 0-1,0 0 0,0 1 1,0-1-1,-1 0 1,1 0-1,0 1 1,0-1-1,-1 1 1,1-1-1,0 0 1,-1 1-1,1 0 1,0-1-1,-1 1 0,1-1 1,-1 1-1,1 0 1,-1-1-1,1 1 1,-1 0-1,1-1 1,-1 1-1,0 0 1,1 1-1,2 3-51,0 0 0,0 0 1,0 0-1,-1 1 0,1-1 0,-2 1 0,1 0 0,0 0 0,-1-1 1,0 1-1,0 7 0,-1 68 65,-2-45 375,5-54-375,0 0 0,1 0 1,1 0-1,1 0 0,8-19 0,-5 15-38,-4 6-25,21-46 0,-25 60 0,0-1 0,1 0 0,-1 1 0,1-1 0,0 1 0,-1 0 0,1 0 0,0 0 0,0 0 0,1 0 0,-1 0 0,0 0-1,1 1 1,-1-1 0,1 1 0,-1-1 0,1 1 0,4-1 0,-5 2-1,-1 0 0,1 1-1,-1-1 1,1 1-1,-1-1 1,1 1 0,-1 0-1,1-1 1,-1 1 0,0 0-1,1 0 1,-1 0 0,0 0-1,0 0 1,0 0 0,1 1-1,-1-1 1,0 0 0,-1 0-1,1 1 1,0-1 0,0 1-1,0-1 1,-1 1 0,1-1-1,-1 1 1,1-1-1,-1 1 1,0-1 0,0 3-1,10 52-35,-1 106 1853,2-204-360,-6 16-1437,2 1 0,12-34 0,-15 49-26,0 0 1,1 0-1,0 0 1,1 0-1,0 1 0,0 0 1,1 0-1,9-9 1,-16 18 2,1 0 0,-1 0 0,0 0 0,0-1 0,0 1 0,1 0 1,-1 0-1,0 0 0,1 0 0,-1-1 0,0 1 0,0 0 1,1 0-1,-1 0 0,0 0 0,0 0 0,1 0 0,-1 0 1,0 0-1,1 0 0,-1 0 0,0 0 0,1 0 0,-1 0 1,0 0-1,0 0 0,1 0 0,-1 0 0,0 0 0,1 1 1,-1-1-1,0 0 0,0 0 0,1 0 0,-1 0 0,0 1 1,0-1-1,1 0 0,-1 0 0,0 0 0,0 1 0,8 17-65,1 35 51,-7-40 2,4 64-2,-6-59-31,1-1 0,1 1 1,6 28-1,-8-45-52,0 0 1,1 0-1,-1-1 0,1 1 1,-1 0-1,1-1 0,-1 1 1,1-1-1,-1 1 0,1 0 0,0-1 1,-1 1-1,1-1 0,0 0 1,-1 1-1,1-1 0,0 1 0,0-1 1,-1 0-1,1 0 0,0 0 1,0 1-1,0-1 0,0 0 1,-1 0-1,1 0 0,0 0 0,1 0 1,24-3-5519,-15 1 3517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20 688,'-18'-4'4771,"-22"10"-4942,27-4 528,-45 4-166,21-3 80,0 2 0,-51 12 0,183-23 1669,-12-3-1859,134 5 0,-140 4 96,-146-26 13,51 22-399,-19-1-1647,33 5 1227,1 0-1,-1 1 1,0-1 0,0 1 0,1 0 0,-1 0-1,0 0 1,-4 2 0,3-1-661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2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95 200,'-1'1'287,"-1"-1"1,0 0-1,1 1 0,-1-1 0,1 1 1,-1 0-1,1-1 0,-1 1 1,1 0-1,-1 0 0,1 0 0,-1 0 1,1 0-1,0 0 0,0 0 1,0 1-1,0-1 0,0 0 0,-1 3 1,8 5 1326,17-3-945,-19-5-631,0-1-1,1-1 0,-1 1 0,0-1 0,0 1 0,0-1 0,0-1 0,1 1 0,-1 0 1,-1-1-1,1 0 0,0 0 0,0 0 0,-1 0 0,1-1 0,-1 1 0,0-1 0,1 0 0,-1 0 1,4-6-1,-6 8-25,1-1 0,-1 0 0,1-1 0,-1 1 0,0 0 0,1 0 0,-1-1 0,-1 1 1,1 0-1,0-1 0,0 1 0,-1-1 0,1 1 0,-1-1 0,0 0 0,0 1 0,0-1 0,0 1 1,-1-1-1,1 1 0,0-1 0,-1 1 0,0-1 0,0 1 0,1-1 0,-1 1 0,-1 0 0,1 0 1,0-1-1,-1 1 0,1 0 0,-1 0 0,1 0 0,-1 0 0,-3-2 0,4 4-10,0-1-1,-1 0 1,1 1-1,-1-1 1,1 0-1,-1 1 1,1 0-1,-1-1 1,0 1-1,1 0 1,-1 0-1,1 0 1,-1 0-1,0 0 1,1 0-1,-1 0 1,1 1-1,-1-1 1,1 1-1,-1-1 1,1 1-1,-1-1 1,1 1 0,-1 0-1,1 0 1,0 0-1,-1 0 1,1 0-1,0 0 1,0 0-1,0 0 1,-1 0-1,1 0 1,1 1-1,-1-1 1,-1 2-1,-3 3 15,0 0 0,1 0 0,0 0 0,0 1 0,1 0 0,-5 11 0,7-12-46,-1 0 0,2 0-1,-1 1 1,1-1 0,0 1 0,0-1-1,0 0 1,1 1 0,0-1-1,1 0 1,-1 0 0,1 0 0,0 0-1,1 0 1,-1 0 0,1 0 0,0-1-1,1 0 1,-1 1 0,1-1-1,0 0 1,1-1 0,-1 1 0,1-1-1,0 0 1,0 0 0,0 0-1,0-1 1,1 1 0,-1-2 0,1 1-1,0 0 1,0-1 0,0 0 0,0-1-1,0 1 1,0-1 0,13 1-1,-4-1-855,32-1-3545,-33-2 2597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3.1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18 106 424,'-14'-30'4257,"13"29"-4159,1 0 1,0 0-1,-1 0 0,1 1 1,0-1-1,-1 0 0,1 0 1,0 0-1,0 0 0,0 0 1,0 1-1,0-1 0,0 0 1,0 0-1,0 0 0,0 0 1,0 0-1,0 0 0,0 1 1,1-1-1,-1 0 0,0 0 1,1 0-1,-1 1 0,0-1 1,1 0-1,-1 0 0,1 1 1,0-1-1,-1 0 0,1 1 1,1-2-1,-1 2-80,0 0-1,0 0 1,1 0-1,-1 1 1,0-1-1,0 0 1,0 1-1,1-1 1,-1 1-1,0-1 0,0 1 1,0 0-1,0-1 1,0 1-1,0 0 1,0 0-1,0-1 1,-1 1-1,1 0 1,0 0-1,0 0 1,-1 0-1,1 0 1,0 0-1,-1 0 1,1 1-1,-1-1 1,0 0-1,1 0 1,-1 0-1,0 0 1,1 2-1,8 39-12,-9-21 1,-1 1-1,0-1 1,-6 26 0,-2 44 8,16-139 241,-6 36-194,0 1-1,1 0 0,0 0 1,1-1-1,1 2 1,0-1-1,0 0 1,1 1-1,0 0 1,1 0-1,11-15 0,2 0-39,1 0 0,1 2 0,26-22 0,-47 45-21,1-1-1,-1 1 1,1-1 0,-1 1 0,0-1 0,1 1 0,-1-1-1,1 1 1,-1-1 0,1 1 0,0 0 0,-1-1-1,1 1 1,-1 0 0,1 0 0,-1-1 0,1 1-1,0 0 1,-1 0 0,1 0 0,0 0 0,-1 0-1,1 0 1,0 0 0,-1 0 0,1 0 0,0 0-1,-1 0 1,1 0 0,-1 0 0,1 0 0,0 1-1,-1-1 1,1 0 0,-1 1 0,1-1 0,0 0-1,0 1 1,0 1 2,0 0 0,0 0-1,0 0 1,0 1 0,0-1 0,0 0-1,-1 0 1,1 1 0,-1-1 0,1 5-1,-3 60 92,-3-33-27,2-19-13,0 1-1,1-1 1,1 1 0,0 0 0,1 0 0,1 0 0,0-1-1,7 31 1,-7-45-51,-1 0-1,0 0 0,1-1 0,-1 1 1,0 0-1,1-1 0,-1 1 1,1 0-1,-1-1 0,1 1 0,-1 0 1,1-1-1,0 1 0,-1-1 1,1 1-1,0-1 0,-1 1 0,1-1 1,0 0-1,-1 1 0,1-1 1,0 0-1,0 1 0,0-1 0,-1 0 1,1 0-1,2 0 0,23-9-793,-20 6-202,0-2 0,0 1 1,0-1-1,-1 0 0,9-9 1,-7 4-859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3.7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10 122 528,'-3'-12'989,"1"0"0,0 0 0,1-1 0,0-18 0,2-2 2009,0 25-2024,1 9-606,4 24-359,-1 0 0,-1 0 0,-1 1 1,-1 0-1,-3 31 0,1-48-7,0 8 10,-1 37 178,2 0-1,3 0 1,18 91-1,-22-144-186,0 1-1,0 0 0,0 0 1,1-1-1,-1 1 0,1 0 1,-1-1-1,1 1 1,0 0-1,0-1 0,-1 1 1,1-1-1,0 1 0,0-1 1,1 0-1,-1 1 0,0-1 1,0 0-1,1 0 1,-1 0-1,0 0 0,1 0 1,-1 0-1,1 0 0,0 0 1,-1 0-1,1-1 0,0 1 1,2 0-1,-1-2-178,0 0-1,0 1 0,0-1 1,-1 0-1,1-1 0,0 1 1,0 0-1,-1-1 0,1 0 1,-1 1-1,1-1 0,-1 0 1,0 0-1,1 0 0,-1-1 1,0 1-1,1-3 0,20-23-4731,-16 18 3017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4.0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40 1584,'-35'-16'5199,"35"16"-5137,0 0-1,-1 0 0,1 0 0,0-1 0,0 1 0,0 0 0,-1 0 0,1 0 0,0 0 0,0-1 0,0 1 0,0 0 0,-1 0 0,1-1 0,0 1 0,0 0 0,0 0 0,0-1 0,0 1 0,0 0 0,0 0 0,0-1 0,0 1 0,0 0 0,0 0 0,0-1 0,0 1 0,0 0 0,0-1 0,0 1 0,0 0 0,0 0 0,0-1 0,0 1 0,0 0 0,0 0 1,1-1-1,-1 1 0,21-8 490,2 5-776,0 1 0,39 1-1,10 5-5151,-60-2 3539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34.5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 30 32,'8'-22'4713,"-8"21"-4657,0 1 0,0-1 0,0 1 0,0 0 0,-1-1 1,1 1-1,0 0 0,0-1 0,0 1 0,0 0 0,-1 0 0,1-1 1,0 1-1,0 0 0,0-1 0,-1 1 0,1 0 0,0 0 0,0 0 1,-1-1-1,1 1 0,0 0 0,-1 0 0,1 0 0,0 0 0,-1-1 1,1 1-1,0 0 0,-1 0 0,1 0 0,0 0 0,-1 0 0,0 0 1,-42 10 542,37-8-454,0 0-79,1 1-1,0-1 1,0 1-1,0 0 1,0 0 0,1 1-1,-1-1 1,1 1-1,0 0 1,0 0-1,0 1 1,0-1 0,-4 8-1,7-10-50,0-1 0,0 1 1,0 0-1,1-1 0,-1 1 0,1 0 0,-1 0 0,1 0 0,-1-1 0,1 1 0,0 0 1,0 0-1,0 0 0,0-1 0,0 1 0,0 0 0,1 0 0,-1 0 0,1 0 1,-1-1-1,1 1 0,-1 0 0,1-1 0,0 1 0,0 0 0,0-1 0,0 1 0,0-1 1,0 1-1,1-1 0,-1 0 0,0 0 0,1 1 0,-1-1 0,1 0 0,-1 0 0,1 0 1,-1 0-1,1-1 0,0 1 0,-1 0 0,1-1 0,0 1 0,0-1 0,2 1 0,62 13 172,-55-12-184,1 0 0,-1 0 0,1 1 0,-1 0 0,0 1 0,0 0 0,13 8 0,-23-12-3,-1 0 0,0 0 0,0 1-1,0-1 1,1 0 0,-1 0 0,0 0-1,0 1 1,0-1 0,0 0 0,1 0 0,-1 0-1,0 1 1,0-1 0,0 0 0,0 0 0,0 1-1,0-1 1,0 0 0,0 0 0,0 1 0,0-1-1,0 0 1,0 0 0,0 1 0,0-1-1,0 0 1,0 0 0,0 1 0,0-1 0,0 0-1,0 0 1,0 1 0,0-1 0,0 0 0,0 0-1,-1 0 1,1 1 0,0-1 0,0 0-1,0 0 1,-14 11-1,-21 7-2,32-16 0,-63 24-868,-30 15-5512,74-30 4487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4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 77 204,'-12'1'7847,"10"-19"-7352,2 13-362,0-29 193,0 33-287,0 0 0,0 0 0,0 1 0,0-1 0,0 0 0,0 0 0,0 0 0,0 0 0,0 0 1,0 0-1,-1 1 0,1-1 0,0 0 0,-1 0 0,1 0 0,-1 1 0,1-1 0,-1 0 0,1 0 0,-1 1 0,1-1 1,-1 0-1,0 1 0,1-1 0,-2 0 0,-1 10-23,1 1 0,0-1 0,0 1 0,1-1 0,-1 13 1,-1 192 250,4-121-38,-1-93-131,-1 0-184,0-1-1,0 0 0,0 1 0,0-1 0,0 0 1,0 0-1,0 0 0,1 0 0,-1 1 0,0-1 1,0 0-1,1 0 0,-1 0 0,0-1 1,1 1-1,-1 0 0,1 0 0,0 0 0,-1 0 1,1 0-1,0-1 0,0 1 0,0 0 0,0 0 1,0-2-1,-3-32-4718,3 24 3053,2 1-43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5.3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8 193 28,'0'14'3248,"0"-4"390,-5-26-1774,4 6-1807,0 0 0,1 0 0,-1 1 0,2-1 0,0 0 0,0 0-1,0 0 1,1 0 0,1 1 0,0-1 0,0 1 0,1-1 0,5-8 0,-8 14-42,1 1 0,0-1 1,0 1-1,0 0 1,0 0-1,0 0 0,1 0 1,-1 0-1,1 0 0,0 1 1,0-1-1,0 1 1,0 0-1,0 0 0,1 0 1,-1 0-1,1 1 0,-1-1 1,1 1-1,-1 0 1,1 0-1,0 0 0,0 1 1,-1-1-1,1 1 0,0 0 1,0 0-1,0 0 1,-1 0-1,1 1 0,0 0 1,0-1-1,-1 1 0,1 1 1,0-1-1,5 4 1,-6-4-20,0 0 0,0 1 1,0-1-1,-1 1 0,1 0 1,-1 0-1,1 0 1,-1 0-1,0 0 0,1 0 1,-1 1-1,0-1 0,-1 1 1,1 0-1,0-1 0,-1 1 1,0 0-1,1 0 1,-1 0-1,0 0 0,1 4 1,-2-1-6,0-1 0,0 0 1,-1 0-1,1 0 0,-1 0 1,0 0-1,0-1 0,-1 1 1,1 0-1,-1 0 1,0-1-1,-4 7 0,-1 0-49,0 0 1,-1 0-1,0-1 0,0 0 0,-1 0 0,-1-1 0,0 0 1,0-1-1,-18 12 0,1-8-352,13-10-955,14-3 1265,-1 1 0,1 0 1,0 0-1,0 0 0,-1 0 1,1 0-1,0 0 1,0-1-1,0 1 0,-1 0 1,1 0-1,0 0 0,0-1 1,0 1-1,0 0 1,-1 0-1,1-1 0,0 1 1,0 0-1,0 0 0,0 0 1,0-1-1,0 1 1,0 0-1,0-1 0,0 1 1,0 0-1,0 0 0,0-1 1,0 1-1,0 0 1,0 0-1,0-1 0,0 1 1,0 0-1,0 0 0,0-1 1,0 1-1,1 0 1,-1 0-1,0-1 0,0 1 1,2-3-1519,3 0-58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6.4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70 168 548,'-1'0'165,"-18"20"1974,18-19-2060,0-1 0,1 1 0,-1-1 0,0 1-1,1-1 1,-1 1 0,1 0 0,-1-1 0,1 1 0,-1 0 0,1 0 0,0-1 0,-1 1 0,1 0 0,0 0 0,0-1 0,0 1 0,-1 0 0,1 0-1,0 0 1,0 0 0,0-1 0,0 1 0,0 0 0,0 0 0,1 0 0,-1 0 0,0-1 0,0 2 0,2-2 9,-1 1 0,1-1 0,-1 1 1,1-1-1,0 0 0,-1 0 0,1 0 1,-1 0-1,1 0 0,-1 0 0,1 0 0,-1 0 1,1 0-1,-1-1 0,1 1 0,-1-1 0,1 1 1,-1-1-1,1 0 0,1-1 0,30-16 428,-31 17-455,9-6 45,0 0-1,0-1 1,-1-1-1,0 0 0,10-12 1,-17 18-88,0 0-1,0 0 1,-1-1 0,1 1-1,-1-1 1,0 0 0,0 1-1,0-1 1,-1 0 0,1 0-1,-1 0 1,0 0 0,0 0 0,0-1-1,-1 1 1,1 0 0,-1 0-1,0-1 1,0 1 0,-2-5-1,2 7-16,0 0 0,-1 0 0,1 0 0,-1 0 0,0 0 0,1 1 0,-1-1 0,0 0 0,0 0 0,0 1 0,0-1 0,-1 0 0,1 1 0,0 0 0,-1-1 0,1 1 0,-1 0 0,1-1 0,-1 1 0,0 0 0,1 0 0,-1 0 0,0 0 0,0 1 0,0-1 0,0 1 0,0-1 0,0 1 0,0-1 0,0 1 0,0 0 0,0 0-1,0 0 1,0 0 0,0 0 0,0 1 0,1-1 0,-1 0 0,0 1 0,0 0 0,-3 0 0,-3 3-2,-1 0 0,1 0 0,0 1 0,0 0 0,0 0-1,1 1 1,0 0 0,-7 7 0,5-3 0,0 0 1,1 0-1,1 1 0,0 0 1,-11 22-1,16-30 7,1 0 0,0-1 0,-1 1-1,1 0 1,0 0 0,0 0 0,0 0 0,1 0 0,-1 0-1,1 0 1,0 1 0,0-1 0,0 0 0,0 0 0,0 0 0,1 0-1,-1 0 1,1 0 0,0 0 0,0 0 0,0 0 0,0 0 0,1 0-1,-1 0 1,1-1 0,-1 1 0,1-1 0,0 1 0,0-1 0,3 3-1,-2-3 12,1-1-1,0 1 0,0-1 0,0 0 0,0 0 1,0 0-1,0 0 0,0-1 0,0 0 0,0 0 1,0 0-1,0 0 0,0 0 0,0-1 0,1 0 1,-1 0-1,-1 0 0,8-3 0,-1 0-10,-1 1 0,1-1 1,-1-1-1,0 0 0,-1 0 0,13-11 0,-17 13-4,0-1 0,0 0 0,0 0 0,-1 0 0,0 0 0,0 0 0,0-1 1,-1 0-1,1 1 0,-1-1 0,3-10 0,-3 4 7,0 0 0,-1-1 0,-1 1 1,0-13-1,0 5 12,-10 71 46,10-49-45,0 1 1,0 0-1,1 0 1,-1 0-1,1-1 1,-1 1-1,1 0 0,0-1 1,0 1-1,1-1 1,-1 1-1,1-1 1,0 0-1,0 1 1,0-1-1,0 0 0,1 0 1,-1-1-1,1 1 1,-1 0-1,1-1 1,0 1-1,6 2 1,2 1-825,0-2 1,1 0 0,-1 0-1,1-1 1,23 3 0,-24-4-577,0 0-566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7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38 836,'-1'0'161,"1"0"0,-1-1 1,1 1-1,0 0 0,-1-1 0,1 1 0,-1-1 0,1 1 1,0 0-1,0-1 0,-1 1 0,1-1 0,0 1 0,0-1 0,-1 1 1,1-1-1,0 1 0,0-1 0,0 0 0,0 1 0,0-1 1,0 1-1,0-1 0,0 1 0,0-1 0,0 1 0,0-1 1,0 1-1,0-1 0,0 0 0,1 0 0,14-10 1576,-12 10-1711,-1 1 0,1-1 0,0 0 0,-1 1 0,1-1 0,0 1 0,0 0 0,0 0 0,-1 0 0,1 0 0,0 0 0,0 1 0,4 1 0,-2 2-18,0 0 0,0 0 0,0 1-1,-1-1 1,0 1 0,0 0 0,0 1 0,0-1-1,-1 1 1,0 0 0,0-1 0,0 1 0,3 13 0,-3-8 0,0-1 0,0 1 0,-1 0 0,-1 1 0,0-1 0,0 0 1,-2 16-1,-7 0 132,5-28 115,3-17-24,2 3-130,1 0-1,0 0 0,1 0 0,1 0 0,0 1 0,10-21 0,-11 29-223,0-1 0,0 1-1,1 0 1,-1 0 0,2 0-1,6-6 1,-8 9-360,0-1 1,1 1 0,0 0-1,0 0 1,-1 1-1,1 0 1,1-1-1,-1 2 1,7-3-1,-2 2-1272,-1 0-62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7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71 564,'-4'3'991,"-38"27"2416,41-29-3354,0 0-1,0-1 0,1 1 1,-1 0-1,1 0 0,-1-1 0,1 1 1,-1 0-1,1 0 0,-1 0 1,1 0-1,0-1 0,-1 1 1,1 0-1,0 0 0,0 0 0,0 0 1,0 0-1,0 1 0,0-1 4,1 0-1,-1 0 0,1 0 1,-1 0-1,1 0 0,0 0 1,-1 0-1,1-1 0,0 1 0,0 0 1,0 0-1,0-1 0,0 1 1,0-1-1,0 1 0,0-1 1,0 1-1,0-1 0,0 0 1,0 1-1,2-1 0,1 1 3,1-1 0,-1 1-1,0-1 1,1 0-1,-1-1 1,0 1 0,1-1-1,-1 0 1,0 0-1,1 0 1,-1 0 0,0-1-1,0 0 1,0 0 0,0 0-1,-1 0 1,1-1-1,4-3 1,-4 3-27,1 0-1,-1 0 1,0-1 0,-1 0-1,1 0 1,-1 0 0,1 0-1,-1 0 1,0-1 0,-1 1-1,1-1 1,-1 0 0,0 0-1,2-7 1,-3 10-16,-1 1 0,1-1 0,-1 0 0,0 1 0,0-1 0,0 0 0,0 1 0,0-1 0,0 1 0,0-1 0,0 0 0,-1 1 0,1-1 0,0 0 0,-1 1 0,0-1 0,1 1 0,-1-1 0,0 1 0,0 0 0,0-1 0,0 1 0,-2-3 0,2 4-11,-1-1 0,1 0-1,-1 1 1,0-1 0,1 1 0,-1 0 0,0-1-1,0 1 1,1 0 0,-1 0 0,0 0-1,0 0 1,1 0 0,-1 1 0,0-1 0,1 0-1,-1 1 1,-2 0 0,-2 2 4,0-1 0,0 1 1,1 0-1,-1 0 0,1 0 0,-1 1 1,1 0-1,0 0 0,1 0 0,-1 1 1,-5 6-1,8-7 18,-1 0 0,1 0 0,0 1-1,1-1 1,-1 0 0,1 1 0,0-1 0,0 1 0,0 0 0,1-1 0,-1 1 0,1 0 0,0-1 0,0 1 0,1-1-1,0 1 1,0 0 0,0-1 0,0 1 0,0-1 0,1 0 0,0 1 0,0-1 0,0 0 0,1 0 0,-1 0-1,5 4 1,-4-3-91,1-1-1,0 0 1,1 0-1,-1 0 0,1-1 1,-1 1-1,1-1 1,0 0-1,0-1 1,0 1-1,1-1 0,-1 0 1,1 0-1,-1-1 1,1 1-1,-1-1 0,1-1 1,0 1-1,0-1 1,-1 0-1,10-1 0,-4 0-931,1-1 0,-1 0 0,0-1 0,0 0 0,0-1 0,11-6 0,-12 4-589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3.100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120 33 156,'-35'2'2698,"24"-2"-1938,1 0 0,0 1-1,0 0 1,-1 0 0,1 1-1,-12 4 1,79-14 2402,23-8-2957,31-4-595,-34 19-6289,-64 2 4317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8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2 732,'-146'0'6224,"146"-1"-6222,0 1 0,0 0 0,-1 0 0,1 0 0,0 0 0,-1 0 0,1 0 0,0 0 0,0 0 0,-1 0 0,1 0 0,0 0 0,0 0 0,-1 0 0,1 0 0,0 0 0,-1 0 0,1 0 0,0 0 0,0 0 0,-1 0-1,1 0 1,0 0 0,0 0 0,-1 1 0,1-1 0,0 0 0,0 0 0,0 0 0,-1 0 0,1 1 0,0-1 0,0 0 0,0 0 0,-1 1 0,1-1 0,0 0 0,0 0 0,0 1 0,0-1 0,0 0 0,0 0 0,0 1 0,0-1 0,0 0 0,0 0 0,0 1 0,-1-1 0,2 0 0,-1 1 0,0-1 0,0 0 0,0 0 0,0 1 0,0-1 0,0 0 0,0 0 0,0 1 0,0-1 0,0 0 0,1 0 0,-1 1 0,0-1 0,0 0 0,1 4 74,-11-7 17,-13-2-31,20 4-109,11-1-253,2 0-27,15 2-3633,-20 0 2394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8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18 102 1104,'-1'-1'172,"0"0"1,0 1-1,-1-1 0,1 0 1,0 0-1,0 0 0,0 0 1,0 0-1,0 0 0,1-1 1,-1 1-1,0 0 0,0 0 0,1-1 1,-1 1-1,1 0 0,-1-1 1,1 1-1,0-1 0,-1 1 1,1 0-1,0-1 0,0 1 1,0-1-1,0 1 0,0-1 0,0 1 1,1 0-1,-1-1 0,0 1 1,1-1-1,-1 1 0,1 0 1,-1-1-1,1 1 0,0 0 1,-1 0-1,1 0 0,0-1 1,0 1-1,0 0 0,0 0 0,2-1 1,-2 1-150,1 0 0,0 0 0,0 0 1,0 0-1,0 1 0,0-1 0,0 1 0,0-1 1,0 1-1,0 0 0,0-1 0,0 1 0,0 0 1,0 1-1,1-1 0,-1 0 0,0 1 0,0-1 1,0 1-1,0-1 0,0 1 0,-1 0 0,1 0 1,0 0-1,0 0 0,0 0 0,-1 0 0,1 1 1,0-1-1,-1 0 0,2 3 0,0-1-25,-1 0 0,1 1-1,-1-1 1,1 1 0,-1 0 0,0-1-1,-1 1 1,1 0 0,-1 0 0,1 1-1,-1-1 1,0 7 0,0 55-30,-2-31 23,1-35 39,-1-2-23,0-1 1,-1 1-1,1-1 0,0 1 0,0-1 0,1 1 1,-1-1-1,0 0 0,1 1 0,0-1 0,0 0 1,0 0-1,0 1 0,0-1 0,0 0 1,0 1-1,1-1 0,0 0 0,-1 1 0,1-1 1,0 1-1,0-1 0,3-3 0,1-6-3,1 0 0,0 1 0,12-17 1,-4 7 5,-11 15-11,0 0 1,1 0 0,0 1 0,0-1-1,0 1 1,1 0 0,0 0 0,0 1-1,0-1 1,10-6 0,-14 12-3,0-1 0,-1 0 0,1 1 1,0-1-1,-1 1 0,1-1 0,-1 1 0,1-1 1,0 1-1,-1-1 0,1 1 0,-1 0 0,1-1 1,-1 1-1,0 0 0,1-1 0,-1 1 0,0 0 1,1 0-1,-1-1 0,0 1 0,0 0 0,0 0 1,1 0-1,-1-1 0,0 1 0,0 0 0,-1 1 1,4 27-7,-3-7 25,0 0 72,0 1-1,1-1 0,6 25 1,-7-46-143,0 0-1,0 0 1,1 0 0,-1 0-1,0 0 1,1 0 0,-1 0-1,1 0 1,0 0 0,-1 0-1,1 0 1,-1-1 0,1 1-1,0 0 1,0 0 0,0-1 0,-1 1-1,1 0 1,0-1 0,0 1-1,0-1 1,0 1 0,0-1-1,0 0 1,0 1 0,0-1-1,0 0 1,0 0 0,0 0-1,0 0 1,0 0 0,0 0 0,0 0-1,0 0 1,0 0 0,0 0-1,0 0 1,0-1 0,0 1-1,2-1 1,13 0-4302,-14 1 2549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8.8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1 199 1040,'0'-7'409,"-1"-43"3222,10-75 0,-6 109-2683,-2 17-511,-4 30-447,0 8-15,16 137 168,0-1 349,-4-124-380,-8-49-113,-1 0-1,0 0 1,1-1 0,0 1 0,-1 0 0,1-1-1,0 1 1,0 0 0,0-1 0,0 1 0,0-1 0,0 0-1,0 1 1,1-1 0,-1 0 0,1 0 0,-1 0-1,0 1 1,1-2 0,0 1 0,-1 0 0,1 0 0,0 0-1,-1-1 1,3 1 0,-1-1-155,-1-1 1,0 1-1,0-1 0,0 0 1,0 0-1,0 0 0,0 0 0,0 0 1,0 0-1,0-1 0,0 1 1,-1-1-1,1 1 0,2-4 1,24-29-4365,-23 27 2897,4-3-256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49:49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0 1348,'-41'6'4391,"41"-6"-4359,0 0 0,0 0 1,0 0-1,0 0 0,0 0 0,-1 0 1,1 0-1,0 0 0,0 0 0,0 0 0,0 0 1,0 0-1,-1 0 0,1 0 0,0 0 1,0 0-1,0 1 0,0-1 0,0 0 0,0 0 1,0 0-1,-1 0 0,1 0 0,0 0 1,0 0-1,0 0 0,0 1 0,0-1 0,0 0 1,0 0-1,0 0 0,0 0 0,0 0 1,0 1-1,0-1 0,0 0 0,0 0 0,0 0 1,0 0-1,0 0 0,0 1 0,0-1 1,0 0-1,0 0 0,0 0 0,0 0 0,0 0 1,0 1-1,0-1 0,0 0 0,0 0 1,0 0-1,0 0 0,0 0 0,0 0 0,0 1 1,1-1-1,-1 0 0,23 7 292,-6-5-515,0 0 1,1-1-1,29-2 0,20-7-4588,-56 6 3129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5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236 14 404,'0'6'521,"0"-6"-484,0 0 1,1 0-1,-1 0 1,0 1-1,0-1 1,0 0-1,0 0 0,0 0 1,0 1-1,0-1 1,0 0-1,0 0 1,0 0-1,-1 1 0,1-1 1,0 0-1,0 0 1,0 0-1,0 0 0,0 1 1,0-1-1,0 0 1,0 0-1,0 0 1,-1 0-1,1 1 0,0-1 1,0 0-1,0 0 1,0 0-1,0 0 1,-1 0-1,1 0 0,0 0 1,0 0-1,0 1 1,-1-1-1,1 0 1,0 0-1,0 0 0,0 0 1,0 0-1,-1 0 1,1 0-1,0 0 0,0 0 1,0 0-1,-1 0 1,1 0-1,0 0 1,0 0-1,0-1 0,-1 1 1,1 0-1,0 0 1,0 0-1,0 0 1,-1 0 368,6-25 924,-4 31 722,-7-8-868,6 2-1161,-16-2 257,4 2-277,1 0-1,-1 1 0,1 0 0,0 1 1,-1 0-1,-11 5 0,18-5-1,-1 0 0,1 1 0,0 0 0,0 0 0,0 0 0,1 0 0,-1 1 0,1 0 0,0 0 0,0 0 0,0 0 0,0 1 0,-3 6 0,-1 1-1,1 1 0,1-1 0,0 2 1,0-1-1,1 0 0,1 1 0,1 0 1,0 0-1,0 0 0,2 0 0,0 1 1,0-1-1,1 0 0,1 1 0,0-1 1,4 15-1,-4-24 3,0 1 0,0-1 0,0 0 0,0 1-1,1-1 1,0 0 0,1 0 0,-1 0 0,1 0 0,0 0 0,0-1 0,0 1 0,0-1 0,1 0 0,0 0 0,0 0 0,0 0 0,0-1 0,1 1-1,-1-1 1,1 0 0,0-1 0,0 1 0,10 3 0,-11-5-1,0 1 0,0-1 0,0 0-1,1 0 1,-1-1 0,0 1 0,1-1 0,-1 0-1,1 0 1,-1 0 0,0-1 0,1 1 0,-1-1 0,0 0-1,0-1 1,0 1 0,0-1 0,0 1 0,4-4-1,0 0-1,-1 0-1,0-1 0,0 0 1,-1 0-1,0-1 0,0 0 1,0 0-1,5-10 0,7-6-13,-14 19 17,-1-1 1,1 1-1,-1-1 0,0 1 1,0-1-1,0 0 1,-1 0-1,0 0 1,2-7-1,5-36 293,-9 48-292,-2 0-5,0 1-1,-1 0 0,1 0 0,-1 0 1,1 0-1,0 0 0,-1 0 0,1 1 1,0-1-1,0 1 0,0-1 0,0 1 1,0 0-1,0 0 0,0 0 0,1 0 0,-1 0 1,1 0-1,-1 1 0,1-1 0,-1 3 1,-2 2 0,1 0 0,0 0 0,0 0 0,0 0 1,-2 13-1,4-12 12,0-1-1,0 1 1,1 0 0,0 0 0,0 0 0,1 0 0,0 0-1,0 0 1,1 0 0,3 9 0,-3-13-5,0-1 0,0 1 0,0 0 0,1-1 0,-1 0 0,1 0 0,0 0 0,0 0 1,0 0-1,0 0 0,1-1 0,-1 1 0,1-1 0,0 0 0,-1 0 0,1-1 0,0 1 0,0-1 0,0 1 0,0-1 0,6 0 1,-5 0-5,0 0 0,0 0 0,0-1 1,0 1-1,0-1 0,0 0 0,0-1 1,0 1-1,0-1 0,0 0 0,0-1 1,0 1-1,0-1 0,0 0 1,-1 0-1,1 0 0,-1-1 0,0 1 1,1-1-1,-1 0 0,-1-1 0,1 1 1,0-1-1,-1 1 0,1-1 1,3-6-1,-4 5-2,0-1 1,0 0-1,-1 1 0,0-1 1,0 0-1,0 0 1,0-1-1,-1 1 1,0 0-1,-1 0 0,1-1 1,-1 1-1,0 0 1,-1-1-1,0 1 0,0 0 1,0 0-1,-1 0 1,1 0-1,-6-10 1,4 9 1,-1 0 1,-1 0 0,1 1 0,-1 0 0,0 0 0,0 0 0,-1 1 0,0-1 0,0 1 0,0 1 0,-13-8-1,16 10-16,0 0-1,0 0 0,0 1 0,-1-1 1,1 1-1,0 0 0,-1 0 0,0 0 1,1 0-1,-1 1 0,1-1 0,-1 1 1,0 0-1,1 0 0,-1 0 0,0 1 1,1-1-1,-1 1 0,1 0 0,-1 0 1,1 0-1,-1 1 0,1-1 0,0 1 1,-1-1-1,1 1 0,-5 4 0,8-5-61,-1-1 0,0 1 0,0 0 0,0-1 0,1 1 0,-1 0 0,0 0 0,1 0-1,-1 0 1,1 0 0,-1 0 0,1 0 0,-1-1 0,1 1 0,0 1 0,-1-1 0,1 0 0,0 0-1,0 0 1,0 0 0,0 0 0,0 0 0,0 0 0,0 0 0,0 0 0,0 0 0,0 0-1,1 1 1,20 24-4250,-12-18 2642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6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82 220,'-8'-34'4817,"10"22"-3111,11 18-994,-9-2-707,0 1 0,-1-1 0,1 1 0,-1 0-1,0 0 1,-1 0 0,1 0 0,-1 0 0,0 1 0,0-1-1,-1 1 1,1-1 0,-1 1 0,0 7 0,1 14 41,-3 49 1,0-32 1,3-58 71,0 0-1,0 0 1,2 0 0,0 1 0,0-1 0,1 1 0,1 0 0,0 1 0,1-1-1,1 1 1,-1 0 0,2 1 0,10-12 0,60-56-128,-79 79 9,1 0 0,-1 0-1,0 0 1,0 0 0,0 0 0,1-1 0,-1 1-1,0 0 1,0 0 0,0 0 0,1 0-1,-1 0 1,0 0 0,0 0 0,1 0-1,-1 0 1,0 0 0,0 0 0,0 0-1,1 0 1,-1 0 0,0 0 0,0 0-1,1 0 1,-1 0 0,0 0 0,0 0-1,1 0 1,-1 1 0,0-1 0,0 0 0,0 0-1,0 0 1,1 0 0,-1 0 0,0 1-1,0-1 1,0 0 0,0 0 0,1 0-1,-1 1 1,0-1 0,0 0 0,0 0-1,0 0 1,0 1 0,0-1 0,0 0-1,0 0 1,0 1 0,6 21-23,-3 24-9,-2-33 55,-1-1 1,2 1 0,0-1-1,0 1 1,5 12 0,-6-22-22,0 0 0,-1 0 1,1 0-1,0-1 1,1 1-1,-1 0 0,0-1 1,1 1-1,0 0 1,0-1-1,-1 0 0,1 1 1,1-1-1,-1 0 0,0 0 1,0 0-1,1 0 1,-1-1-1,1 1 0,0-1 1,-1 1-1,1-1 1,0 0-1,0 0 0,0 0 1,0 0-1,3 0 1,-3-2-214,1 1 1,-1 0 0,0-1 0,0 0 0,0 0 0,1 0 0,-1 0 0,0 0 0,3-2 0,24-19-5206,-21 14 3583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7.5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82 996,'3'-77'7199,"-3"77"-7168,0 0 1,0-1-1,0 1 1,0 0-1,-1 0 1,1 0 0,0 0-1,0-1 1,0 1-1,0 0 1,0 0-1,0 0 1,0-1-1,0 1 1,0 0-1,0 0 1,0 0 0,0 0-1,-1 0 1,1-1-1,0 1 1,0 0-1,0 0 1,0 0-1,0 0 1,-1 0-1,1 0 1,0 0 0,0 0-1,0-1 1,-1 1-1,1 0 1,0 0-1,0 0 1,0 0-1,0 0 1,-1 0-1,1 0 1,0 0 0,0 0-1,0 0 1,-1 0-1,1 0 1,0 0-1,0 0 1,0 0-1,0 1 1,-1-1 0,1 0-1,0 0 1,0 0-1,0 0 1,-1 0-25,1 1 0,-1-1 0,1 0 0,-1 1 0,1-1 0,-1 1 0,1-1 0,0 1 0,-1-1-1,1 1 1,0-1 0,-1 1 0,1-1 0,0 1 0,0-1 0,-1 1 0,1-1 0,0 1 0,0-1 0,0 1 0,0 0 0,0-1 0,0 2 0,2 413 371,5-330-128,-6-85-339,0 0 0,1-1 0,-1 1 0,0 0 0,0 0-1,1-1 1,-1 1 0,0-1 0,0 1 0,0-1 0,1 1-1,-1-1 1,0 0 0,0 0 0,0 1 0,0-1 0,-1 0-1,1 0 1,0 0 0,0 0 0,0 0 0,0-2 0,29-33-6126,-27 30 4878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7.8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21 1112,'-30'-5'1779,"14"2"1126,44 2-1602,59-5-834,0 0-1727,-29 11-3397,-46-2 3176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8.5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29 207 144,'-4'5'3299,"9"-5"-1337,25-13-681,-21 8-1276,-1 1-1,0-1 1,0 0-1,-1-1 1,1 0-1,10-12 1,-14 13 40,0 0 0,-1 0 0,1 0 0,-1-1 0,-1 1 0,1-1 0,-1 0 0,0 0 0,0 0 0,-1 0 0,0 0 0,0 0 0,0 0 0,0-1 0,-1 1 0,-1 0 0,1 0 0,-3-12 0,3 16-39,0 1 0,-1 0 0,1-1 0,-1 1 0,1 0 0,-1-1 1,1 1-1,-1 0 0,0-1 0,0 1 0,0 0 0,0 0 0,0 0 0,0 0 0,0 0 1,0 0-1,0 0 0,0 0 0,-1 0 0,1 1 0,0-1 0,0 0 0,-1 1 1,1-1-1,-2 1 0,0-1-2,0 1-1,0 0 1,1 0 0,-1 1 0,0-1-1,0 0 1,1 1 0,-1 0 0,0 0-1,1 0 1,-1 0 0,-3 2 0,0 0 19,0 1 1,0-1 0,0 1-1,1 1 1,-1-1 0,1 1-1,0 0 1,1 0-1,-1 0 1,-4 9 0,4-4 78,0 1 0,1 0 1,1 0-1,0 0 0,0 1 1,1-1-1,0 1 0,1-1 1,0 22-1,1-30-82,1 1 1,-1-1-1,1 0 0,-1 1 1,1-1-1,0 1 0,0-1 1,1 0-1,-1 0 0,1 0 1,-1 0-1,1 0 0,0 0 1,0 0-1,0 0 0,1-1 1,-1 1-1,1-1 0,-1 0 1,1 1-1,0-1 0,0-1 1,0 1-1,0 0 0,0-1 1,0 1-1,0-1 0,1 0 1,-1 0-1,0 0 0,1 0 1,-1-1-1,1 0 0,-1 1 1,1-1-1,4-1 0,7 1-327,0-1 1,1 0-1,-1-2 0,21-4 0,24-19-4549,-49 18 3078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9.4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99 908,'-1'-1'270,"0"-1"1,0 0-1,1 0 0,-1 0 1,0 0-1,1 0 0,0 0 1,0 0-1,-1 0 0,1 0 1,0 0-1,1 0 0,-1 0 1,0 0-1,0-1 0,1 1 1,-1 1-1,1-1 0,0 0 1,0 0-1,0 0 0,0 0 1,2-3-1,-2 4-257,-1 0 0,1 1-1,0-1 1,0 0 0,0 0 0,0 1 0,0-1 0,0 0-1,0 1 1,0-1 0,0 1 0,0-1 0,0 1 0,0 0 0,0-1-1,0 1 1,0 0 0,1 0 0,-1 0 0,0 0 0,0 0-1,0 0 1,0 0 0,1 0 0,-1 0 0,0 1 0,0-1-1,0 0 1,0 1 0,0-1 0,0 1 0,0-1 0,0 1-1,0-1 1,0 1 0,0 0 0,0 0 0,0-1 0,-1 1 0,1 0-1,0 0 1,1 2 0,0 0-13,1 0 0,-1 1 0,0-1 0,0 1 0,0 0 0,0-1 0,-1 1-1,0 0 1,0 0 0,0 0 0,0 0 0,0 0 0,-1 0 0,0 0 0,0 5 0,-9 69 28,2-20-22,7-43 78,0-15 147,3-48 446,1 30-675,1 0 1,1 0-1,1 1 1,0 0 0,2 0-1,-1 1 1,2 0-1,0 0 1,1 1-1,22-23 1,-32 37-3,0 0-1,0 0 1,0 0 0,0 0 0,0 0 0,0 0-1,0 0 1,0 1 0,1-1 0,-1 0 0,0 1-1,0-1 1,1 1 0,-1-1 0,0 1-1,1-1 1,-1 1 0,1 0 0,-1 0 0,1 0-1,-1 0 1,2 0 0,-2 1-1,0-1 1,0 1-1,0 0 1,0 0-1,-1 0 1,1-1-1,0 1 1,-1 0-1,1 0 1,0 0-1,-1 0 1,1 0-1,-1 0 1,0 1-1,1-1 1,-1 0-1,0 0 1,0 0-1,1 0 1,-1 3-1,0 10-2,0 0-1,0 0 0,-4 18 1,2-22 4,1 5 50,1 0 0,0 1-1,1-1 1,0 0 0,1 1 0,1-1-1,6 21 1,-8-34-102,0 0 1,0 0-1,0-1 0,0 1 0,0 0 1,0-1-1,0 1 0,1-1 0,-1 1 1,0-1-1,1 1 0,0-1 0,-1 0 1,1 0-1,3 2 0,10-2-5471,-11-3 3686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39.9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1 110 476,'0'-110'8588,"0"184"-8607,4 168 242,-3-164-96,-2-54-31,1-1 1,1 1 0,6 32 0,-7-55-93,0 0 0,1 1 0,-1-1 0,0 0 0,1 0 0,-1 0 1,1 1-1,-1-1 0,1 0 0,-1 0 0,1 0 0,0 0 0,0 0 1,0 0-1,-1 0 0,1 0 0,0 0 0,0 0 0,0-1 1,0 1-1,0 0 0,1-1 0,-1 1 0,0 0 0,2 0 0,-1-1-39,0 0 0,1 0 0,-1 0 0,0 0-1,0-1 1,1 1 0,-1 0 0,0-1 0,0 0-1,0 1 1,0-1 0,0 0 0,3-2 0,2-1-798,-1 0 0,0 0-1,0-1 1,0 1 0,0-2 0,-1 1 0,10-12 0,-11 9-683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38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89 672,'-29'-29'5932,"-2"-4"-4577,24 10 356,9 19-1386,5 21-270,4 22-23,-2 0 1,-2 0 0,4 64 0,-9 125 1392,-3-133-288,2-63-796,1-29-519,0-21-754,-1 3-863,1 0 0,0 1 1,1-1-1,8-21 0,0 13-457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51:40.3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4 1244,'-4'0'4288,"12"0"-1755,33-2-1112,57 0-3174,-86 6-2533,-7-1 2547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0.8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26 126 604,'-9'-34'5306,"4"-47"795,5 70-5105,-12 58-26,17 524 1481,-2-581 169,3-38-3018,-1-3-3986,9 1-6118,-10 43 7854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1.4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 61 1072,'-12'-49'6076,"3"38"-188,5 15-2673,9 5-2611,11 7-792,67 37 343,-53-35-424,-1 0 0,-1 2 0,42 39 0,-69-57-48,1 0 0,0-1 0,0 1 1,0 0-1,0-1 0,0 1 0,0-1 0,0 0 0,0 1 0,1-1 0,-1 0 0,0 0 0,1-1 1,-1 1-1,1 0 0,-1-1 0,1 1 0,-1-1 0,1 0 0,-1 0 0,1 0 0,-1 0 1,1-1-1,-1 1 0,1-1 0,-1 1 0,1-1 0,-1 0 0,1 0 0,-1 0 0,0 0 0,0 0 1,0-1-1,1 1 0,-1-1 0,0 1 0,-1-1 0,1 0 0,3-3 0,2-4-1465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2.02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160 116 924,'15'-22'2142,"-3"6"-778,-1-1 1,-1 0-1,11-25 0,-22 42-1306,0 0-1,1-1 0,-1 1 0,0 0 0,1 0 0,-1 0 0,0 0 1,1-1-1,-1 1 0,0 0 0,1 0 0,-1 0 0,0 1 1,1-1-1,-1 0 0,0 0 0,1 0 0,-1 0 0,0 1 0,1-1 1,-1 0-1,1 1 0,-1-1 0,0 0 0,1 1 0,-1-1 0,1 1 1,-1-1-1,0 1 0,-25 14-57,-10 12 42,-35 35 1,62-54-43,1 0 0,0 1 0,1 0 0,0 1 0,0 0 1,1 0-1,0 0 0,1 1 0,-7 18 0,12-29 1,0 0 0,0 0 1,0 1-1,0-1 0,0 0 0,0 0 0,0 0 0,0 0 0,0 0 0,0 1 0,0-1 1,0 0-1,0 0 0,0 0 0,0 0 0,0 0 0,0 1 0,0-1 0,0 0 0,1 0 1,-1 0-1,0 0 0,0 0 0,0 0 0,0 0 0,0 1 0,0-1 0,0 0 0,1 0 1,-1 0-1,0 0 0,0 0 0,0 0 0,0 0 0,0 0 0,1 0 0,-1 0 0,0 0 1,0 0-1,0 0 0,0 0 0,0 0 0,1 0 0,-1 0 0,0 0 0,0 0 0,0 0 0,0 0 1,0 0-1,1 0 0,-1 0 0,0 0 0,0 0 0,0 0 0,0 0 0,0-1 0,0 1 1,1 0-1,-1 0 0,0 0 0,0 0 0,0 0 0,19-10 35,16-15-5,25-21-16,-46 37 35,-1 0 0,0-1 0,-1 0 0,0-1 0,-1 0-1,0-1 1,15-21 0,-24 29 204,4-8 2476,-6 12-2704,0 0 1,0 0-1,0 0 1,0 0-1,0 0 1,0 1-1,0-1 1,0 0 0,0 0-1,0 0 1,0 0-1,0 0 1,0 0-1,0 1 1,0-1 0,0 0-1,0 0 1,0 0-1,0 0 1,1 0-1,-1 0 1,0 0 0,0 1-1,0-1 1,0 0-1,0 0 1,0 0-1,0 0 1,0 0 0,0 0-1,0 0 1,1 0-1,-1 0 1,0 0-1,0 0 1,0 0 0,0 0-1,0 1 1,0-1-1,1 0 1,-1 0-1,0 0 1,0 0 0,0 0-1,0 0 1,0 0-1,0 0 1,1 0-1,-1 0 1,0 0 0,0-1-1,0 1 1,0 1-37,-1 1-6,0 1 23,0-1-1,0 1 1,1-1-1,-1 1 0,1-1 1,0 1-1,-1 0 1,1-1-1,0 1 1,0-1-1,1 4 1,-1 2 39,-29 602 1447,28-579-1474,0-12-4,0-1 0,2 0 0,0 0 0,0 0 0,2 0-1,1-1 1,7 27 0,-11-44-18,0 0-1,0 1 1,0-1 0,0 0-1,0 0 1,0 0 0,0 0-1,0 1 1,0-1 0,1 0-1,-1 0 1,0 0-1,0 0 1,0 0 0,0 1-1,0-1 1,0 0 0,0 0-1,0 0 1,0 0-1,0 0 1,1 1 0,-1-1-1,0 0 1,0 0 0,0 0-1,0 0 1,0 0-1,1 0 1,-1 0 0,0 0-1,0 0 1,0 0 0,0 0-1,1 1 1,-1-1 0,0 0-1,0 0 1,0 0-1,0 0 1,1 0 0,-1 0-1,0 0 1,0-1 0,0 1-1,0 0 1,1 0-1,-1 0 1,0 0 0,0 0-1,0 0 1,0 0 0,0 0-1,1 0 1,-1 0-1,0 0 1,0-1 0,0 1-1,0 0 1,6-15-700,-2-21-1508,-12-52-7785,8 69 7280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3.2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23 277 1464,'-1'1'203,"0"-1"0,-1 1 0,1 0 1,0 0-1,-1 0 0,1 0 0,0 0 0,0 0 0,0 0 0,-1 0 0,1 0 0,1 0 1,-1 1-1,0-1 0,0 0 0,0 1 0,1-1 0,-1 0 0,0 1 0,1-1 0,0 1 0,-1-1 1,1 1-1,0-1 0,0 1 0,-1 0 0,1-1 0,1 1 0,-1-1 0,0 1 0,0-1 1,1 3-1,0-3-137,0 1-1,1-1 1,-1 0 0,0 0 0,1 0 0,-1-1 0,1 1 0,-1 0 0,1 0-1,-1-1 1,1 1 0,-1-1 0,1 1 0,0-1 0,-1 0 0,1 0 0,0 0 0,-1 0-1,1 0 1,0 0 0,-1 0 0,1 0 0,0 0 0,-1-1 0,1 1 0,-1-1-1,1 1 1,-1-1 0,1 0 0,2-1 0,24-10 260,0-1 0,0-2 0,28-19 0,-48 28-232,0 1-1,0-1 1,-1-1 0,0 1-1,0-1 1,-1-1-1,0 1 1,0-1 0,-1 0-1,1 0 1,-2-1-1,1 1 1,-1-1 0,3-12-1,-5 10 210,-1 0 0,0 0-1,0 0 1,-2-13 0,1 21-188,0 0 0,0 0 0,0 0 0,0 0 0,-1 0 1,1 0-1,-1 0 0,0 0 0,0 0 0,0 1 0,0-1 1,0 0-1,-1 1 0,1-1 0,-1 1 0,0-1 0,0 1 0,0 0 1,0 0-1,-2-2 0,2 3-108,1 0 0,0 1 0,-1 0 0,1-1 0,-1 1 0,1 0 0,-1-1 0,1 1 0,-1 0 0,1 0 0,-1 0 0,1 0 0,-1 0 0,1 1 0,-1-1 0,1 0 0,-1 1 0,1-1 0,0 1 0,-1 0 0,1-1 0,-3 3 0,-21 23-102,12-11 33,1-4 247,0 0 0,1 1 0,1 0-1,0 0 1,1 1 0,0 0 0,1 1 0,-10 23 0,15-31-164,1 1 0,0-1 0,1 1 0,-1 0 0,1-1 1,0 1-1,1 0 0,0 0 0,0 0 0,0-1 0,1 1 0,0 0 0,0 0 1,1-1-1,0 1 0,0-1 0,0 1 0,1-1 0,0 0 0,0 0 0,1 0 1,0-1-1,5 8 0,-4-7 8,-1-1 0,1 0-1,0 0 1,0 0 0,1-1 0,-1 0 0,1 0 0,0 0 0,0 0 0,1-1 0,-1 0 0,1-1-1,-1 1 1,1-1 0,0-1 0,0 1 0,-1-1 0,1 0 0,13-1 0,-10 0-369,0-1 0,0-1 1,0 1-1,0-2 1,13-4-1,-8 1-1492,0 0 1,26-16-1,35-29-7024,-50 33 6107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3.9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89 90 336,'-6'3'582,"1"1"1,-1-1-1,1 1 0,0 0 0,0 0 1,0 0-1,0 1 0,1 0 1,0 0-1,0 0 0,-5 8 0,8-11-519,0 0 0,0-1 0,0 1-1,0 0 1,1-1 0,-1 1-1,0 0 1,1 0 0,0 0 0,-1-1-1,1 1 1,0 0 0,0 0-1,0 0 1,0 0 0,0 0 0,0 0-1,1 0 1,-1-1 0,1 1-1,-1 0 1,1 0 0,0-1 0,-1 1-1,1 0 1,0-1 0,0 1-1,0 0 1,1-1 0,-1 0 0,0 1-1,0-1 1,1 0 0,-1 1-1,1-1 1,-1 0 0,1 0 0,0 0-1,-1 0 1,1-1 0,0 1 0,0 0-1,2 0 1,1 0 84,0 0 0,0 0-1,0-1 1,0 0 0,1 0 0,-1 0 0,0-1-1,0 1 1,0-1 0,0 0 0,0-1 0,0 1 0,0-1-1,0 0 1,0 0 0,-1-1 0,1 1 0,-1-1-1,1 0 1,6-7 0,-1 3 111,-2-1-1,1 1 1,-1-2-1,-1 1 1,1-1-1,-2 0 1,1-1 0,8-16-1,-14 24-191,0 0-1,0 0 1,-1 0-1,1 0 1,-1 0-1,1 0 1,-1 0 0,0-1-1,1 1 1,-1 0-1,0 0 1,-1 0-1,1 0 1,0 0 0,-1-1-1,1 1 1,-1 0-1,0 0 1,1 0-1,-1 0 1,0 0-1,0 1 1,-2-4 0,0 2 5,0 0 1,0 0 0,0 0-1,-1 0 1,1 1 0,-1-1-1,0 1 1,1 0 0,-1 0 0,0 1-1,-6-3 1,3 2-26,-1 0 0,1 0 0,0 0 0,-1 1 0,0 0 0,1 1 1,-1 0-1,1 0 0,-1 0 0,1 1 0,-1 0 0,1 1 0,-11 3 0,13-2-33,0-1 0,1 1 1,0 1-1,-1-1 0,1 0 0,1 1 0,-1 0 1,0 0-1,1 0 0,0 1 0,0-1 0,0 1 1,0 0-1,1-1 0,-2 7 0,0-1 39,2 0 0,-1 0 0,1 0 0,1 1 0,0-1 0,0 1 0,2 15 0,0-7 86,2 1 0,0-1-1,1 1 1,1-1 0,1 0 0,1-1 0,17 36 0,-20-47-209,0 0-1,0 0 0,1 0 1,0 0-1,0-1 0,1 0 1,-1 0-1,1 0 1,1-1-1,-1 0 0,1 0 1,0-1-1,0 0 0,0 0 1,0 0-1,1-1 0,0 0 1,-1 0-1,1-1 1,0 0-1,0-1 0,0 0 1,1 0-1,-1-1 0,0 1 1,0-2-1,0 1 1,1-1-1,-1-1 0,0 1 1,8-4-1,2-2-1524,0 0 0,0-1 0,-1-1 0,-1-1 0,0 0 0,0-1 0,26-24-1,-12 8-1431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4.5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66 171 156,'3'-15'1773,"-1"0"0,-1 0 0,0-28 0,-2 36-905,1 1 1,-1-1 0,0 0 0,0 0-1,-1 1 1,0-1 0,0 1-1,-1-1 1,0 1 0,-6-11 0,8 17-806,0 0 0,1 1 0,-1-1 1,0 0-1,1 0 0,-1 0 0,1 1 0,-1-1 1,0 0-1,1 1 0,-1-1 0,1 1 1,-1-1-1,1 1 0,-1-1 0,1 1 1,-1-1-1,1 1 0,0-1 0,-1 1 1,1-1-1,0 1 0,-1 0 0,1-1 1,0 1-1,0 0 0,0-1 0,-1 1 1,1 0-1,0-1 0,0 2 0,-10 23 113,3 8-104,1-1 1,1 1-1,2 0 0,0 39 1,15 136 78,-4-93-99,-3-28-38,4 105 62,-11-178-145,-2-19-1164,-2-25-1910,7 22 1682,-1-1 1,1 0-1,0 0 1,1 1 0,0-1-1,4-8 1,2 2-1282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5.33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135 111 504,'-80'-10'4572,"34"5"-1975,37 3-818,15 0 565,171-18-1319,76-12-2344,-251 32 1232,-1 0 0,0-1-1,0 1 1,0 0 0,0 0 0,0-1 0,1 1 0,-1 0 0,0 0 0,0 0 0,0 0 0,0 1 0,0-1 0,1 0 0,-1 0-1,0 1 1,0-1 0,0 1 0,0-1 0,0 1 0,0-1 0,0 1 0,0 0 0,0-1 0,0 1 0,0 0 0,0 1 0,4 2 144,-5-4-57,0 0 0,0 0 0,0 1 0,0-1 0,0 0 0,1 0 0,-1 0-1,0 0 1,0 0 0,0 0 0,0 0 0,0 0 0,1 0 0,-1 0-1,0 1 1,0-1 0,0 0 0,0 0 0,0 0 0,1 0 0,-1 0 0,0 0-1,0 0 1,0 0 0,0 0 0,1 0 0,-1 0 0,0-1 0,0 1-1,0 0 1,0 0 0,0 0 0,1 0 0,-1 0 0,0 0 0,0 0 0,0 0-1,0 0 1,0 0 0,0 0 0,0-1 0,1 1 0,-1 0 0,0 0-1,0 0 1,0 0 0,0 0 0,0-1 0,0 1 0,0 0 0,0 0-1,0 0 1,0-1 0,3-13 82,-5-15 920,2 29-958,0-1-1,0 1 0,0 0 0,0 0 1,-1-1-1,1 1 0,0 0 1,0-1-1,0 1 0,0 0 0,0 0 1,-1-1-1,1 1 0,0 0 1,0 0-1,0-1 0,-1 1 0,1 0 1,0 0-1,0 0 0,-1-1 1,1 1-1,0 0 0,0 0 1,-1 0-1,1 0 0,0 0 0,-1-1 1,1 1-1,0 0 0,-1 0 1,1 0-1,0 0 0,-1 0 0,1 0 1,0 0-1,-1 0 0,1 0 1,0 0-1,0 0 0,-1 1 0,1-1 1,0 0-1,-1 0 0,1 0 1,0 0-1,-1 1 0,-14 16 618,-7 27 673,18-28-1049,0 0 0,1 1-1,1-1 1,0 1 0,2-1-1,-1 1 1,2-1 0,0 1 0,2-1-1,-1 1 1,2-1 0,0 0-1,1 0 1,7 15 0,-12-30-282,0 1 0,1 0 1,-1-1-1,0 1 1,1-1-1,0 1 0,-1-1 1,1 0-1,0 1 1,0-1-1,0 1 0,0-1 1,0 0-1,0 0 0,0 0 1,0 0-1,0 0 1,1 0-1,-1 0 0,2 1 1,-1-3-147,-1 1 1,1-1-1,0 0 0,-1 0 1,1 0-1,-1 0 1,1-1-1,-1 1 0,1 0 1,-1-1-1,0 1 1,0 0-1,0-1 0,0 0 1,0 1-1,0-1 1,1-1-1,2-5-1323,1 0 1,-1 0-1,-1-1 0,0 1 1,3-14-1,2-2-2006,-2 7 1052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5.6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90 73 192,'-2'-1'388,"0"0"0,0 0-1,0 1 1,0-1 0,0 0 0,0 1 0,0-1-1,0 1 1,0 0 0,0-1 0,0 1 0,0 0-1,0 0 1,0 1 0,0-1 0,0 0-1,0 1 1,0-1 0,0 1 0,0-1 0,0 1-1,0 0 1,-3 2 0,2 0-37,0 0 0,1 0 0,-1 0 0,1 0 0,-1 0-1,1 1 1,0-1 0,1 1 0,-1 0 0,1-1 0,-3 8 0,4-10-296,-1 1 0,1-1 0,0 0 0,-1 0 0,1 0 1,0 0-1,0 0 0,0 0 0,0 0 0,0 1 0,0-1 0,0 0 0,0 0 0,0 0 1,0 0-1,1 0 0,-1 0 0,0 0 0,1 0 0,-1 1 0,1-1 0,-1-1 0,1 1 0,0 0 1,-1 0-1,1 0 0,1 1 0,0-1-13,0 0 1,0 0-1,0 0 1,0 0-1,0 0 1,1 0-1,-1-1 0,0 1 1,0-1-1,0 1 1,1-1-1,-1 0 1,3 0-1,1 0-12,-1-1 1,1 1-1,0-1 0,0 0 0,0-1 1,-1 1-1,1-1 0,-1 0 1,1-1-1,7-3 0,-11 4-25,0 0-1,1 0 1,-1 0 0,0 0-1,0-1 1,0 1 0,-1 0-1,1-1 1,0 1-1,-1-1 1,0 0 0,1 1-1,-1-1 1,0 0 0,-1 0-1,1 0 1,0 0-1,-1 0 1,0 0 0,1 0-1,-1 0 1,0 0 0,-1 0-1,1 0 1,0 0 0,-1 1-1,0-1 1,0 0-1,0 0 1,0 0 0,0 0-1,0 1 1,-1-1 0,1 1-1,-1-1 1,0 1-1,-3-4 1,2 2-6,1 1 0,-1 0 1,-1 0-1,1 1 0,0-1 0,-1 0 0,1 1 0,-1 0 1,0 0-1,0 0 0,0 0 0,0 1 0,0 0 0,0-1 1,0 1-1,0 1 0,-1-1 0,1 1 0,0-1 0,0 1 1,-1 1-1,1-1 0,0 0 0,0 1 0,-1 0 0,-3 1 0,7-1-32,-1-1-1,1 1 0,0 0 0,0-1 0,0 1 0,0 0 0,0-1 0,0 1 0,0 0 0,0 0 0,0 0 0,0 0 0,0 0 0,0 0 0,1 0 0,-1 0 0,0 0 1,1 1-1,-1-1 0,1 0 0,-1 0 0,1 0 0,0 1 0,0-1 0,-1 0 0,1 1 0,0-1 0,0 0 0,0 1 0,0-1 0,0 0 0,1 0 0,-1 1 0,0-1 0,1 0 1,-1 0-1,0 1 0,1-1 0,0 0 0,-1 0 0,1 0 0,0 0 0,-1 0 0,3 2 0,4 8-1202,1-1 0,1 0 0,14 15 0,-12-15-987,14 17-2519,-9-10 2453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6.4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0 149 52,'0'-4'688,"0"0"1,0 0-1,1 0 0,-1 0 1,1 0-1,0 1 0,0-1 0,0 0 1,1 0-1,-1 1 0,1-1 1,0 1-1,0 0 0,0-1 1,4-3-1,-4 4-349,1 1-1,-1 0 1,1 0-1,0 0 1,0 0-1,0 0 1,0 1-1,0-1 1,0 1 0,0 0-1,1 0 1,-1 0-1,0 0 1,7 0-1,-5 0-256,1 1-1,-1 1 0,1-1 0,-1 1 0,1 0 0,-1 0 1,1 0-1,-1 1 0,0 0 0,0 0 0,0 0 0,0 1 1,0-1-1,0 1 0,-1 0 0,1 1 0,-1-1 0,0 1 0,0 0 1,0 0-1,3 6 0,0-1-87,-1 2 0,-1-1 0,0 1 0,0 0 0,5 22 0,-8-29 0,-1 1 1,0 0-1,0 0 0,0 0 1,0 0-1,-1 0 1,0 0-1,0 0 0,-1 0 1,1 0-1,-1 0 1,0 0-1,-1 0 0,1 0 1,-1-1-1,-2 7 1,3-11 6,1 1 1,0 0-1,-1-1 1,1 1 0,-1-1-1,1 1 1,-1-1-1,1 1 1,-1-1 0,1 1-1,-1-1 1,0 1-1,1-1 1,-1 0 0,1 1-1,-1-1 1,0 0-1,0 1 1,1-1 0,-1 0-1,0 0 1,1 0-1,-1 0 1,0 0 0,0 0-1,1 0 1,-1 0-1,0 0 1,0 0-1,1 0 1,-1 0 0,0 0-1,1-1 1,-1 1-1,0 0 1,1-1 0,-1 1-1,0 0 1,1-1-1,-1 1 1,0-1 0,1 1-1,-1-1 1,1 1-1,-1-1 1,1 1 0,0-1-1,-1 1 1,1-1-1,-1 0 1,1 1 0,0-1-1,-1 0 1,1-1-1,-2-1 3,0 0-1,1 0 0,-1 0 1,1-1-1,-1 1 0,1-1 0,1 1 1,-1-1-1,0 1 0,0-6 1,3-4-6,1-1 0,0 1 1,1 0-1,0 0 0,1 1 0,1 0 1,0-1-1,0 2 0,16-22 1,-16 24-7,0 1 1,1 0-1,0 1 1,1 0-1,0 0 1,0 0-1,0 1 1,0 0-1,1 1 1,0 0-1,1 0 1,-1 1-1,16-5 1,-23 8 10,0 1 0,0 0 1,0 0-1,0 0 0,0 0 1,0 0-1,0 0 0,0 0 1,0 1-1,0-1 0,0 1 1,0-1-1,0 1 0,0 0 1,0 0-1,0 0 0,0 0 1,0 0-1,-1 0 0,1 0 1,-1 1-1,1-1 0,-1 1 1,1-1-1,-1 1 0,0 0 1,0-1-1,1 1 0,-1 0 1,0 0-1,-1 0 0,1 0 1,0 0-1,-1 0 0,1 0 1,-1 0-1,1 2 0,2 12 172,0 0-1,-1 0 1,1 28-1,-3-31 2,4 49 385,4-1 0,22 94 0,-30-155-583,0 0 0,0 1 0,0-1 0,0 0 0,-1 0 0,1 1 0,0-1 0,0 0 1,0 0-1,0 1 0,0-1 0,0 0 0,1 0 0,-1 1 0,0-1 0,0 0 0,0 1 1,0-1-1,0 0 0,0 0 0,0 0 0,0 1 0,1-1 0,-1 0 0,0 0 1,0 1-1,0-1 0,0 0 0,1 0 0,-1 0 0,0 0 0,0 1 0,1-1 0,-1 0 1,0 0-1,0 0 0,1 0 0,-1 0 0,0 0 0,0 0 0,1 0 0,-1 0 0,0 1 1,0-1-1,1 0 0,-1 0 0,0 0 0,0-1 0,1 1 0,-1 0 0,8-16-2535,2-26-3588,-3 5-71,0 20 3220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0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708 101 540,'4'-14'5739,"-26"-9"-2613,-30-10-2726,39 25-116,2 4-257,0 0 1,-1 0-1,0 1 1,0 1-1,1 0 1,-1 1-1,-23 0 1,17 0-18,1 0 0,-1 2 0,0 0 0,1 1 0,-1 1 0,1 0 0,0 2-1,0 0 1,0 0 0,-19 11 0,16-4 71,1 1 0,1 0 0,0 2 1,0 0-1,2 1 0,-16 18 0,20-22-22,1 1 1,0 0 0,0 1 0,1 0 0,1 0-1,1 1 1,0 0 0,0 1 0,2 0 0,0 0-1,-5 21 1,-10 39 167,16-63-186,0-1 1,2 0-1,-1 1 0,2 0 1,-1 0-1,1 17 1,1-8 16,1 0-1,1 0 1,1 0 0,0 0 0,2 0 0,1 0-1,1-1 1,0 0 0,19 40 0,-9-35 80,0-1 0,1 0 0,1-1 0,31 30 0,-39-44-130,2 1-1,-1-1 0,2-1 0,-1 0 0,1-1 0,0 0 0,1-1 0,0 0 0,0-1 0,24 6 1,-22-7 4,1-1 0,1-1 0,-1-1 0,0 0 0,1-1 0,-1-1 0,0-1 0,1 0 0,-1-1 0,0-1 0,0-1 0,17-6 0,-15 5-8,0-2 1,0 0-1,-1-1 1,0-1-1,-1-1 1,0 0-1,0-1 1,-1-1 0,0-1-1,-1 0 1,25-29-1,-4-6 53,57-95 0,-83 121 77,-1 0 1,-1-1-1,-1 0 0,-1 0 0,0 0 1,-2-1-1,-1 0 0,-1 0 0,-2-34 0,-2 44-46,0 0-1,-1 0 1,-1 0-1,0 1 1,-1 0-1,-1 0 1,0 0-1,-8-13 1,-7-17 43,17 36-80,0 0 1,-1 0-1,0 1 0,0-1 0,0 1 1,-1 0-1,0 0 0,0 1 1,-1 0-1,1 0 0,-1 1 0,0-1 1,-15-5-1,-12-5-278,-67-18 1,41 14-1039,44 13 804,-8-3-1643,0 1-1,-1 1 0,0 1 0,-28-3 0,14 8-830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7.0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21 173 812,'-1'0'260,"0"1"1,0-1-1,-1 1 0,1-1 0,0 1 0,0 0 1,0 0-1,0-1 0,0 1 0,0 0 1,0 0-1,1 0 0,-1 0 0,0 0 1,0 0-1,1 0 0,-1 0 0,1 0 1,-1 1-1,1-1 0,-1 0 0,1 0 1,0 0-1,-1 3 0,1-2-106,0 0 0,1 0 0,-1 0 1,1 1-1,-1-1 0,1 0 0,0 0 0,-1 0 0,1 0 1,0 0-1,1-1 0,-1 1 0,2 3 0,0-2-83,0 0 0,0 0 0,0 0 0,0 0 0,0 0 0,0-1 0,1 1 0,-1-1 0,1 0-1,0 0 1,-1 0 0,1-1 0,0 0 0,0 1 0,8 0 0,-6-2-53,-1 0-1,0 0 1,1-1 0,-1 1-1,0-1 1,0-1 0,0 1 0,1-1-1,-1 0 1,-1 0 0,1 0-1,0-1 1,-1 0 0,1 0-1,-1 0 1,0 0 0,0-1-1,0 1 1,0-1 0,0 0 0,-1 0-1,0-1 1,0 1 0,0-1-1,-1 1 1,1-1 0,-1 0-1,0 0 1,0 0 0,-1 0 0,0-1-1,1 1 1,-2 0 0,1 0-1,-1-1 1,0-6 0,-2 2-17,0 1 0,-1-1 1,0 1-1,-1 0 0,0 0 0,0 0 1,-1 0-1,-8-11 0,11 17-4,0 0 0,0 0 0,0 0 0,0 0-1,0 1 1,-1-1 0,1 1 0,-1 0 0,1 0 0,-1 0 0,0 0-1,0 0 1,0 0 0,0 1 0,0 0 0,-1-1 0,1 1 0,0 0-1,-1 1 1,1-1 0,0 0 0,-1 1 0,1 0 0,-1 0-1,1 0 1,-1 0 0,-5 2 0,7-2 2,0 1-1,1-1 0,-1 1 1,0 0-1,1-1 1,-1 1-1,1 0 1,-1 0-1,1 0 1,-1 0-1,1 0 1,0 0-1,0 1 1,-1-1-1,1 0 1,0 1-1,0-1 1,0 1-1,0-1 1,1 1-1,-1-1 0,0 1 1,1 0-1,-1 2 1,0-1-1,1 0 0,0 0 0,1 0 0,-1 0 0,1 0 0,-1 0 0,1-1 0,0 1 0,0 0 0,0 0 0,0 0 0,4 5 0,0 0-263,1 1 0,0-1-1,1 0 1,0-1 0,0 1-1,0-2 1,11 9 0,27 9-5849,-32-21 4173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7.7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220 115 548,'-1'-3'360,"0"0"-1,0 0 1,0 0-1,1 0 1,-1 0 0,1 0-1,0 0 1,0 0-1,0 0 1,0 0 0,1-4-1,-1 4-241,1-1-1,-1 0 0,0 0 1,0 1-1,0-1 1,-1 0-1,1 1 0,-1-1 1,-1-5-1,1 7-92,0 0-1,-1 0 1,1 0-1,0 0 1,-1 0-1,1 1 0,-1-1 1,1 0-1,-1 1 1,0-1-1,0 1 1,0-1-1,0 1 1,0 0-1,0 0 1,0 0-1,0 0 0,0 0 1,-1 0-1,1 1 1,-3-1-1,0 0 41,-1 1 0,1-1 0,-1 1 0,1 1 0,-1-1 0,1 1 0,-1 0 0,1 0-1,-7 3 1,5-2 41,0 0-1,0 1 0,0 0 0,0 1 1,1-1-1,-1 1 0,1 1 0,0-1 0,0 1 1,0 0-1,1 0 0,0 1 0,0 0 1,-6 9-1,9-11-68,0 0 0,0 0 0,1 1 0,0-1-1,0 1 1,0 0 0,0-1 0,1 1 0,0 0 0,-1-1 0,2 1 0,-1 0 0,1-1 0,-1 1 0,1-1 0,0 1 0,1-1 0,-1 1 0,1-1-1,0 0 1,0 1 0,1-1 0,-1 0 0,1 0 0,-1-1 0,1 1 0,1-1 0,-1 1 0,0-1 0,1 0 0,0 0 0,-1 0 0,9 4 0,-8-6-114,0 1 0,0-1 0,0 1 0,0-1 0,0 0 0,0-1 0,1 1 0,-1-1 1,0 0-1,0 0 0,0 0 0,1 0 0,-1-1 0,0 0 0,0 0 0,0 0 0,0 0 1,0-1-1,0 1 0,0-1 0,-1 0 0,1 0 0,0 0 0,-1-1 0,4-3 0,25-25-4380,-24 19 2579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8.3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331 66 736,'-4'-19'3762,"3"15"-3156,1 0-1,-1 1 0,1-1 0,-1 0 0,0 0 0,-1 1 0,1-1 0,-1 1 0,1-1 0,-1 1 0,-3-4 0,4 13 3148,2 26-2811,77 540 2287,-76-545-3216,-1 1 1,-1 0-1,-2 0 0,-1-1 0,-1 1 1,-1-1-1,-14 44 0,15-59 24,-1 0 0,-1 0 0,0-1 0,-1 0-1,0 0 1,-1 0 0,0-1 0,0 0 0,-1 0 0,-1-1-1,1 0 1,-1-1 0,-1 0 0,0-1 0,0 0 0,0 0 0,-1-1-1,-15 5 1,21-9-9,0 1 0,-1-1 0,1-1 1,-1 1-1,1-1 0,-1 0 0,0-1 0,1 1 0,-1-1 0,0-1 0,0 1 0,1-1 0,-1 0 0,1-1 0,-12-3 0,14 3-20,0-1-1,0 1 1,0-1-1,0 1 1,1-1-1,-1-1 1,1 1-1,0 0 1,-1-1-1,2 0 0,-1 1 1,0-1-1,1 0 1,0 0-1,0-1 1,0 1-1,0 0 1,1-1-1,-1 1 0,1-1 1,0 0-1,1 1 1,-1-6-1,0-11-30,1 0 0,1 0 0,1 0 0,1 0 0,1 0 0,0 1 0,2-1 0,0 1 0,2 1 0,0-1 0,1 1 0,18-28 0,-12 23-546,1 1 1,1 0 0,2 1-1,0 1 1,1 1 0,1 1-1,0 0 1,45-28 0,-45 36-846,0 0 1,1 1 0,0 1 0,0 1-1,1 1 1,0 1 0,1 1-1,28-3 1,-15 6-858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8.9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72 88 784,'-11'-26'3121,"10"21"-2386,-1 0-1,0 0 0,0 0 1,0 0-1,-1 0 1,0 0-1,0 1 0,0-1 1,0 1-1,-1 0 0,-4-5 1,7 9-701,1 0 1,0 0 0,0 0-1,0 0 1,-1 0-1,1 0 1,0 0 0,0 0-1,0 0 1,-1 0-1,1 0 1,0 0 0,0 0-1,0 0 1,0 0-1,-1 0 1,1 0 0,0 0-1,0 0 1,0 0-1,-1 0 1,1 0 0,0 0-1,0 0 1,0 0-1,0 0 1,-1 1 0,1-1-1,0 0 1,0 0 0,0 0-1,0 0 1,0 0-1,-1 1 1,1-1 0,0 0-1,0 0 1,0 0-1,0 0 1,0 1 0,0-1-1,0 0 1,0 0-1,0 1 1,-4 15 460,3 14-268,2 0-30,6 70 196,-5 0 0,-15 149 0,9-223-756,-1 0-349,4-20-1673,14-29-7034,-5 11 7133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9.3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88 316,'-4'-83'13495,"4"83"-13433,0 0 1,0-1 0,0 1 0,1 0-1,-1-1 1,0 1 0,0 0 0,1 0 0,-1-1-1,0 1 1,1 0 0,-1 0 0,0-1-1,1 1 1,-1 0 0,1 0 0,-1 0 0,0-1-1,1 1 1,-1 0 0,1 0 0,-1 0-1,0 0 1,1 0 0,-1 0 0,1 0 0,-1 0-1,0 0 1,1 0 0,-1 0 0,1 0-1,-1 1 1,0-1 0,1 0 0,-1 0 0,1 0-1,-1 0 1,1 1 0,20 6 179,-18-6-108,13 6-103,-1 0 0,1 2-1,-1 0 1,-1 1 0,0 0 0,0 1 0,-1 0 0,0 1-1,-1 1 1,0 0 0,15 24 0,0 3-119,-2 2 0,39 87 1,-40-86-1204,-24-42 1187,0-1 1,1 1-1,-1 0 1,1-1 0,0 1-1,-1-1 1,1 1-1,-1-1 1,1 1 0,0-1-1,-1 0 1,1 1-1,0-1 1,-1 1 0,1-1-1,0 0 1,0 0-1,-1 0 1,1 1 0,0-1-1,0 0 1,0 0-1,-1 0 1,1 0 0,0 0-1,0 0 1,0-1-1,-1 1 1,1 0 0,0 0-1,0 0 1,-1-1-1,1 1 1,0 0 0,-1-1-1,1 1 1,0-1-1,-1 1 1,1-1 0,0 1-1,-1-1 1,1 1-1,-1-1 1,1 0 0,-1 1-1,1-1 1,-1 0-1,0 1 1,1-1 0,-1 0-1,0 1 1,1-1-1,-1 0 1,0 0 0,0-1-1,21-40-5892,-14 24 3868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9.6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 32 1440,'-10'-20'3445,"3"9"1000,5 29-2715,0 106-256,3 110-79,2-191-2502,14 67 1,-17-108 830,0-1 0,0 1 1,1-1-1,-1 0 0,0 1 1,1-1-1,-1 1 0,1-1 1,-1 0-1,1 0 1,0 1-1,-1-1 0,1 0 1,0 0-1,0 0 0,0 0 1,0 0-1,0 0 0,0 0 1,0 0-1,0 0 0,1 0 1,-1 0-1,0-1 0,0 1 1,3 0-1,5-2-2005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49.9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10 162 1752,'-1'-1'290,"0"-1"0,0 0 0,0 1 1,0-1-1,0 0 0,0 0 0,1 0 0,-1 0 0,0 0 0,1 0 0,0 0 0,-1 0 1,1 0-1,0 0 0,0 0 0,0 0 0,0 0 0,1 0 0,-1 0 0,1-3 0,1 1-42,-1 0 0,1 0 0,0 0 0,1 1 0,-1-1 0,1 1-1,-1-1 1,1 1 0,4-4 0,3-2 150,0 1 1,1 1-1,0-1 0,0 2 1,19-10-1,-24 14-311,-1 0-1,1 0 0,-1 0 1,1 0-1,0 1 0,0 0 1,-1 0-1,1 1 1,0 0-1,0 0 0,0 0 1,0 0-1,0 1 0,0 0 1,-1 1-1,1-1 0,0 1 1,-1 0-1,1 0 1,-1 1-1,0-1 0,0 1 1,7 5-1,-8-4-76,1 1-1,-1-1 0,0 1 1,0 0-1,0 0 1,-1 1-1,0-1 1,0 1-1,0-1 1,-1 1-1,0 0 1,0 0-1,0 0 0,-1 0 1,0 0-1,0 1 1,0-1-1,-1 0 1,0 1-1,0-1 1,-2 12-1,-1-5 17,1-1 1,-2 0-1,0 1 0,0-1 0,-1-1 1,-1 1-1,0-1 0,0 0 1,-1 0-1,-1-1 0,-14 17 0,18-23 60,0 1 0,0-1 0,0-1 0,-1 1 0,1 0 0,-1-1 0,0 0 0,0 0 0,0-1 0,0 1 0,-1-1 0,1 0 0,-1-1 0,1 1 0,-1-1-1,1 0 1,-1-1 0,0 1 0,0-1 0,1 0 0,-1 0 0,0-1 0,1 0 0,-1 0 0,0 0 0,1-1 0,-1 0 0,-6-3 0,8 3-34,0 0 0,1-1 1,-1 1-1,1-1 0,-1 0 0,1 0 1,0 0-1,0-1 0,0 1 1,1-1-1,-1 0 0,1 1 1,0-1-1,0 0 0,0 0 0,0 0 1,1-1-1,0 1 0,0 0 1,0-1-1,0 1 0,1-1 0,-1 1 1,1 0-1,0-1 0,1 1 1,-1-1-1,3-7 0,-1 1-119,0 0 0,1 0 0,1 0 0,-1 0 0,2 1 1,0-1-1,0 1 0,1 0 0,0 0 0,9-10 0,1 2-1994,36-30 1,-41 39-97,0 1 0,1 0 0,-1 1 0,25-11 0,-17 11-435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0.4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87 1564,'4'-60'4856,"-4"36"-1824,0 21-1151,-1 10 323,-1 340 1243,4-280-3254,7 56-4,0 24-117,-8-140-1351,2-9-233,6-17-2070,8-31-4861,-15 38 6125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0.7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91 1340,'-18'-5'2820,"-21"-10"7377,47 12-6796,29-4-2696,107-26-3866,-44 9-5894,-81 21 6479,-3 2 129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1.14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91 115 948,'-4'5'1180,"-32"39"4081,35-43-5073,0 0 0,0 1-1,0-1 1,1 0 0,-1 1-1,0-1 1,1 1 0,-1-1-1,0 0 1,1 1 0,0-1-1,-1 1 1,1-1 0,0 1-1,0 0 1,0-1 0,0 1-1,0-1 1,0 1 0,0-1-1,1 1 1,-1-1 0,1 1-1,-1-1 1,1 1 0,-1-1-1,1 0 1,0 1 0,0-1-1,-1 0 1,2 2 0,1-2-68,-1 0 1,0 0 0,0 0 0,1-1 0,-1 1-1,0-1 1,1 1 0,-1-1 0,0 0 0,1 0-1,-1 0 1,1 0 0,-1 0 0,0 0-1,1-1 1,-1 1 0,0-1 0,1 0 0,-1 0-1,0 1 1,0-2 0,4-1 0,47-27 228,-45 25-339,-2 0 1,1-1 0,0 0-1,-1 0 1,0 0 0,-1-1-1,1 1 1,-1-1 0,0-1-1,6-12 1,-10 18-13,0 0-1,-1-1 1,1 1 0,0-1 0,-1 1-1,1-1 1,-1 0 0,0 1 0,0-1-1,0 1 1,0-1 0,-1 0 0,1 1 0,-1-1-1,1 1 1,-1-1 0,0 1 0,0-1-1,0 1 1,0 0 0,0 0 0,-1-1-1,1 1 1,-1 0 0,1 0 0,-1 0-1,0 0 1,0 0 0,0 1 0,0-1-1,0 1 1,0-1 0,0 1 0,-1 0 0,1 0-1,0 0 1,-1 0 0,-4-1 0,-1-1 30,0 0 0,0 1 1,0 0-1,0 1 1,0 0-1,-1 0 1,1 1-1,0 0 0,-1 0 1,1 1-1,0 0 1,0 0-1,-15 5 1,20-5 31,0 0 0,-1 1 0,1-1 0,0 1 0,0-1 0,0 1 0,0 0 0,0 0 0,0 0 0,0 1 1,1-1-1,-1 1 0,1-1 0,0 1 0,0 0 0,0 0 0,0 0 0,0 0 0,1 0 0,-1 0 0,1 0 0,0 1 0,0-1 1,0 1-1,0-1 0,1 1 0,-1-1 0,1 1 0,0-1 0,0 1 0,0-1 0,0 1 0,1-1 0,1 7 0,0-1 43,1-1-1,-1 1 1,1 0-1,1-1 1,0 0-1,0 0 1,0 0-1,1 0 1,0-1-1,1 1 1,0-1-1,0-1 1,0 1-1,1-1 1,0 0-1,0-1 1,1 1-1,-1-2 1,1 1-1,0-1 1,0 0-1,1 0 1,-1-1-1,1-1 1,0 1-1,9 0 1,-5-1-460,0 0 0,-1-1 1,1-1-1,0 0 0,0-1 0,0 0 1,23-7-1,-23 5-815,-1-1-1,1-1 1,-1 0-1,0-1 1,0 0 0,-1 0-1,20-16 1,16-15-5068,-18 18 3381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3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1029 40 28,'0'-4'9244,"21"-32"-3611,-49 72-5691,-90 103 435,6 2 468,47-68-704,32-37-83,-45 63-1,42-50 5,-70 73-1,22-27 3,52-59-32,-42 37 1,-88 73 22,129-115-56,-35 42 0,55-55-30,5-8 287,14-28-704,-1 10-803,0 1 0,1-1-1,0 1 1,0 0-1,1 0 1,-1 1-1,2 0 1,-1 0-1,1 1 1,15-9 0,0 2-951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1.9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263 71 404,'3'0'628,"1"1"1,0-1-1,0 0 1,-1 0-1,1 0 1,0-1-1,0 1 1,-1-1-1,1 0 1,-1 0-1,1 0 0,5-3 1,-7 4-452,-1 0-1,0-1 1,1 1 0,-1-1 0,0 1-1,1-1 1,-1 1 0,0-1 0,1 0-1,-1 1 1,0-1 0,0 0 0,0 0-1,0 0 1,0 0 0,0 0 0,0 0-1,0 0 1,0-1 0,0 1 0,-1 0-1,1 0 1,0-1 0,-1 1 0,1 0-1,-1-1 1,0 1 0,1-1 0,-1 1-1,0-1 1,0 1 0,0 0 0,0-3-1,-2 2-69,1 0-1,-1 0 0,0 0 0,0 0 0,0 1 1,0-1-1,0 0 0,-1 1 0,1-1 0,0 1 1,-1 0-1,1 0 0,-1 0 0,0 0 1,1 0-1,-1 1 0,0-1 0,1 1 0,-5 0 1,-53-1-14,47 3-96,0 0 0,0 1 0,0 0 0,1 1 1,-1 1-1,1 0 0,-13 8 0,22-12 2,0 0 1,1 1-1,-1-1 0,1 1 0,0-1 0,-1 1 1,1 0-1,0 0 0,0 0 0,0 0 1,0 0-1,0 1 0,1-1 0,-1 1 1,1-1-1,-1 1 0,1-1 0,0 1 1,0 0-1,0-1 0,1 1 0,-1 0 1,1 0-1,-1 0 0,1 0 0,0 0 0,0-1 1,0 1-1,0 0 0,1 0 0,-1 0 1,1 0-1,0-1 0,0 1 0,0 0 1,0 0-1,0-1 0,0 1 0,2 2 1,2 0 5,0 0 0,0 0 0,0 0 0,1-1 0,0 0 1,0 0-1,0 0 0,0-1 0,0 0 0,1 0 1,-1 0-1,1-1 0,0 0 0,0-1 0,7 2 1,47 18 21,-60-21-28,0 1-1,1 0 1,-1-1 0,0 1 0,0 0 0,0 0 0,0-1 0,0 1 0,0 0 0,-1 0 0,1 0 0,0 0 0,0 0 0,-1 0 0,1 1 0,0-1 0,-1 0 0,1 0 0,-1 0 0,0 1 0,1-1 0,-1 0 0,0 0 0,0 1 0,0 1 0,0 0 1,-1 0-1,1 0 1,-1 0 0,0 0 0,0 0-1,-1 0 1,1-1 0,0 1 0,-1 0-1,-3 4 1,-4 4 12,-1-1-1,0 1 1,-19 13 0,15-13 11,-1 2 10,-1 0 1,0-2-1,-1 0 1,-1-1-1,-22 10 1,38-19 3,0-1 1,0 0-1,0 0 1,0 0-1,0 0 0,0 0 1,0 0-1,0 0 1,0-1-1,0 1 0,0-1 1,0 1-1,0-1 1,0 0-1,1 0 0,-1 0 1,0 0-1,0 0 1,1 0-1,-1 0 0,1-1 1,-1 1-1,1-1 1,-1 1-1,1-1 0,0 1 1,0-1-1,0 0 1,0 1-1,0-1 0,0 0 1,-1-3-1,1 2-53,-1 0 0,1 0-1,0 1 1,0-1 0,0 0 0,1 0-1,-1 0 1,1 0 0,-1 0 0,1 0-1,0 0 1,0 0 0,1 0 0,-1 0-1,0 0 1,1 0 0,0 0 0,0 0-1,0 0 1,0 0 0,2-3 0,1 4-374,1 0 0,-1 1 0,1-1 0,-1 1 0,0 0 1,1 1-1,0-1 0,-1 1 0,1 0 0,-1 0 0,1 0 1,-1 1-1,8 1 0,-6-2-391,83 12-6748,-51-8 5057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2.27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82 1008,'8'0'1553,"23"-1"3160,-15-5 4308,-19-5-4274,-2-16-9274,6 8-1138,0 6-874,-1 9 3420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4.3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691 118 220,'-12'3'3616,"-59"8"-3526,-506 25 1304,546-34-882,49-2-200,53-2-184,1485-75-3,-1141 54-154,475-43 1832,-871 64-1009,-31 4-1190,-32 2-4528,35-6 2719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6:55.4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274 19 236,'-40'-3'920,"-1"3"0,0 1 1,-74 13-1,79-10 1088,1486-17-1568,-87 7 74,-1310 3 73,-56 1-96,0 1-485,0-1 0,-1 1 1,1 0-1,0-1 0,0 2 1,0-1-1,-1 0 0,1 1 1,0-1-1,-1 1 0,1 0 0,-1 0 1,1 0-1,0 1 0,-1-1 1,-4 2-1,-5 2-4553,10-4 2486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7:00.6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177 1 364,'-60'23'2928,"37"-20"-2868,0-1 1,-27-1-1,47-1-41,3 0-11,-15 0 104,13-1 50,11 4 13,26 6-222,0-3 0,57 4 1,-48-6-1053,-12-2-163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9T09:47:01.6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 76,'0'0'809,"8"2"2059,62-1-2598,95-4-2548,-126-1 837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5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217 104 908,'-32'18'4448,"-32"1"-3926,19-6 45,17-6 253,23-6-561,1 0 0,-1 0-1,1 0 1,0 0 0,-1 1 0,1 0 0,0 0-1,0 0 1,-5 3 0,55-5 548,-16-5-700,0-1 0,0-1 0,-1-2-1,1-1 1,-2-1 0,0-1 0,48-30-1,-70 39-101,0-1 0,0 1-1,0 0 1,0 0 0,0 0-1,0 1 1,1 0 0,-1 0-1,1 1 1,0 0 0,7-1-1,-11-1 45,-10-5 1002,-2-2 96,0-6-446,2 5 1822,6 30-1323,1-10-1475,0 19 283,-1 18 23,3-1 0,1 1 0,9 45 0,-6-61 108,-2-1 0,0 52 0,-4-81 48,0-42-3168,8-14-7370,-4 40 7417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7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17 944,'-9'-4'2084,"7"3"-1514,0 0-1,-1 0 1,1 0-1,0 0 1,-1 0 0,1 0-1,-1 1 1,0-1-1,1 1 1,-3 0 0,-12-4 4318,24 4-3083,-7 0-1511,3 0-228,1 1 1,-1-1 0,0 1-1,0 0 1,0 0-1,1 0 1,-1 0-1,0 1 1,-1 0 0,1-1-1,0 1 1,0 0-1,-1 0 1,5 4-1,11 6 199,9 2-126,-1 2 0,0 1 0,-1 1 1,31 29-1,-22-18-48,39 26 0,-49-38-80,-2 2 0,0 1-1,-1 1 1,21 27-1,42 40 36,-46-55-35,33 32-29,-45-40 6,37 29 0,23 22 3,-24-13 37,99 78 1,-138-121-37,34 38 0,-47-47 8,1 1 12,0-1-15,0 1 0,-1 0 0,12 20 0,-47-63-7478,-8-13-119,18 26 4731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9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67 32,'-22'-7'5343,"-4"-20"-3793,11 11 116,14 16-1654,1 0 0,-1 0 0,0 0-1,0 1 1,1-1 0,-1 0 0,0 0 0,0 0 0,1 1 0,-1-1 0,0 0 0,0 1 0,1-1 0,-1 0 0,0 1-1,1-1 1,-1 1 0,1-1 0,-1 1 0,0 0 0,1-1 0,-1 1 0,1 0 0,0-1 0,-1 1 0,1 0-1,0-1 1,-1 1 0,1 0 0,0 0 0,0-1 0,-1 1 0,1 1 0,-12 27-47,8-14 56,1 0 0,1 0-1,1 0 1,0 0 0,0 0 0,4 26 0,18 90 775,-20-128-755,11 49 872,-13-56-953,0-1-1,0 1 1,0-1 0,-1 0-1,1 1 1,-1 0 0,-3-6-1,-9-27-923,11 5 340,0 4 495,-1 0 0,-13-45 0,13 58 821,1-1 0,0 0-1,1 0 1,0-24-1,13 38 1926,23 0-2788,-26 2 382,319-33-67,-283 33-89,-28 1-356,-33 0-1372,-65 9-7748,73-10 7563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9:49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 17 216,'-1'0'239,"0"0"-1,0 0 1,-1-1 0,1 1-1,0 0 1,0-1-1,0 1 1,0 0 0,-1-1-1,1 0 1,0 1 0,0-1-1,0 0 1,0 1-1,0-1 1,-1-2 0,1 3-203,1-1 0,0 1 1,-1-1-1,1 1 1,-1-1-1,1 1 0,-1-1 1,0 1-1,1 0 1,-1-1-1,1 1 0,-1 0 1,0 0-1,1-1 1,-1 1-1,0 0 0,1 0 1,-1 0-1,0 0 1,1 0-1,-1 0 0,0 0 1,1 0-1,-1 0 1,0 0-1,1 0 0,-1 0 1,0 0-1,1 1 1,-1-1-1,0 0 0,1 0 1,-1 1-1,1-1 1,-1 0-1,1 1 0,-1-1 1,0 1-1,1-1 1,0 1-1,-1-1 0,1 1 1,-1-1-1,0 2 1,-7 6 120,1 1 1,0 0 0,0 1 0,1-1 0,0 1 0,1 1 0,0-1 0,0 1 0,-2 11 0,1-4 40,1-1 0,1 1 0,1 0 0,0 0 0,0 20-1,10 1 133,0-24-1525,-7-15 1084,1 0-1,-1 0 1,0 0 0,1 0 0,-1 0 0,0 0 0,1 0 0,-1 0 0,0 0 0,0 0-1,1 0 1,-1 0 0,0 0 0,1 0 0,-1 0 0,0 0 0,0-1 0,1 1 0,-1 0-1,0 0 1,0 0 0,1 0 0,-1-1 0,0 1 0,0 0 0,0 0 0,1-1 0,-1 1-1,0 0 1,0 0 0,0-1 0,0 1 0,0 0 0,1 0 0,-1-1 0,0 1 0,0 0-1,0-1 1,0 1 0,0 0 0,0-1 0,0 1 0,0 0 0,0-1 0,1-5-2029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6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21 772,'-16'-20'17519,"7"123"-16866,-5 54-670,25 77 180,-8-209-157,2-1-1,0 1 1,1-1-1,1 0 0,17 35 1,-19-49 0,0 1 1,1-1 0,0-1-1,1 1 1,0-1-1,0 0 1,1-1-1,1 0 1,-1 0-1,1-1 1,0 0-1,1 0 1,0-1 0,12 6-1,-7-6-6,194 81 42,-175-76-35,2-1 0,-1-1 0,1-3 1,45 4-1,12-5 9,0-3-1,0-5 1,180-28-1,-89-3-14,-166 30-10,601-176-199,-257 43 133,60 2 75,-314 110-8,157-15 0,-212 36-23,78 6 0,-40 0 49,-28-3-11,-19 0-23,83 8 0,-117-6 31,25 3-27,0 2 0,0 2 0,-1 1 1,43 17-1,-63-19 6,0 0 0,-1 1-1,0 0 1,-1 1 0,0 1 0,0 0 0,-1 1-1,13 13 1,-15-12 3,-1 0 0,0 1 1,0 0-1,-1 0 0,6 16 0,-8-16 5,1 0 0,1 0 1,0 0-1,0-1 0,16 18 0,-20-26-2,1 0 0,-1 0 1,1 1-1,-1-1 0,-1 1 0,1 0 0,-1 0 1,0 0-1,0 0 0,2 9 0,-32-36-7393,1 12-1121,18 7 5854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8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8 1232,'-1'-8'7286,"-4"12"-5660,-3 4-1672,-17 16 498,1 2 1,1 1-1,1 0 0,2 2 0,1 0 0,1 1 0,-18 41 0,35-69-201,0 0 0,0 0 0,0 0-1,-1 0 1,1 0 0,-1 0 0,1 0 0,-1 0-1,0-1 1,0 1 0,0-1 0,1 0-1,-2 1 1,-1 0 0,-14 11-162,38-38 220,0-1-1,-2 0 1,-1-1 0,17-38-1,2 13-322,-29 44 15,-1-1 0,0 0 0,0 0 0,0 0 0,-1-1 0,5-14 0,-10 11-382,-8 15-4652,6-1 4314,1 0 0,0 0 0,-1 1 0,1-1 0,0 0 0,0 1 0,0-1 0,0 1 0,0-1 0,0 1 0,0 0 0,0-1 0,1 1 0,-1 2 0,0 6-1876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4.24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14 269 8,'-1'2'160,"0"-1"0,1 1 0,-1-1 0,1 1 0,-1 0 0,1-1 0,0 1 0,-1 0 0,1-1 0,0 1 0,0 0 0,0-1 0,1 1 0,-1 0 0,0-1 0,1 1-1,-1 0 1,1-1 0,-1 1 0,1-1 0,0 1 0,-1-1 0,1 1 0,0-1 0,0 0 0,0 1 0,0-1 0,1 0 0,-1 0 0,3 3 0,-1-3-66,0 1 0,0-1 0,0 0 0,0 1 0,1-1 0,-1-1 0,0 1 0,1 0 0,-1-1 0,1 0 0,-1 0 0,0 0 0,1 0 0,-1 0 0,5-2 0,-2 1-64,0 0 1,0-1 0,0 0 0,0 0 0,0-1 0,0 0-1,-1 0 1,1 0 0,-1 0 0,0-1 0,0 0 0,0 0-1,0-1 1,-1 1 0,0-1 0,0 0 0,0 0 0,-1 0 0,1-1-1,-1 1 1,0-1 0,-1 0 0,1 0 0,2-10 0,-2 3-10,0-1 0,-1 1 1,-1-1-1,0 0 0,-1 0 1,0 0-1,-1 1 1,0-1-1,-2 0 0,-4-17 1,6 28-23,0 0 0,0 0-1,0 1 1,0-1 0,-1 0 0,0 1 0,1-1 0,-1 1 0,0 0 0,0-1 0,0 1 0,0 0 0,-1 0-1,1 1 1,0-1 0,-1 0 0,0 1 0,1-1 0,-1 1 0,0 0 0,0 0 0,1 0 0,-1 0 0,0 1-1,0-1 1,0 1 0,0-1 0,0 1 0,0 0 0,0 0 0,0 1 0,0-1 0,-5 2 0,2-2 8,1 2 1,0-1 0,0 0-1,-1 1 1,1 0-1,0 0 1,1 1 0,-1-1-1,0 1 1,1 0 0,-1 0-1,1 1 1,0-1 0,0 1-1,0 0 1,1 0-1,-1 0 1,-2 6 0,1 0 105,1 1 0,0 0 0,1 0 0,0 0 0,1 0 0,0 0 0,1 0 0,0 20 1,1-25-65,0 1 0,1-1 1,0 1-1,0-1 1,0 1-1,0-1 1,1 1-1,0-1 0,1 0 1,0 0-1,-1 0 1,2 0-1,-1-1 1,1 1-1,0-1 0,6 7 1,-9-11-41,1 1 0,-1-1 0,1 0 0,-1 0 0,1 1 0,0-1 0,0 0 0,0 0 1,-1-1-1,1 1 0,0 0 0,0-1 0,0 1 0,0-1 0,0 1 0,0-1 0,1 0 0,-1 0 0,0 0 0,0 0 0,0 0 1,0-1-1,0 1 0,0 0 0,0-1 0,0 0 0,0 1 0,0-1 0,-1 0 0,1 0 0,0 0 0,0 0 0,-1-1 0,1 1 1,0 0-1,-1-1 0,2-1 0,3-3-3,-1 0 0,0-1 1,-1 1-1,0-1 0,0 0 0,0 0 1,-1 0-1,3-9 0,3-15-17,12-27 104,-21 58-56,0-1 0,0 1 0,1 0 1,-1 0-1,0-1 0,0 1 1,0 0-1,0 0 0,1 0 0,-1-1 1,0 1-1,0 0 0,1 0 1,-1 0-1,0-1 0,0 1 0,1 0 1,-1 0-1,0 0 0,1 0 1,-1 0-1,0 0 0,1 0 0,-1 0 1,0 0-1,0 0 0,1 0 1,-1 0-1,0 0 0,1 0 0,-1 0 1,0 0-1,1 0 0,-1 0 0,0 0 1,0 0-1,1 0 0,-1 1 1,0-1-1,1 0 0,-1 0 0,0 0 1,1 1-1,13 16 525,6 29-112,-13 5-31,-7-40-282,1 1 0,1 0 0,0-1 0,0 1 0,1-1 1,9 20-1,-12-30-144,1 0-1,0 1 1,0-1 0,-1 0 0,1 0 0,0 0 0,0 0 0,0 0 0,0 0 0,1 0 0,-1-1 0,0 1 0,0 0 0,0-1 0,1 1 0,-1 0-1,0-1 1,1 0 0,-1 1 0,0-1 0,1 0 0,-1 0 0,3 1 0,-1-2-274,1 1 0,0-1 0,0 1 0,-1-1 0,1 0 0,-1 0-1,1-1 1,5-2 0,4-3-1872,-1-1 0,0 0 1,17-16-1,-15 10-305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0:1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76 56,'-4'-1'335,"-2"-3"156,-1 1 1,0 0-1,0 1 1,0-1-1,-1 1 0,1 1 1,0 0-1,-1 0 1,-7 0-1,-70-20 1544,84 19-1506,1 1-129,0 0-1,0 0 1,0 0 0,0 0 0,-1 0-1,1-1 1,-1 1 0,1 0 0,0 0-1,-1 0 1,0 0 0,1 0 0,-1 0-1,0 0 1,1 0 0,-2-1 0,53 45 464,1-3 1,59 33 0,-77-52-799,59 49 1,-68-53 13,-25-17-28,0-1 22,1 0-1,-1 0 1,0 0-1,0 0 0,0 0 1,0 0-1,0 0 1,0 0-1,0 0 1,0 0-1,-1 0 1,1 0-1,0 0 1,-1 0-1,1 1 0,0-1 1,-1 0-1,1 0 1,-1 0-1,1 0 1,-1 1-1,0-1 1,1 0-1,-1 1 0,0-1 1,-1-1-1,-21-21 127,23 23-166,-49-43-485,-66-63 481,79 69-3255,1-3-3338,33 38 4758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296 145 1296,'3'-4'707,"0"0"0,1 1-1,0-1 1,-1 1 0,1 0 0,0 0-1,0 0 1,9-4 0,23-19 888,-30 20-1168,0 0-1,-1 0 1,0-1-1,-1 1 1,1-1-1,-1-1 1,0 1-1,-1 0 1,4-12 925,-5 13 1825,-13 14-2927,-21 31-245,-42 40 0,45-51-1,2 2 1,-46 64 0,-75 146 39,140-224-28,-14 16 106,23-72 1079,-2 8-3996,4 21 776,0-1 1,0 1 0,2 0 0,-1 1 0,1-1-1,10-15 1,-7 12-76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121 173 1000,'-1'-4'519,"-1"0"0,1 0 0,-1 0 1,0 0-1,1 0 0,-2 0 0,1 0 0,0 1 0,-1-1 0,-5-5 0,-14-22 431,18 20-692,2 6 19,0-1 0,0 1 0,-1 0 0,0 0 0,0 0 0,0 0 0,0 1 0,0-1 0,-1 1 0,0 0 0,0 0 0,0 0 0,-1 1 0,-5-5 0,-2-3 3470,21 17-1603,109 106-1301,187 227 1,-288-321-703,-14-13-42,-16-9-1290,3 0 199,-18-12-4381,27 15 4929,0 0 0,0 1-1,-1-1 1,1 0 0,1 0 0,-1 0-1,0 0 1,0 0 0,0 0 0,0 0-1,1 0 1,-1 0 0,0 0 0,1-1-1,-1 1 1,1 0 0,0 0 0,-1-1-1,1 1 1,0 0 0,-1-3 0,3-4-2006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94 1112,'-2'-7'1009,"1"1"-1,-1-1 1,2 0-1,-1 0 1,1 0 0,1-12-1,-1 0 876,0 4 4348,0 30-4023,16 386-2188,-16-328 190,-32-119-5519,31 41 4177,0-1 0,1 1 0,0-1 1,0 1-1,0 0 0,1-1 1,-1 1-1,1 0 0,3-10 1,-1 3-912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0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6 110 796,'-1'-3'585,"0"-1"0,0 1 0,0-1 0,0 1 0,1-1 0,-1 0 0,1 1 0,0-8 0,1 9-440,-1 0 0,1-1 0,-1 1-1,1 0 1,0 0 0,0-1-1,0 1 1,0 0 0,0 0 0,1 0-1,-1 0 1,0 0 0,1 1 0,0-1-1,-1 0 1,1 1 0,0-1-1,0 1 1,0-1 0,0 1 0,0 0-1,0 0 1,2-1 0,-2 2-102,-1 0 0,0 0-1,0 1 1,0-1 0,0 0 0,0 0 0,0 1 0,0-1 0,0 1-1,0-1 1,0 1 0,0 0 0,0-1 0,0 1 0,0 0-1,0-1 1,0 1 0,-1 0 0,1 0 0,0 0 0,-1 0 0,1 0-1,0 0 1,-1 0 0,1 0 0,-1 0 0,1 1 0,20 21 294,-10-17-248,0 0 1,-1 0 0,0 1 0,0 0 0,0 1-1,-1 0 1,0 0 0,0 1 0,-1 0 0,-1 1-1,1 0 1,-2 0 0,1 0 0,-1 1-1,-1 0 1,0 1 0,0-1 0,-1 1 0,-1-1-1,0 1 1,-1 0 0,0 1 0,1 21 521,-3-34-500,-1-1 0,1 1 0,0 0 0,0-1 1,0 1-1,-1-1 0,1 1 0,0-1 0,0 1 0,0-1 0,0 1 1,0-1-1,0 1 0,0 0 0,0-1 0,0 1 0,0-1 0,0 1 0,0-1 1,0 1-1,1-1 0,-1 1 0,0-1 0,0 1 0,0 0 0,1-1 1,-1 1-1,0-1 0,0 1 0,1 0 0,-1-1 0,1 0 0,11-17 264,62-88-105,-47 67-243,-17 23-31,1 0 0,0 2 0,0-1 1,1 1-1,1 1 0,1 0 1,18-13-1,-27 23 4,0 1 0,0 0 0,0 0 0,0 0 0,0 0 0,1 1 0,10-2 0,-16 3-3,-18 107-325,10 34 387,-16 146 125,19-216 88,5-70-245,-12-45-4956,8 11-3162,4 23 5239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10 117 704,'-1'-1'359,"0"1"0,0-1 0,1 0 0,-1 0 1,0 0-1,1 0 0,-1 0 0,0 0 0,1 0 0,-1 0 0,1 0 0,0 0 0,-1 0 0,1 0 0,0 0 0,0 0 1,-1 0-1,1 0 0,0 0 0,0 0 0,1-2 0,11-23 3713,38-19-1312,-36 33-1645,-14 11-1108,1 1 0,-1-1 0,0 0 1,1 1-1,-1-1 0,1 0 0,0 1 0,-1-1 0,1 1 1,0-1-1,-1 1 0,1-1 0,0 1 0,-1 0 0,1-1 1,0 1-1,0 0 0,-1-1 0,1 1 0,0 0 0,0 0 1,0 0-1,-1 0 0,1 0 0,0 0 0,0 0 0,0 0 1,0 0-1,-1 0 0,1 0 0,0 1 0,0-1 0,0 0 1,-1 0-1,1 1 0,0-1 0,-1 1 0,2 0 0,0 2-19,0 1-1,0 0 0,0-1 1,-1 1-1,0 0 0,0 0 1,0 0-1,0 4 0,3 19 9,-2 1 1,-1-1-1,-2 1 0,-6 49 1,-1 34 59,-6 124 253,28-231 2526,46-4-2418,-15-3-369,0-2-1,0-2 0,53-15 1,-98 22-86,0 0 0,0 1 0,0-1 0,0 0 0,0 0 0,0 0 0,0 0 0,0 0 0,0 0 0,0 1 0,0-1 0,0 0 0,0 0 0,0 0 0,0 0 0,0 0 0,0 0 0,1 1 0,-1-1 0,0 0 0,0 0 0,0 0 0,0 0 0,0 0 0,0 0 0,0 0 0,0 1 1,0-1-1,0 0 0,1 0 0,-1 0 0,0 0 0,0 0 0,0 0 0,0 0 0,0 0 0,0 0 0,0 0 0,1 0 0,-1 0 0,0 0 0,0 0 0,0 0 0,0 0 0,0 0 0,1 0 0,-1 0 0,0 0 0,0 0 0,0 0 0,0 0 0,0 0 0,0 0 0,1 0 0,-1 0 0,0 0 1,0 0-1,0 0 0,0 0 0,0 0 0,0 0 0,0-1 0,1 1 0,-2 0-238,0 0 0,0 0 1,1-1-1,-1 1 1,0 0-1,0-1 0,1 1 1,-1-1-1,0 1 0,1 0 1,-1-1-1,1 0 0,-1 1 1,1-1-1,-1 1 0,1-1 1,-1 0-1,1 1 0,-1-1 1,1 0-1,0 1 1,-1-1-1,1 0 0,0 0 1,0 1-1,-1-2 0,-3-15-6278,6 10 3288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21 780,'14'-10'5674,"-2"0"-2373,-31 10-2156,10 2-1114,0 0 0,0 1 0,0 0-1,0 0 1,0 1 0,1 1 0,0-1-1,0 1 1,0 1 0,1-1 0,-1 1-1,2 1 1,-1-1 0,0 1 0,1 0-1,1 1 1,-9 12 0,4-3 211,0 1 0,0 0 0,2 0 1,0 1-1,2 0 0,0 1 0,-4 21 0,8-25 44,1-1 0,0 1-1,2 0 1,0-1 0,0 1-1,1 0 1,1-1 0,1 0 0,0 1-1,1-2 1,1 1 0,14 27-1,-16-34-180,1-1-1,0 1 1,1-1-1,-1 0 1,2 0-1,-1-1 1,1 0-1,-1 0 1,2 0-1,11 6 1,-13-9-104,0 0 0,0 0 0,0-1 0,0 0 0,1-1 0,-1 1 0,1-1 0,-1 0 0,1-1 0,-1 0 0,1 0-1,0 0 1,-1-1 0,1 0 0,10-2 0,-15 2-93,0 1-1,0-1 1,-1 0-1,1 1 1,0-1-1,-1 0 1,1 0-1,-1 0 1,1 0-1,-1 0 1,1-1-1,-1 1 1,0 0-1,0 0 1,1-1-1,-1 1 1,0-1-1,0 0 1,0 1-1,-1-1 1,1 1-1,0-1 1,-1 0-1,1 0 1,-1 1-1,1-1 1,-1 0-1,0 0 1,0 0-1,0 0 1,0-1-1,-1-9-720,0 0-1,-1 1 0,0-1 0,-5-13 1,-3-25-1410,12 26 1247,-1 20 763,0 1 0,-1-1 1,1 0-1,-1 0 1,0 0-1,0 0 0,-1 1 1,1-1-1,-1 0 0,-1-6 1,0 10 199,1-1-1,-1 0 1,0 0 0,1 1 0,-1-1 0,1 1-1,-1 0 1,0-1 0,1 1 0,-1 0-1,0 0 1,1 0 0,-1 0 0,0 0 0,-2 1-1,4-1 133,-1 0-1,1-1 0,-1 1 1,0 1-1,1-1 0,-1 0 1,1 0-1,-1 0 0,0 0 1,1 0-1,-1 0 0,1 1 1,-1-1-1,1 0 0,-1 1 1,1-1-1,-1 0 0,1 1 1,-1-1-1,-1 3 2835,37-3 1080,139-35-2932,-189 36-1215,-4-1 103,0 2 1,0 0-1,-30 8 0,47-10 110,0 0-1,1 1 1,-1-1-1,0 1 1,1-1-1,-1 1 1,1 0-1,-1 0 1,1 0-1,-1 0 1,1 0-1,0 0 1,-1 0-1,-1 3 1,3-2 8,0 0 0,0 0 0,1 1 1,-1-1-1,0 0 0,1 0 0,0 0 0,-1 0 1,1 0-1,0 1 0,3 2 0,0 6-501,4 12 436,0 0 0,-2 1 0,-1-1 0,-1 1 0,2 26 0,-2 118 779,-4-149-686,0-36-1562,-1 14 719,1-1 0,-1 0 0,1 1 0,0-1 0,0 1 0,1-1 0,-1 0 1,1 1-1,0-1 0,0 1 0,0-1 0,0 1 0,0 0 0,1-1 0,0 1 0,-1 0 0,1 0 1,0 0-1,4-3 0,7-5-2046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49 108 180,'-2'1'467,"0"1"0,0 0 0,1 0 1,-1 0-1,0 0 0,1 0 0,0 0 0,-1 0 0,1 0 0,0 0 0,0 1 0,1-1 1,-2 5-1,2-6-389,0 0 1,0 0 0,0 1 0,0-1-1,0 0 1,1 0 0,-1 0 0,0 0-1,1 0 1,-1 0 0,1 0 0,-1 0-1,1 0 1,0 0 0,-1 0 0,1 0-1,0 0 1,0 0 0,-1-1 0,1 1-1,0 0 1,0-1 0,0 1-1,0 0 1,0-1 0,0 1 0,0-1-1,0 0 1,0 1 0,0-1 0,0 0-1,1 1 1,1-1 0,2 1 34,0-1-1,0 1 1,0-1 0,0 0-1,0 0 1,0-1 0,0 1 0,0-1-1,0 0 1,0-1 0,0 1-1,0-1 1,0 0 0,-1 0 0,7-4-1,-8 5-69,-1 0-1,0-1 1,0 1-1,0-1 1,0 0-1,0 1 1,0-1-1,0 0 1,-1 0-1,1 0 1,-1 0-1,1 0 1,-1-1-1,0 1 1,0 0-1,0-1 1,0 1-1,0-1 1,0 1-1,-1-1 1,1 1-1,-1-1 0,0 1 1,0-1-1,0 0 1,0 1-1,0-1 1,0 1-1,-1-1 1,1 1-1,-2-4 1,-1-2-9,1 0 0,1 0 0,-1-1 0,1 1 0,1 0 0,-1-9 1,2 16 36,-1 1 1,0-1 0,-1 1 0,1-1-1,0 1 1,0-1 0,0 1 0,0-1-1,0 1 1,0-1 0,-1 1 0,1-1-1,0 1 1,0 0 0,-1-1 0,1 1-1,0-1 1,-1 1 0,1 0 0,0-1-1,-1 1 1,1 0 0,0-1 0,-1 1-1,1 0 1,-1 0 0,1-1 0,-1 1-1,1 0 1,-1 0 0,1 0 0,-1 0 0,-22 1 232,-18 16-629,34-13 334,0 1 0,1 0-1,0 0 1,0 1 0,1 0 0,-1 0-1,1 0 1,0 0 0,1 1 0,0 0-1,0 0 1,0 0 0,1 0 0,0 0-1,0 1 1,-2 13 0,4-14 70,0 0 1,1 0 0,0 0-1,0 0 1,1 0-1,0-1 1,0 1-1,1 0 1,0 0-1,0 0 1,0-1-1,1 1 1,0-1-1,0 0 1,1 0-1,0 0 1,0 0-1,0-1 1,8 8 0,-8-8-32,1 0 1,0-1 0,0 0 0,1 0 0,-1 0 0,1 0 0,0-1 0,0 0 0,0 0 0,0 0 0,0-1 0,1 0 0,10 2 0,-7-3 16,0-1 1,0 1 0,0-2-1,0 1 1,0-1 0,0-1-1,0 0 1,13-4 0,11-15-13768,-24 14 11330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99 492,'-1'-1'288,"1"0"0,-1 1-1,0-1 1,0 0 0,0 1 0,0-1 0,1 0-1,-1 0 1,0 0 0,1 0 0,-1 1 0,1-1 0,-1 0-1,1 0 1,-1 0 0,1 0 0,0 0 0,-1 0-1,1-1 1,0 1 0,0 0 0,0 0 0,0 0-1,0 0 1,0 0 0,0 0 0,1-2 0,0 1-82,0 1 0,0-1 1,0 1-1,0 0 0,0 0 1,1-1-1,-1 1 0,0 0 1,1 0-1,-1 0 0,1 1 1,0-1-1,-1 0 0,1 0 1,2 0-1,3-1-45,0 0 0,0 0 0,0 1 0,0 0 0,1 0 0,-1 1 0,11 1 1,-14-1-148,0 1 1,0 0 0,0 1 0,0-1 0,0 1 0,0-1 0,0 1 0,0 0 0,-1 1 0,1-1 0,-1 1 0,0-1 0,0 1 0,0 0 0,0 0 0,3 5 0,-2-2-5,0 0 1,-1 0-1,0 1 1,-1-1-1,1 1 1,-1 0 0,0 0-1,1 14 1,-1 5 3,-2 1 0,0-1 0,-2 1 1,-5 25-1,7-49-10,-1 2 1,0 0 0,0 0-1,0 0 1,-1 0 0,1 0 0,-1-1 0,-1 1 0,-3 7 0,-13-66 1433,21 37-1429,0 0 1,1 1-1,1-1 0,1 1 0,0 0 0,1 0 0,1 1 0,0-1 0,1 2 0,0-1 0,2 1 1,0 0-1,13-14 0,-14 17-16,0 0 1,1 1-1,14-12 1,-20 19-14,0 0 1,0 0-1,0 0 1,1 0-1,-1 1 1,1 0-1,-1 0 1,1 0-1,0 1 1,-1-1-1,1 1 1,9-1-1,-11 60-197,13 141 1239,-6-107 501,8-22-458,-18-70-1119,2-2-877,0-1 1,0-1-1,0 1 0,-1 0 1,1 0-1,-1-1 1,0 1-1,2-6 1,9-21-5718,-1 18 3957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19 110 104,'-2'0'175,"1"1"0,0 0 0,0 0 0,0 0 0,-1 0 0,1 0 0,0 0 0,0 0 0,0 1 0,1-1 0,-1 0 0,0 0 0,0 1 0,1-1 0,-1 1 0,1-1 0,-1 0 0,1 1 0,-1-1 0,1 1 0,0-1 0,0 1 0,0-1 0,0 1 0,0 0 0,0-1 0,0 1 0,0-1 0,1 1 0,-1-1 0,1 0 0,-1 1 0,1-1 0,-1 1 0,1-1 0,0 0 0,0 1 0,-1-1 0,1 0 0,0 0 0,0 0 0,0 0 0,3 2 0,-2-1-32,1 0 0,0-1-1,0 1 1,-1-1 0,1 0 0,0 1 0,0-1-1,1-1 1,-1 1 0,0 0 0,0-1 0,0 0 0,0 1-1,1-1 1,-1 0 0,0-1 0,0 1 0,0-1-1,0 1 1,6-3 0,-3 0-62,0 0 0,0-1 0,0 1 0,0-1 0,-1-1 0,0 1 0,0-1 0,0 0 0,0 0 0,-1 0 0,0-1 0,0 1-1,0-1 1,-1 0 0,0 0 0,4-9 0,-6 13-51,-1-1 0,1 0 0,0 1 0,-1-1 0,1 0 0,-1 0 0,0 1 0,0-1 0,0 0 0,0 0 0,-1 0 0,1 1 0,-1-1 0,0 0 0,1 1 0,-1-1-1,-2-3 1,1 3-13,0 1-1,0-1 0,-1 1 0,1-1 1,-1 1-1,1 0 0,-1 0 0,0 0 1,1 1-1,-1-1 0,0 1 0,0-1 1,0 1-1,-1 0 0,1 0 0,0 0 1,0 1-1,-4-1 0,3 0-24,1 0-1,-1 1 1,0-1-1,1 1 0,-1 0 1,0 0-1,1 0 1,-1 1-1,0-1 1,1 1-1,-1 0 1,1 0-1,-1 0 0,1 0 1,-1 1-1,1-1 1,-4 3-1,5-2 49,0 0 0,0 0 0,0 1 0,0-1 0,0 1 0,0-1 0,1 1 0,-1-1 0,1 1 0,-1 0 0,1 0 0,0 0 0,0 0 0,0 0 0,1 0 0,-1 4 0,0 1 165,1 0 1,0 0 0,1 0-1,0-1 1,0 1-1,1 0 1,-1-1 0,2 1-1,-1-1 1,1 1-1,0-1 1,1 0 0,0 0-1,7 10 1,-2-6 17,1 0 0,1-1 1,-1-1-1,2 0 0,-1 0 0,1-1 0,18 10 1,-23-14-463,0-1 0,0 0 0,1 0 0,-1 0-1,1-1 1,-1 0 0,1 0 0,0-1 0,0 0 0,0 0 0,-1-1 0,1 0 0,0-1 0,0 0 0,8-1 0,-9-1-1095,-1 0-1,0 0 1,0-1-1,-1 1 1,1-1-1,6-6 1,-11 9 1066,10-9-2441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4.887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19 125 1176,'0'-55'3382,"1"47"-2855,-1 0-1,0 0 0,0 0 0,0 0 0,-1 0 0,-4-14 0,-4 68 396,4 41-377,8 119-1,6-105 54,-2-30-79,-2 1 0,-7 84-1,0-118-511,3-35-1183,2-23-1861,3-13-2619,-5 20 3436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21 536,'-1'1'270,"-1"1"-1,1-1 1,0 0 0,-1 1 0,1 0-1,0-1 1,0 1 0,0 0-1,0 0 1,0-1 0,0 1 0,1 0-1,-1 0 1,0 0 0,1 3-1,-7 15 3045,7-22-2871,1 1 1,-1-1-1,0 1 1,1 0-1,-1-1 1,1 1-1,0 0 1,-1-1-1,1 1 1,0 0-1,0 0 1,0-1-1,-1 1 1,1 0-1,0 0 0,1 0 1,1-1-1,31-18 951,-23 15-1522,1 0 0,0 1 0,0 1 0,15-3 0,-21 5 124,0 1 1,1-1-1,-1 1 0,0 0 0,0 0 1,1 1-1,-1 0 0,0 0 1,0 0-1,0 1 0,0 0 1,0 0-1,0 1 0,-1-1 1,1 1-1,-1 1 0,0-1 1,0 1-1,0 0 0,0 0 1,0 0-1,-1 0 0,0 1 0,0 0 1,0 0-1,-1 0 0,1 0 1,-1 1-1,-1-1 0,1 1 1,2 9-1,0-1 0,-2 0-1,0 1 1,0-1-1,-1 1 1,-1 0-1,-1-1 1,0 1 0,-1 0-1,0 0 1,-1-1-1,-1 1 1,-6 19 0,7-28 29,0 1 0,0-1 0,-1-1 0,0 1 0,0 0 0,0-1 1,0 1-1,-1-1 0,-5 6 0,8-10 1,0-1 1,0 1 0,0 0-1,0-1 1,0 1-1,0 0 1,0-1-1,-1 1 1,1-1-1,0 0 1,0 1-1,0-1 1,0 0 0,-1 0-1,1 1 1,0-1-1,0 0 1,-1 0-1,1-1 1,-1 1-1,-1-1 22,1 0 1,-1 0-1,1 0 0,0 0 0,0-1 0,0 1 0,0-1 0,0 1 1,0-1-1,0 0 0,0 0 0,1 1 0,-3-5 0,0 1-24,1 0 0,0-1-1,0 0 1,1 0 0,0 0-1,0 0 1,0 0 0,1 0-1,0 0 1,0 0 0,0-1-1,1 1 1,0 0-1,0-1 1,0 1 0,1 0-1,0-1 1,1 1 0,-1 0-1,1 0 1,0 0 0,1 0-1,-1 0 1,7-10 0,0 0-31,1 1 1,0 1-1,0-1 1,2 2-1,0-1 1,0 2-1,25-20 1,-14 14 16,-19 13-15,1 0 0,0 0 0,1 1 0,-1 0 0,1 0 0,0 1 0,0 0 0,0 0 1,0 0-1,1 1 0,-1-1 0,1 2 0,11-3 0,-10 11-1411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19 249 420,'-1'2'146,"1"-1"-1,0 1 0,0 0 1,0 0-1,0 0 1,0 0-1,0 0 1,1-1-1,-1 1 1,1 0-1,-1 0 1,1 0-1,-1-1 1,1 1-1,0 0 1,0-1-1,0 1 1,0 0-1,0-1 0,0 1 1,1-1-1,-1 0 1,0 1-1,1-1 1,-1 0-1,1 0 1,-1 0-1,1 0 1,0 0-1,-1 0 1,1-1-1,0 1 1,0 0-1,-1-1 0,1 1 1,0-1-1,0 0 1,0 0-1,0 0 1,0 0-1,-1 0 1,1 0-1,0 0 1,0 0-1,2-1 1,3-1-52,-1 0-1,0 0 1,0 0 0,1 0 0,-1-1 0,-1 0 0,1-1 0,0 1-1,-1-1 1,0 0 0,10-9 0,-9 5-60,1 0-1,-2 0 0,1-1 1,-1 0-1,0 0 1,-1 0-1,0-1 1,0 1-1,-1-1 1,0 0-1,-1 0 1,0 0-1,-1 0 1,0 0-1,-1-1 1,0 1-1,0 0 0,-1 0 1,0 0-1,-5-18 1,5 26-33,-1-1 1,1 1-1,-1-1 1,0 1-1,0 0 1,0 0-1,0 0 0,0 0 1,0 0-1,0 0 1,-1 1-1,1-1 1,-1 1-1,1-1 1,-1 1-1,1 0 1,-1 0-1,0 0 0,0 0 1,1 1-1,-1-1 1,0 1-1,0 0 1,0 0-1,0 0 1,0 0-1,1 0 0,-1 0 1,0 1-1,-5 1 1,2-1 0,0 0 0,0 1 0,-1-1 0,1 2 0,0-1 0,1 0 0,-1 1 0,0 0 1,1 1-1,-1-1 0,1 1 0,-8 8 0,7-3 68,1 0 0,0 0 0,1 0 1,0 1-1,1 0 0,0-1 0,0 1 0,1 0 0,0 1 1,1-1-1,0 0 0,1 1 0,0-1 0,0 0 1,1 1-1,1-1 0,0 0 0,0 0 0,1 0 0,0 0 1,1-1-1,9 19 0,-12-26-51,0 0 1,1 0 0,-1-1-1,1 1 1,-1 0-1,1-1 1,0 1-1,-1-1 1,1 1-1,0-1 1,0 0-1,0 0 1,0 0-1,0 0 1,0 0-1,1 0 1,-1 0-1,0-1 1,0 1-1,1-1 1,-1 0-1,0 0 1,0 1-1,1-2 1,-1 1-1,0 0 1,1 0-1,-1-1 1,0 1-1,0-1 1,1 0-1,-1 1 1,0-1-1,0 0 1,0 0-1,0-1 1,0 1-1,0 0 1,0-1-1,2-2 1,2 0-5,0-1 1,-1 0-1,1 0 1,-1 0-1,0-1 1,-1 0 0,1 0-1,-1 0 1,0 0-1,-1-1 1,4-8-1,-3 4 106,8-31 977,-9 16 3457,29 62-2490,-25-26-1979,0 1-1,-2 1 1,1-1 0,-2 1 0,1 0 0,-2 0 0,4 14-1,-3-9-352,0 0-1,14 29 0,-18-45 22,1 0 0,0 1 0,-1-1 0,1 0 0,0 1-1,0-1 1,0 0 0,0 0 0,0 0 0,0 0 0,0 0 0,0 0 0,0 0-1,1 0 1,-1-1 0,0 1 0,0 0 0,1-1 0,-1 1 0,1-1 0,-1 1 0,0-1-1,3 0 1,-1 0-610,1 0 0,-1 0-1,1-1 1,-1 1 0,0-1-1,1 0 1,-1 0 0,0-1-1,4-1 1,11-5-2285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1060,'0'-15'1141,"-1"1"-135,1 0 0,0-1 1,1 1-1,1 0 1,0-1-1,1 1 1,0 0-1,6-13 0,-9 27-976,1 0-1,-1 0 0,1 1 0,-1-1 0,1 0 0,-1 0 1,1 1-1,-1-1 0,0 0 0,1 1 0,-1-1 1,1 0-1,-1 1 0,0-1 0,1 1 0,-1-1 0,0 0 1,0 1-1,1-1 0,-1 1 0,0-1 0,0 1 0,0-1 1,1 1-1,-1-1 0,0 1 0,0-1 0,0 1 1,0-1-1,0 1 0,0 0 0,0 0 0,6 22-40,1 15 190,-2-1 1,0 62-1,2 16 184,55 273 1294,-62-388-1658,0 1-1,0-1 0,1 1 1,-1 0-1,0-1 1,0 1-1,0 0 1,0-1-1,0 1 1,1 0-1,-1-1 1,-1 1-1,1 0 1,0 0-1,0-1 1,0 1-1,0 0 1,0-1-1,-1 1 1,1-1-1,0 1 1,0 0-1,-1-1 1,1 1-1,-1-1 1,1 1-1,0-1 1,-1 1-1,1-1 1,-1 1-1,1-1 1,-1 1-1,1-1 1,-1 1-1,0-1 1,1 0-1,-1 1 1,0-1-1,1 0 1,-2 0-1,1 0-174,-1 0 0,0-1 0,1 1 0,-1-1 0,1 1 0,-1-1 0,1 0 0,-1 0 0,1 1 0,-1-1 0,1 0 0,0 0 0,0-1 0,-1 1 0,1 0 0,-2-3 0,3 3-134,0 0 1,-1-1-1,1 1 0,0-1 1,0 1-1,0-1 1,0 1-1,0-1 1,0 1-1,0-1 0,1 1 1,-1-1-1,1 1 1,-1 0-1,1-1 0,-1 1 1,1-1-1,0 1 1,-1 0-1,1 0 1,0-1-1,2-1 0,-2 2-204,5-9-1681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287 115 164,'-19'-16'4567,"15"13"-4512,0 1-1,0 0 0,0 0 0,0 0 1,0 0-1,0 0 0,-1 1 1,1 0-1,-1 0 0,-6 0 0,-54-12 421,-75-26-1,131 37-267,35 6 325,1-1 0,0-1 0,-1-1 0,1-1 0,51-8 0,-20 3-362,19-2-143,41-2 530,-110 9-2491,-26-4-2621,11 1 2290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0 185 816,'1'-11'4035,"7"-36"-2642,5 1-205,-9 34-351,0 0 1,-1 0-1,-1 0 1,2-20-1,-20 218 138,16-164-789,0 0-1,1 0 0,2-1 1,0 1-1,1-1 0,2 0 0,14 40 1,-20-60-164,1 0 1,-1 0-1,1 0 1,0 0-1,-1 0 0,1 0 1,0 0-1,-1 0 1,1 0-1,0-1 1,0 1-1,0 0 1,0-1-1,0 1 1,-1 0-1,1-1 1,1 1-1,-1-1 1,0 1-1,0-1 1,0 0-1,0 1 1,0-1-1,0 0 1,2 0-1,0 0-106,1 0 0,-1-1-1,0 1 1,0-1 0,0 0-1,0 0 1,0 0 0,-1 0 0,5-3-1,4-2-1287,-1-1 1,0 0-1,16-16 0,4-7-3565,-18 15 2319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1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 1660,'1'-1'328,"-1"0"-1,0 0 0,0 0 1,0 0-1,1 0 1,-1 0-1,0 0 1,0 0-1,0 0 1,-1 0-1,1 0 1,0 0-1,0 0 0,0 0 1,-1 1-1,1-1 1,0 0-1,-1 0 1,1 0-1,-1 0 1,1 0-1,-1 1 0,0-1 1,0-1-1,-12 19 1546,-8 44-1444,20-50-190,0-1 0,1 1-1,0 0 1,1 0-1,0 0 1,1-1-1,0 1 1,0 0 0,1-1-1,1 0 1,-1 0-1,2 0 1,-1 0-1,9 12 1,-10-17-152,-1-1 0,1 0 1,0 0-1,0 0 0,1 0 0,-1 0 0,1-1 0,0 1 0,0-1 1,0 0-1,0-1 0,1 1 0,-1-1 0,1 1 0,0-1 0,-1-1 1,1 1-1,0-1 0,0 1 0,0-1 0,0-1 0,0 1 1,0-1-1,0 0 0,0 0 0,1 0 0,-1-1 0,0 0 0,0 0 1,0 0-1,-1-1 0,8-2 0,-8 2-76,1 0-1,-1 0 1,0 0-1,0 0 1,0-1 0,-1 0-1,1 0 1,-1 0 0,1 0-1,-1 0 1,0-1-1,0 0 1,0 1 0,-1-1-1,1 0 1,-1 0-1,0-1 1,0 1 0,-1 0-1,1-1 1,-1 1-1,0-1 1,0 1 0,0-1-1,-1 1 1,1-1 0,-1 0-1,0 1 1,-1-1-1,1 0 1,-1 1 0,0-1-1,0 1 1,0-1-1,-4-6 1,2 1-16,-1 0 1,0 1-1,-1-1 0,0 1 1,-1 0-1,0 1 0,0-1 0,-1 1 1,0 0-1,0 1 0,-1 0 1,0 0-1,0 0 0,-1 1 0,-9-5 1,12 8-307,-1 0 1,0 1 0,0-1-1,0 1 1,0 1 0,-14-2 0,18 7-2788,10 4 184,10 5-1964,-5-7 2102,1 0 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12 159 652,'-2'-2'273,"1"-1"0,-1 1 0,1 0 1,0-1-1,0 1 0,0-1 0,0 1 0,1-1 0,-1 0 0,1 1 1,-1-1-1,1 0 0,0 1 0,0-1 0,0 0 0,1 1 0,-1-1 1,0 1-1,1-1 0,0 0 0,0 1 0,0-1 0,0 1 0,0-1 1,0 1-1,0 0 0,1 0 0,-1-1 0,1 1 0,0 0 0,0 0 1,-1 0-1,1 1 0,3-3 0,-3 3-220,0-1-1,0 0 1,0 1 0,0 0-1,1-1 1,-1 1 0,0 0-1,1 0 1,-1 0 0,1 1-1,-1-1 1,1 0 0,-1 1-1,1 0 1,-1 0 0,1 0-1,0 0 1,-1 0 0,1 0 0,-1 0-1,1 1 1,-1 0 0,1-1-1,-1 1 1,1 0 0,-1 0-1,1 0 1,-1 0 0,0 1-1,0-1 1,0 1 0,0-1-1,0 1 1,0 0 0,3 4-1,-1-1-54,-1 0 0,1 0 0,-1 0-1,0 1 1,-1 0 0,1-1-1,-1 1 1,0 0 0,-1 0-1,0 0 1,1 1 0,-1 10-1,-1 6-13,-1-1-1,-4 29 0,-1 20-2,3-60 494,-1-11 575,-3-22 512,6 5-1526,1 0 0,1 0-1,1 0 1,0 0 0,1 0 0,1 1 0,1-1-1,0 1 1,1 0 0,0 0 0,2 1 0,0 0-1,0 0 1,2 1 0,13-17 0,-17 26-41,1-1 0,1 1-1,-1 1 1,1-1 0,-1 2 0,1-1 0,0 1 0,1 0 0,-1 0 0,0 1 0,1 0 0,0 1 0,15-1-1,-23 2 1,0 5-153,0 0 139,0 1 0,0-1 0,-1 0 0,0 0 0,0 1 0,-2 9 0,2-2 34,-6 94 237,3-69 501,1 1 1,4 53-1,-1-88-619,0 0 1,0 1 0,1-1 0,-1 0 0,1 0-1,0 0 1,0 0 0,0 0 0,1 0 0,-1-1-1,4 4 1,-5-6-149,-1 0 1,1 0-1,0-1 0,0 1 0,-1 0 0,1-1 0,0 1 1,0-1-1,0 1 0,-1-1 0,1 1 0,0-1 1,0 1-1,0-1 0,0 0 0,0 1 0,0-1 1,0 0-1,0 0 0,0 0 0,0 0 0,0 0 1,0 0-1,0 0 0,0 0 0,0 0 0,0-1 1,0 1-1,0 0 0,0-1 0,0 1 0,0 0 1,0-1-1,-1 1 0,1-1 0,0 0 0,0 1 1,0-1-1,-1 0 0,1 1 0,0-1 0,-1 0 1,1 0-1,0 1 0,-1-1 0,1 0 0,-1 0 1,0 0-1,1 0 0,-1 0 0,0 0 0,1 0 0,-1-1 1,38-79-13369,-30 64 10056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4 604,'5'-3'3859,"5"9"-2850,8 10-894,-16-11-56,1-1 1,-1 1 0,0-1-1,0 1 1,0 0 0,-1 0-1,0 0 1,0 0 0,0 0 0,-1 0-1,1 0 1,-1 0 0,0 0-1,-1 0 1,1 1 0,-1-1 0,0 0-1,0 0 1,-1-1 0,1 1-1,-1 0 1,0 0 0,0-1 0,-4 5-1,6-8 13,-1 0-1,1-1 0,-1 1 1,1 0-1,-1-1 0,1 1 1,-1-1-1,0 1 0,1-1 1,-1 0-1,1 1 1,-1-1-1,0 0 0,0 1 1,1-1-1,-1 0 0,0 0 1,0 1-1,1-1 0,-1 0 1,0 0-1,0 0 0,1 0 1,-1 0-1,0 0 0,0 0 1,0 0-1,-1-1 1,-21-16 1617,19 13-1472,0-2 0,0 1 0,0 0 0,1-1 0,-1 1 1,-3-10-1,7 11-218,-1 1 1,1-1-1,-1 0 0,1 1 1,0-1-1,1 0 0,-1 1 1,1-1-1,-1 0 0,1 1 1,0-1-1,0 1 0,4-7 1,-5 9-191,1-1-1,-1 1 1,1 0 0,0-1-1,0 1 1,0 0 0,0 0-1,0 0 1,0 0 0,0 0-1,0 0 1,0 0 0,0 0-1,1 0 1,-1 1 0,0-1-1,1 0 1,-1 1 0,0-1-1,1 1 1,-1-1 0,1 1-1,-1 0 1,1 0 0,-1-1-1,1 1 1,-1 0 0,1 1-1,-1-1 1,1 0 0,-1 0-1,0 0 1,1 1 0,-1-1-1,1 1 1,1 0 0,2 3-2029,0 2-86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63 112,'0'-11'2497,"1"-31"-1580,2 35 4826,-9 5-2352,10 2-3065,0 1 0,0 0 0,0 0 0,-1 0 0,1 1 0,0 0-1,0-1 1,-1 1 0,1 0 0,-1 1 0,1-1 0,4 6-1,40 38-1039,-39-36 1054,20 22-337,-2 1-1,-1 1 0,-2 1 1,37 70-1,6 7 110,4 5-64,-49-74-28,-13-28-17,0 1 0,-1 0 0,-1 0 0,-1 1-1,0 0 1,3 22 0,0 17 14,-2-14 16,2 74 1,-27 116 6,15-179-21,3-39-9,-1 0-1,0 0 0,-1-1 0,-1 1 0,-5 18 0,-3 3 15,-8 43 0,8-27-10,-13 36 8,-13 62 34,22-103 21,12-40-47,1 1 1,-1-1-1,1 1 0,1-1 1,-1 1-1,0 12 1,-9-53 2907,-55-125-2975,50 129 31,-2 1 0,-2 0 0,0 2 1,-2 0-1,-1 1 0,-30-25 1,43 43-90,11 12-38,16 21-55,-7-11 261,19 34-69,38 86-1,12 24-8,-41-89 1,-33-63 188,-6-13-370,-6-13-4212,7 18 3974,0 1 1,0-1-1,0 0 0,0 0 1,0 1-1,0-1 0,0 0 1,1 1-1,-1-1 0,1 0 0,-1 1 1,1-1-1,-1 1 0,1-1 1,0 1-1,0-1 0,0 1 1,0 0-1,0-1 0,0 1 1,0 0-1,0 0 0,2-2 0,31-27-4013,-27 25 3925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2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286 100 640,'5'-6'473,"-1"-1"0,1 1 0,1 0 0,-1 1 0,1-1 0,0 1-1,0 0 1,13-7 0,60-29 3929,-97 51-4068,1 1 1,-31 26 0,12-8-46,-177 151 658,210-178-1075,1 0 1,-1 0 0,0-1-1,0 1 1,0 0-1,-1-1 1,1 0-1,0 0 1,0 0 0,-1 0-1,1 0 1,-1-1-1,-6 1 1,7-1-353,0 0 0,0-1 1,0 1-1,0-1 0,0 0 0,0 0 1,1 0-1,-1 0 0,0 0 0,-2-2 0,-5-5-1972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5.298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30 151 948,'-1'0'137,"0"0"0,-1 0 0,1 0 0,0 0 0,0 0 0,0-1 0,0 1 0,0 0 0,-1 0 0,1-1 0,0 1 0,0-1 0,0 1 0,0-1 0,0 1 0,0-1 0,0 0 0,0 1 0,1-1 0,-1 0 0,0 0 0,0 0 0,0 0 0,1 0 0,-1 0 0,1 0 0,-1 0 0,1 0 0,-1 0 0,1 0 0,-1 0 0,1 0 0,0 0 0,-1 0 0,1 0 0,0-1 0,0 1 0,0 0 0,0 0 0,0 0 0,0 0 0,1 0 0,-1-1 0,0 1 0,0 0 0,1 0 0,-1 0 0,2-2 0,-1-2-23,1 0 0,0 0 0,0 1 0,0-1 0,1 1 0,0-1 0,0 1 0,0 0 0,0 0 0,6-5 0,-1 2 4,1 1 0,0 0-1,0 0 1,1 1 0,0 0-1,-1 1 1,2 0 0,-1 0-1,0 1 1,19-3 0,-25 6-112,0-1 1,0 1-1,-1 0 0,1 1 1,0-1-1,0 1 1,0-1-1,-1 1 0,1 0 1,0 0-1,-1 1 1,1-1-1,-1 1 0,1 0 1,-1 0-1,0 0 1,0 0-1,0 1 0,0-1 1,0 1-1,-1-1 0,1 1 1,-1 0-1,1 0 1,-1 1-1,0-1 0,0 0 1,-1 1-1,1-1 1,-1 1-1,0-1 0,1 1 1,-2 0-1,2 3 1,-1-1-4,1 0 0,-1 0-1,0 1 1,-1-1 0,1 0 0,-1 0 0,-1 1 0,1-1 0,-1 0 0,0 0 0,0 0 0,-1 0 0,0 0 0,0 0 0,0 0 0,-1 0 0,0-1 0,0 0 0,0 1 0,-1-1 0,0 0 0,0 0-1,0-1 1,0 1 0,-1-1 0,-8 6 0,5-5-24,1 0-1,-2 0 0,1-1 1,0 0-1,-1-1 0,0 0 0,0 0 1,0 0-1,0-2 0,0 1 1,0-1-1,-1 0 0,1-1 1,0 0-1,-1 0 0,1-1 1,-11-3-1,13 2-3028,14-2-646,0 2 1495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46.1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8591 0 308,'0'0'7787,"-2"8"-2273,1 8-5505,-2-1 0,0 0 0,0 0 0,-1 0 0,-1 0 0,-1-1 0,-7 16 0,-15 45 31,6-11 109,-35 75 1,54-134-147,-13 24 42,-1-1 1,-2 0-1,0-1 0,-2-1 0,-35 33 0,-14 9 134,-85 64-1,90-87-126,-2-2 0,-1-3 0,-104 43 0,-12-2 6,-204 58 0,-32-24 1,210-65-60,108-28-1,-99 36 0,-107 31 37,258-76-32,-247 46 56,59-14-87,-174 27 62,86-18-81,42 9-13,-145 24 148,172-19-118,207-54 59,-1-2-1,-83 7 0,60-10 5,4 1-5,-141 24 104,-227 60 100,212-28 23,155-49-157,1 3 0,1 3 0,-66 32 0,-32 34-43,-41 19 42,-7-9 66,144-68-141,1-1 10,-98 59 1,111-54-24,-117 81-8,75-44 34,-40 33-42,84-56-11,-93 87 76,110-94-48,1 1 1,2 1 0,-30 53 0,15-21 0,-43 73 47,52-95 65,31-41-62,0 0 13,8-10 331,4-5 422,-1 1-581,1-1 1,-2 1-1,1-1 0,0 0 1,0 1-1,0-1 1,-1 1-1,1-1 1,-1 0-1,1 0 1,-1 1-1,0-4 0,1-47-600,-1 39 606,-16-204-260,9 153 35,4-42-29,4 65 33,-4 358-156,-4-225 201,3-41-46,4-50-43,-3 51 33,1-50 192,-4 6-260,6-8 50,0 0 0,0 0-1,0 0 1,0 0 0,0 0-1,-1 0 1,1 1 0,0-1-1,0 0 1,0 0 0,0 0-1,0 0 1,0 0 0,0 0-1,0 1 1,0-1 0,0 0 0,0 0-1,0 0 1,0 0 0,0 0-1,0 0 1,0 1 0,1-1-1,-1 0 1,0 0 0,0 0-1,0 0 1,0 0 0,0 0-1,0 0 1,0 1 0,0-1-1,0 0 1,0 0 0,0 0-1,1 0 1,-1 0 0,0 0-1,0 0 1,0 0 0,0 0-1,0 0 1,0 0 0,0 0 0,1 0-1,-1 0 1,0 0 0,0 0-1,0 0 1,0 0 0,0 0-1,0 0 1,1 0 0,-1 0-1,0 0 1,0 0 0,0 0-1,0 0 1,0 0 0,0 0-1,1 0 25,45-25 180,-28 16-206,1 1 0,0 0 0,0 2 0,28-6 0,25-9 23,21-3-25,-20 7 0,-69 16 1,0 0 0,0 1-1,0-1 1,0 1 0,0 0 0,0 0-1,7 2 1,1 2-18,-12-4 1,-40 0 40,12 3-34,1 1 0,0 1 0,0 1 0,-50 19 0,21-7 36,34-11-47,19-5 24,0-1 1,-1 1-1,1-1 0,-1 0 1,0 0-1,1 0 0,-1-1 1,0 1-1,1-1 1,-1 0-1,0 0 0,0 0 1,1-1-1,-1 1 1,0-1-1,-6-2 0,10 3-3,-5-2-110,1 0 1,0 0-1,-1 1 1,0 0-1,1-1 0,-1 2 1,0-1-1,1 0 0,-1 1 1,0 0-1,0 0 0,1 0 1,-1 1-1,-7 1 1,40-12-6572,64-37-3820,-61 30 8028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2.7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57 1196,'-1'-1'553,"0"0"1,0 0-1,0 1 0,0-1 1,0 0-1,0 0 0,1 0 0,-1 0 1,0 0-1,1 0 0,-1-1 1,0 1-1,1 0 0,0 0 1,-1 0-1,1-1 0,0 1 0,-1 0 1,1 0-1,0-1 0,0 1 1,0 0-1,0 0 0,0-1 1,1 1-1,-1 0 0,0 0 0,0-1 1,1 1-1,-1 0 0,1-2 1,2-15-1069,-3 18 754,1 3-245,1 1-1,-1 0 1,0-1-1,-1 1 1,1 0-1,0 0 1,-1 0-1,0-1 1,0 5-1,0-3 4,2 44-17,-8 80 0,3-87 6,1 1 0,7 77-1,-5-117 22,1 3 64,-1 0 1,1 1-1,0-1 0,1 0 1,-1 0-1,1 0 1,0 0-1,1-1 0,4 9 1,-7-14-52,1 1 0,0-1 1,-1 0-1,1 0 1,-1 0-1,1 1 0,0-1 1,-1 0-1,1 0 0,0 0 1,-1 0-1,1 0 1,0 0-1,-1 0 0,1 0 1,-1 0-1,1-1 0,0 1 1,-1 0-1,1 0 1,0 0-1,-1-1 0,1 1 1,-1 0-1,1-1 0,-1 1 1,1 0-1,-1-1 1,1 1-1,-1-1 0,1 1 1,-1-1-1,0 1 0,1-1 1,-1 1-1,1-1 0,-1 1 1,0-1-1,0 0 1,1 1-1,-1-1 0,0 0 1,0 1-1,0-1 0,0 1 1,0-1-1,0 0 1,0 1-1,0-1 0,0-1 1,-4-32-2976,-5 19-298,7 13 2323,0 0 1,1 0-1,-1 0 1,1-1-1,0 1 1,0 0-1,0-1 1,0 1-1,0-1 1,0 1-1,0-6 1,2-2-1636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3.4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 71 808,'-24'8'3740,"24"-9"-3614,0 0 0,0 1-1,0-1 1,0 0 0,1 0-1,-1 1 1,0-1 0,0 0-1,1 1 1,-1-1 0,0 0-1,1 1 1,-1-1 0,1 0-1,-1 1 1,0-1 0,1 1-1,0-1 1,-1 1 0,1-1-1,-1 1 1,1-1-1,0 1 1,-1 0 0,1-1-1,0 1 1,1-1 0,5-6 26,0 1 1,1 0-1,0 0 1,0 1 0,1 0-1,0 0 1,-1 1-1,2 0 1,-1 1 0,17-5-1,-18 7-133,0 0 1,0 1-1,0 0 1,0 0-1,0 1 0,0 0 1,0 0-1,-1 1 0,1 0 1,0 0-1,-1 1 0,0 0 1,1 0-1,7 6 1,-4-3 48,0 2 0,-1-1 0,0 2 0,0-1 0,0 1 0,-1 1 1,-1 0-1,0 0 0,0 0 0,-1 1 0,0 0 0,-1 1 1,0-1-1,-1 1 0,0 1 0,-1-1 0,0 0 0,-1 1 0,-1 0 1,0 0-1,0 0 0,-1 0 0,-2 24 0,0-24 47,0-1 0,-1 1 0,0-1 1,-1 0-1,0 0 0,-1 0 0,-1 0 0,0-1 0,0 1 0,-1-1 0,0 0 0,-1-1 0,-1 0 1,1 0-1,-2 0 0,1-1 0,-1 0 0,-1-1 0,1 0 0,-1-1 0,-1 0 0,1 0 0,-1-1 1,-23 9-1,23-11-29,-1-2 0,1 1 0,-1-2 0,0 0 0,1 0 0,-1-1 0,0 0 0,0-1 0,0 0 0,-12-4 0,11 2-330,0 0 1,1-1-1,-21-10 0,26 11-473,0-1 0,0 0 1,1-1-1,0 1 0,0-1 1,-10-9-1,16 13 588,0 1 0,0 0 0,-1 0 0,1-1 0,0 1 0,0 0 1,0 0-1,0-1 0,-1 1 0,1 0 0,0 0 0,0-1 0,0 1 0,0 0 0,0-1 0,0 1 1,0 0-1,0-1 0,0 1 0,0 0 0,0 0 0,0-1 0,0 1 0,0 0 0,0-1 0,0 1 1,0 0-1,0-1 0,0 1 0,0 0 0,0-1 0,0 1 0,1 0 0,-1 0 0,0-1 0,0 1 1,0 0-1,1 0 0,-1-1 0,0 1 0,0 0 0,1 0 0,-1 0 0,0 0 0,0-1 0,1 1 1,-1 0-1,0 0 0,0 0 0,1 0 0,9-4-2092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4.6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61 125 32,'-22'-20'6060,"22"19"-5874,-1 0 1,1 1 0,-1-1 0,1 0-1,-1 1 1,1-1 0,-1 0-1,1 1 1,-1-1 0,1 0 0,0 0-1,-1 0 1,1 1 0,0-1-1,0 0 1,0 0 0,-1 0 0,1 0-1,0 0 1,0 1 0,0-1-1,1 0 1,-1 0 0,0 0 0,0 0-1,0 1 1,1-1 0,-1 0-1,0 0 1,1-1 0,5 4 103,0-1 1,-1 1-1,1 1 0,-1-1 1,1 1-1,4 3 1,3 3-228,-1 1 0,0 1 0,-1 0 1,12 14-1,17 16 88,-40-43-189,1 0 1,-1 1-1,1-1 0,-1 0 1,1 0-1,0 0 0,0 1 0,0-1 1,0 0-1,0 1 0,0-1 1,0 1-1,1-1 0,-1 1 1,1 0-1,-1-1 0,1 1 1,-1 0-1,3-1 0,5-7-1,1-4 59,0-1 1,-1 0 0,13-29 0,-4 7 1307,-17-8 2469,-1 44-3579,-3 2-213,1 1 0,0-1 1,0 1-1,1 0 0,-1-1 0,0 1 1,1 0-1,0 0 0,0 0 0,0 0 0,0 0 1,0 0-1,0 1 0,0 3 0,-5 52 48,12 67-54,-3-82 1,-1 1 0,-2 0 0,-7 50 0,6-87 6,-1 0 1,-1 0-1,1 0 1,-1-1-1,0 1 0,-1-1 1,0 1-1,0-1 0,-1 0 1,0-1-1,0 1 0,0-1 1,-1 0-1,0 0 1,0-1-1,0 0 0,-8 5 1,8-7-4,1 1 1,-1-1-1,0 0 1,0-1-1,0 0 1,0 0-1,-1 0 1,1-1 0,0 1-1,-1-1 1,1-1-1,-1 0 1,1 0-1,-1 0 1,1 0-1,-1-1 1,1 0-1,-1-1 1,1 1-1,0-1 1,0 0 0,-7-4-1,11 5-178,0 0 1,0 0-1,0 0 0,0 0 1,0 0-1,0 0 0,1-1 1,-1 1-1,0-1 0,1 1 1,-1-1-1,1 0 0,0 1 1,0-1-1,-1 0 1,1 0-1,0 0 0,0 0 1,1 0-1,-1 0 0,0 0 1,1 0-1,-1 0 0,1 0 1,0-1-1,0 1 0,0 0 1,0-3-1,1 1-485,0 1 0,0-1 0,0 1 0,0 0 0,1-1 0,0 1 0,0 0 0,0 0 0,0 0 0,0 0 0,0 0 0,1 1 0,-1-1 0,1 1 0,0-1 0,4-2 0,9-5-1750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5.4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27 1332,'-1'0'157,"0"0"0,1-1 0,-1 1 1,1-1-1,-1 1 0,1-1 0,-1 1 0,1-1 0,-1 0 0,1 1 0,0-1 0,-1 0 0,1 1 1,0-1-1,-1 0 0,1 1 0,0-1 0,0 0 0,0 1 0,-1-1 0,1 0 0,0 0 0,0 1 1,0-1-1,0 0 0,1 1 0,-1-1 0,0 0 0,0 0 0,0 1 0,0-1 0,1 0 1,-1 1-1,0-1 0,1 0 0,-1 1 0,1-1 0,-1 1 0,0-1 0,1 0 0,1 1-120,-1 0 0,0 0 0,0 0 0,1 0 0,-1 0-1,0 0 1,0 0 0,0 1 0,1-1 0,-1 0 0,0 1 0,0-1-1,0 1 1,0 0 0,0-1 0,0 1 0,0 0 0,0-1 0,0 1-1,0 0 1,0 0 0,0 0 0,-1 0 0,1 0 0,1 1-1,2 5-26,1 1 0,-1-1-1,0 1 1,0 0 0,-1 0-1,0 0 1,0 0-1,-1 0 1,0 1 0,0 11-1,1 13 202,-2 46-1,-2-43-23,1-58-48,-1 10 117,0-1 0,1 0-1,1 0 1,0 0 0,1 0 0,0 1-1,1-1 1,0 1 0,1-1 0,1 1-1,9-17 1,-10 22-269,0 1-1,1 0 1,-1 0 0,1 1-1,1 0 1,-1 0 0,1 0-1,0 0 1,12-6 0,-16 10 8,0 0-1,0 0 1,-1 0 0,1 1 0,0-1 0,0 1-1,0 0 1,0-1 0,0 1 0,0 0-1,0 0 1,0 0 0,0 1 0,-1-1 0,1 0-1,0 1 1,3 0 0,-3 0 2,0 1 0,0-1 1,0 1-1,0-1 0,0 1 0,0 0 0,0 0 1,-1-1-1,1 1 0,-1 1 0,1-1 0,-1 0 1,0 0-1,0 0 0,0 1 0,2 4 0,6 27 389,-2 1-1,-1 0 0,-1 1 0,-2-1 0,-3 61 0,0-88-102,0-16-1986,1 0-1,0-1 1,0 1-1,1 0 1,0 1-1,5-13 1,-1 9-773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6.3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80 123 812,'-2'3'258,"0"-1"0,0 1 1,0 0-1,1-1 0,-1 1 0,1 0 0,0 0 1,0 0-1,0 0 0,0 0 0,0 0 0,1 0 1,-1 0-1,1 1 0,0-1 0,0 0 0,0 0 1,0 0-1,1 1 0,-1-1 0,2 5 0,-1-7-183,0 1-1,0 0 0,0-1 0,0 1 1,0-1-1,0 1 0,1-1 0,-1 0 0,0 1 1,1-1-1,-1 0 0,1 0 0,-1 0 1,1 0-1,0 0 0,-1 0 0,1-1 1,0 1-1,0-1 0,0 1 0,-1-1 1,1 1-1,0-1 0,0 0 0,0 0 1,0 0-1,0 0 0,0 0 0,-1 0 1,1-1-1,0 1 0,0-1 0,0 1 1,-1-1-1,1 0 0,0 1 0,2-3 1,0 2-44,0-1 1,0 0 0,0 0 0,0 0 0,0-1 0,0 1 0,-1-1 0,0 0 0,1 0 0,-1 0 0,0 0 0,0-1 0,-1 1 0,1-1 0,-1 0 0,1 0 0,-1 1 0,0-2 0,-1 1 0,1 0 0,-1 0 0,0 0 0,0-1 0,0 1 0,0-1 0,-1 1 0,0 0 0,0-1 0,0 1 0,0-1 0,-1 1 0,0-1 0,0 1 0,0 0 0,0-1 0,-1 1 0,0 0-1,1 0 1,-2 0 0,1 0 0,0 1 0,-1-1 0,-4-5 0,6 8-24,-3-4 0,0 0 1,0 0 0,-1 0 0,1 1 0,-1 0 0,-10-7 0,12 10-13,1 0 1,-1 0 0,1 0 0,-1 1 0,0-1 0,1 1-1,-1 0 1,0-1 0,0 1 0,1 1 0,-1-1 0,0 0-1,1 1 1,-1-1 0,0 1 0,1 0 0,-1 0 0,0 0-1,-3 2 1,1 0 12,0-1 0,0 2-1,1-1 1,0 0-1,-1 1 1,1 0 0,0 0-1,1 0 1,-1 0 0,1 1-1,0-1 1,0 1 0,0 0-1,1 0 1,-1 0-1,1 0 1,0 0 0,1 0-1,0 1 1,-1-1 0,2 1-1,-2 7 1,2-5 70,-1 0 0,1 0 0,1 0 0,0 0 1,0 0-1,0 0 0,1 0 0,0 0 0,0-1 0,1 1 0,0-1 1,1 0-1,-1 0 0,1 0 0,7 9 0,-9-14-47,0 0 0,0 0 0,0 0 0,0-1 0,0 1 0,0-1 0,0 1 0,1-1 0,-1 0 0,0 0 0,1 0 0,-1 0 0,1 0 0,-1 0 0,1-1 0,0 1 0,-1-1 0,1 0 0,0 0 0,-1 0 0,1 0 0,-1 0 0,1-1 0,0 1 0,-1-1 0,1 0 0,-1 1 0,1-1 0,-1 0 0,1-1 0,-1 1 0,0 0 0,0-1 0,0 1 0,1-1 0,-1 0 0,3-3 0,0 0-20,1 0-1,-1 0 0,0-1 0,0 1 0,0-1 0,-1-1 0,0 1 0,0 0 0,-1-1 1,0 0-1,0 0 0,2-8 0,-3-13 7,-2 23-21,0 0 0,0-1 0,1 1 0,-1 0 0,1 0 0,3-8 0,19 91 1541,-21-70-1415,1 0 0,0 1 0,1-1 0,0-1 0,0 1 0,8 9 0,-11-16-227,0 1 0,0-1 0,1 0 0,-1 0 0,0 1 0,1-1 0,-1 0 0,1 0 0,0-1 0,-1 1 0,1 0 0,0 0 0,-1-1 0,5 1 0,-4-1-202,0 0 0,0 0-1,0 0 1,0 0 0,0 0 0,0-1 0,-1 1 0,1-1-1,0 0 1,0 0 0,0 1 0,0-1 0,-1 0-1,1-1 1,0 1 0,2-2 0,14-11-4451,-9 6 2347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7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25 155 1084,'-2'-1'260,"0"0"-1,0-1 1,1 1 0,-1 0-1,1-1 1,-1 0 0,1 1-1,-1-1 1,1 0 0,0 1-1,0-1 1,0 0 0,0 0-1,0 0 1,0 0 0,1 0-1,-1 0 1,1-1 0,-1 1-1,1 0 1,0 0-1,-1 0 1,1 0 0,1-1-1,-1 1 1,0 0 0,0 0-1,1 0 1,-1 0 0,1 0-1,1-4 1,-1 4-219,0 1 0,0 0 0,0-1 0,0 1 0,0 0 0,0 0 0,0-1 0,0 1 0,1 0 0,-1 0 0,0 0 0,1 0 0,-1 1-1,1-1 1,-1 0 0,1 1 0,-1-1 0,1 1 0,-1-1 0,1 1 0,0 0 0,-1-1 0,1 1 0,0 0 0,-1 0 0,1 0 0,0 1 0,-1-1 0,1 0 0,-1 0 0,1 1 0,0-1 0,-1 1 0,1 0 0,-1-1 0,0 1 0,1 0 0,-1 0 0,1 0 0,-1 0-1,0 0 1,0 0 0,1 0 0,0 2 0,4 3-35,1 1 0,-1-1 0,0 1 0,-1 1-1,0-1 1,0 1 0,0 0 0,-1 0 0,0 0 0,-1 1-1,0-1 1,0 1 0,-1 0 0,0 0 0,-1 0-1,0 0 1,0 0 0,-1 0 0,0 0 0,0 0 0,-3 13-1,3-21 0,0-1 0,0 1 0,-1 0-1,1 0 1,0 0 0,-1 0-1,1 0 1,-1 0 0,1-1 0,-1 1-1,1 0 1,-1 0 0,1-1-1,-1 1 1,0 0 0,1-1-1,-1 1 1,0-1 0,0 1 0,0-1-1,1 1 1,-1-1 0,0 1-1,0-1 1,0 0 0,0 1 0,0-1-1,0 0 1,0 0 0,1 0-1,-1 0 1,0 0 0,0 0 0,0 0-1,0 0 1,0 0 0,0 0-1,0-1 1,0 1 0,-1-1 0,0 1 1,0-1 0,1 0 1,-1 0-1,1 0 1,-1 0-1,1 0 0,-1 0 1,1-1-1,-1 1 1,1 0-1,0-1 0,0 1 1,0-1-1,0 1 1,0-1-1,0 1 0,0-1 1,0 0-1,1 0 1,-1 1-1,0-3 0,0-7-2,1-1 0,0 1-1,1 0 1,0 0 0,1 0-1,0 0 1,0 0 0,1 1 0,1-1-1,0 1 1,9-19 0,-8 20-11,0 0 1,0 0 0,1 0-1,0 1 1,1-1 0,0 2-1,0-1 1,1 1 0,-1 0-1,2 0 1,-1 1 0,17-9-1,-24 14 3,0 1-1,1-1 1,-1 1-1,0-1 1,0 1-1,1 0 1,-1 0-1,0 0 0,1-1 1,-1 1-1,0 0 1,1 0-1,-1 1 1,0-1-1,0 0 1,1 0-1,-1 1 0,0-1 1,0 1-1,1-1 1,-1 1-1,0-1 1,0 1-1,2 1 1,0 1-2,-1-1 0,0 1 0,1 0 0,-1-1 0,0 1 0,0 0 0,-1 0 1,1 0-1,1 5 0,1 4-2,0 0 0,-1 0 1,-1 1-1,2 15 0,3 139 59,-7-167 191,0-46 1666,1 35-1909,1 0 0,0-1 0,1 1 0,0 0 0,1 0 0,0 1 0,1-1 1,0 1-1,0 0 0,1 0 0,1 1 0,-1 0 0,2 0 0,-1 0 0,1 1 0,0 0 0,16-11 0,-23 18-7,0 0-1,0 0 1,1 0-1,-1 0 1,1 0 0,-1 0-1,1 0 1,-1 0-1,1 1 1,-1-1-1,1 1 1,-1-1-1,1 1 1,0 0 0,0-1-1,-1 1 1,1 0-1,0 0 1,-1 0-1,1 0 1,0 1-1,-1-1 1,1 0-1,2 1 1,-3 1-2,0-1-1,1 1 1,-1-1 0,0 1 0,0-1-1,0 1 1,0 0 0,0 0-1,0-1 1,0 1 0,0 0 0,-1 0-1,1 0 1,-1 0 0,0 0-1,1 0 1,-1 0 0,0 0-1,0 0 1,-1 4 0,0 31 32,1-24 115,-1 0 0,1 1 0,1-1 1,1 0-1,4 22 0,-3-24-70,0 0-1,-1 0 0,2 21 1,19-72-10619,-16 34 8615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7.8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0 131 64,'18'-21'2110,"20"-28"-741,-36 48-1153,-1-1 1,0 0-1,0 0 1,0 0-1,0 0 1,0 0-1,-1 0 1,1 0-1,-1-1 1,1 1-1,-1 0 1,0 0-1,0 0 1,0-1-1,0 1 1,0 0-1,0 0 1,0 0-1,-1 0 1,1-1-1,-1 1 1,-1-2-1,-5-7 2972,8 17-379,8 22-1840,-4-10-769,0-1 1,-1 1-1,2 37 1,-5-37 67,1 0 0,1 0 0,10 35 0,-6-45-18,-1-17-3956,1-17-7252,-6 20 8254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8.2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45 996,'-1'1'205,"-1"1"1,1-1-1,-1 0 0,1 1 1,-1-1-1,1 1 0,0 0 1,0 0-1,0-1 0,0 1 1,0 0-1,0 0 0,0 0 1,1 0-1,-1 0 0,1 0 1,-1 0-1,1 0 0,0 0 1,0 0-1,0 0 0,0 0 1,0 0-1,0 0 0,0 0 1,1 0-1,-1 0 0,1 0 1,0 0-1,0 0 0,-1 0 1,1 0-1,0 0 0,2 1 1,-2-2-148,0 1 1,0-1-1,1 0 1,-1 0-1,0 0 1,1-1 0,-1 1-1,1 0 1,-1-1-1,1 1 1,-1 0 0,1-1-1,0 0 1,-1 1-1,1-1 1,0 0-1,-1 0 1,1 0 0,0 0-1,-1 0 1,1 0-1,-1-1 1,1 1 0,0 0-1,-1-1 1,1 1-1,-1-1 1,1 0-1,-1 1 1,1-1 0,-1 0-1,1 0 1,-1 0-1,0 0 1,0 0-1,1 0 1,-1-1 0,0 1-1,0 0 1,0-1-1,1-2 1,0 2-33,0 0 0,-1 0 1,1 0-1,0-1 0,-1 1 0,0-1 0,0 1 1,0-1-1,0 0 0,0 1 0,0-1 0,0 0 1,-1 0-1,0 1 0,1-1 0,-1 0 1,0 0-1,0 0 0,-1 1 0,1-1 0,-1 0 1,1 0-1,-1 1 0,0-1 0,0 0 0,0 1 1,0-1-1,-2-2 0,1 3-19,1 0 0,-1 0 0,0 0 1,0 0-1,0 1 0,0-1 0,0 1 0,0-1 1,0 1-1,-1 0 0,1 0 0,0 0 0,-1 0 0,1 0 1,-1 1-1,1-1 0,-1 1 0,1-1 0,-1 1 0,1 0 1,-1 0-1,1 0 0,-1 0 0,1 1 0,-1-1 0,1 1 1,-1 0-1,1-1 0,-1 1 0,1 0 0,-3 2 0,4-3-34,0 1 0,0-1 1,0 1-1,0-1 0,0 1 0,0 0 0,0-1 0,0 1 0,0 0 0,0 0 0,1 0 0,-1-1 0,0 1 0,1 0 0,-1 0 0,1 0 0,-1 0 0,1 0 0,-1 0 0,1 0 0,0 0 0,-1 1 0,1-1 0,0 0 0,0 0 0,0 2 1,7 28-3245,-3-17 120,-1-5 852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6:58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201 0 1068,'2'2'7446,"-11"-2"-7024,-2 1-269,1 1 0,-1 0 0,1 0 0,0 1 0,0 0-1,0 1 1,0 0 0,0 1 0,1 0 0,0 0 0,-14 11 0,19-13-92,-1 0 1,1 0 0,0 1 0,0 0 0,0-1 0,0 1 0,0 0 0,1 1 0,0-1-1,0 1 1,0 0 0,1-1 0,-1 1 0,1 0 0,0 0 0,0 1 0,1-1-1,0 0 1,0 1 0,0-1 0,0 0 0,1 1 0,1 10 0,0-12-41,1 0 1,0 0-1,0 0 1,0 0-1,0 0 1,0-1-1,1 1 1,0-1-1,0 0 1,0 0-1,0 0 1,0 0 0,1 0-1,-1 0 1,1-1-1,0 0 1,-1 0-1,1 0 1,0 0-1,1-1 1,-1 1-1,0-1 1,0 0-1,0 0 1,1-1-1,6 1 1,0 0-345,1 0 0,-1 0 0,1-2 0,-1 1 0,1-2-1,-1 1 1,0-1 0,1-1 0,10-4 0,44-25-6159,-49 23 3946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6.584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6 338 908,'0'0'71,"0"1"0,0-1 0,0 1-1,0-1 1,0 0 0,0 1 0,0-1 0,1 1-1,-1-1 1,0 0 0,0 1 0,0-1 0,1 0 0,-1 1-1,0-1 1,0 0 0,1 1 0,-1-1 0,0 0 0,0 1-1,1-1 1,-1 0 0,0 0 0,1 1 0,-1-1-1,1 0 1,-1 0 0,0 0 0,1 0 0,-1 1 0,0-1-1,1 0 1,-1 0 0,1 0 0,0 0 0,20-3 915,18-12-257,-23 7-483,0-2-1,-1 1 0,0-2 1,0 0-1,-1-1 1,-1 0-1,20-24 0,-26 28-153,-1-2 1,0 1-1,0-1 0,-1 0 0,0 0 0,-1 0 1,0 0-1,-1-1 0,0 0 0,-1 0 0,0 0 0,0 0 1,-1-18-1,-1 26-74,0 1-17,1 0 0,-1 0-1,0-1 1,0 1 0,0 0 0,0 0-1,-1 0 1,1 0 0,-1 0 0,1 0-1,-1 0 1,0 0 0,1 0 0,-1 1-1,0-1 1,0 0 0,0 0 0,-1 1-1,1-1 1,0 0 0,-1 1 0,1 0-1,-1-1 1,1 1 0,-1 0-1,0 0 1,1-1 0,-1 1 0,-4-1-1,2 1-3,0 0-1,0 0 0,0 1 1,0 0-1,0-1 0,0 2 0,0-1 1,0 0-1,0 1 0,0-1 1,0 1-1,0 1 0,0-1 0,0 0 1,-7 4-1,-54 33 0,56-31 28,0 1 0,1 0-1,-1 0 1,2 1 0,-1 0 0,1 0 0,1 1-1,-1 0 1,2 0 0,-6 12 0,9-16 53,-1-1 1,1 1-1,0 0 0,0 0 1,0 0-1,1 1 1,0-1-1,1 0 0,-1 0 1,1 1-1,0-1 0,1 0 1,-1 0-1,1 1 1,0-1-1,1 0 0,0 0 1,0 0-1,0 0 1,4 6-1,-5-10-50,0 0 0,0 0 0,1-1 0,-1 1 0,1 0 0,0-1 0,-1 1 0,1-1 0,0 1 0,0-1 1,0 0-1,0 0 0,0 0 0,0 0 0,0 0 0,0 0 0,0-1 0,1 1 0,-1-1 0,3 1 0,-1-1-7,1 0 0,-1-1-1,1 1 1,-1-1 0,1 0 0,-1 0-1,1 0 1,-1-1 0,7-3 0,-1 0-11,-1 0 0,0-1 0,0 0 0,-1 0 0,1-1 0,-2 0 1,15-17-1,-14 12-7,0-2 0,-1 1-1,0-1 1,-1 0 0,5-19 0,7-16 2,-13 39-1,6-25 19,-11 34 36,0 5-59,0-1-1,0 0 0,0 1 1,0-1-1,-1 0 0,0 1 1,1-1-1,-1 0 0,-3 6 1,2 2 47,-2 11 89,-2 9 426,-2 45 1,8-67-442,0 1 1,0-1 0,1 0 0,1 1 0,-1-1 0,1 1-1,1-1 1,0 0 0,5 10 0,-7-16-133,0 0 0,1 0 0,-1-1 0,1 1 0,0 0 0,0-1 0,0 0 0,0 1 0,0-1 0,1 0 0,-1 0 0,1 0 0,-1-1-1,1 1 1,-1 0 0,1-1 0,0 0 0,0 1 0,0-1 0,0-1 0,0 1 0,0 0 0,0-1 0,0 1 0,4-1 0,-2 0-610,0-1-1,1 0 1,-1 0-1,0 0 1,0-1-1,0 0 1,0 0 0,0 0-1,-1 0 1,1-1-1,-1 0 1,1 0-1,-1 0 1,5-5-1,2-2-1919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0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26 696,'-30'9'2946,"27"-7"-2776,-1 0-1,1-1 0,-1 0 0,0 1 0,1-1 1,-1 0-1,0-1 0,-4 1 0,-18-1 646,16-1-526,1 1 1,-1 0-1,0 0 1,0 1-1,0 1 1,0-1-1,0 2 0,-14 4 1,87-1 2266,-7-5-2431,0-3 1,1-3-1,-1-2 0,0-2 1,66-21-1,-99 19-528,-42 10-1448,-43 9-1587,-69 11 3561,129-19-118,-1 1 130,0-1-1,0 0 0,-1 1 1,1 0-1,0-1 0,0 1 1,0 1-1,0-1 0,0 0 1,-5 4-1,7-3 6,0 1 1,0-1 0,0 0-1,0 1 1,0-1 0,0 1-1,1 0 1,-1-1-1,1 1 1,0-1 0,0 1-1,0 0 1,0-1 0,0 4-1,-9 153 1412,4-106-589,2 0 1,7 90-1,-4-141-879,0-1 0,0 0 0,0 0 0,0 1-1,0-1 1,0 0 0,0 0 0,0 0 0,1 1 0,-1-1 0,0 0 0,1 0 0,-1 0 0,1 0-1,0 0 1,-1 1 0,1-1 0,0 0 0,1 1 0,11-24 1199,-7 12-3485,-5 9 1308,0 0 0,1 0 0,-1 0 0,1 0-1,-1 0 1,1 0 0,-1 0 0,1 0 0,-1 1 0,1-1 0,0 1 0,-1-1 0,4 1 0,3-2-1402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0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49 120 52,'-3'3'667,"-28"31"3922,31-34-4531,-1 1-1,1-1 1,0 0-1,0 1 1,0-1 0,-1 1-1,1-1 1,0 1-1,0-1 1,0 0-1,0 1 1,0-1 0,0 1-1,0-1 1,0 1-1,0-1 1,0 1-1,0-1 1,0 1 0,0-1-1,1 0 1,-1 1-1,0-1 1,0 1-1,0-1 1,1 1 0,-1-1-1,0 0 1,0 1-1,1-1 1,1 1 46,-1 0 0,1 0 0,0 0 0,0-1 0,-1 1 0,1-1 1,0 1-1,0-1 0,-1 0 0,1 0 0,0 0 0,3 0 0,2 0 51,0-1 0,0 0 0,0 0 0,0-1-1,0 0 1,-1 0 0,1 0 0,0-1 0,-1 0 0,0 0 0,0-1 0,0 0-1,10-8 1,-13 9-87,1 0-1,-1 0 1,0 0-1,0 0 0,0-1 1,-1 1-1,1-1 1,-1 0-1,0 0 1,0 0-1,0 0 0,-1 0 1,1 0-1,-1-1 1,0 1-1,0 0 1,0-1-1,-1 1 0,1-1 1,-1 1-1,0 0 1,-1-6-1,0 8-67,1-1 1,0 1-1,-1 0 0,0-1 0,1 1 0,-1 0 1,0 0-1,0 0 0,-1 0 0,1 0 0,0 0 1,0 0-1,-1 0 0,1 0 0,-3-1 1,3 2-6,0 0 1,-1 1 0,1-1 0,0 0 0,-1 1 0,1-1 0,-1 1 0,1 0 0,-1-1 0,1 1 0,-1 0 0,1 0 0,-1 0 0,1 0-1,0 0 1,-1 0 0,1 1 0,-3-1 0,-4 3-4,0 1 1,0-1-1,0 2 0,1-1 1,-1 1-1,1 0 0,-7 6 1,8-5 57,0-1 0,0 1-1,1 0 1,0 0 0,0 1 0,0-1 0,1 1 0,0 0 0,1 0 0,-1 1-1,2-1 1,-1 1 0,1 0 0,-3 14 0,4-17 31,0 0 0,1 0 1,0 0-1,0 0 0,0 1 0,0-1 1,1 0-1,0 0 0,0 0 0,1 0 1,-1 0-1,1 0 0,0-1 1,0 1-1,0 0 0,1-1 0,0 0 1,0 1-1,0-1 0,0 0 0,1 0 1,-1-1-1,1 1 0,5 2 0,-4-3-40,1 0 0,0-1-1,0 1 1,0-1-1,0-1 1,0 1-1,0-1 1,0 0 0,1-1-1,-1 1 1,0-1-1,1 0 1,-1-1 0,0 0-1,1 0 1,6-2-1,-2 0-386,1 0-1,-1 0 0,0-2 0,0 1 0,0-1 1,0-1-1,15-11 0,7-11-3003,-7-5-3720,-22 26 4981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1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41 115 948,'-3'-1'393,"0"0"0,1 0 0,-1-1 0,0 1 0,0-1 0,0 0 0,1 0 0,-1 0 0,1 0 0,0 0 0,0-1 0,-1 1 0,1-1 0,-2-4 0,4 7-303,0-1 1,-1 0 0,1 0-1,0 1 1,0-1 0,0 0-1,0 1 1,0-1 0,0 0 0,0 0-1,0 1 1,1-1 0,-1 0-1,0 1 1,0-1 0,0 0-1,1 1 1,-1-1 0,0 0 0,1 1-1,-1-1 1,1 0 0,-1 1-1,1-1 1,2-1-8,-1 0 0,0 0 0,1 1 0,-1-1 0,1 1 1,-1-1-1,1 1 0,0 0 0,4-1 0,-3 1-67,1-1 0,-1 1 0,0 0 1,1 0-1,-1 1 0,1-1 0,-1 1 0,1 0 1,0 0-1,-1 1 0,1-1 0,-1 1 0,1 0 0,-1 0 1,0 0-1,1 1 0,-1 0 0,0-1 0,0 2 1,0-1-1,0 0 0,0 1 0,-1 0 0,1 0 0,-1 0 1,6 6-1,-3 0 11,0 0 0,0 0 0,-1 1 0,-1-1 0,0 1 0,0 1 0,-1-1 0,0 0 1,-1 1-1,2 14 0,-1-8 40,-2-14-61,0 0 0,-1-1 0,1 1 0,-1 0 0,0 0 0,0 0 0,0 0 0,0-1 0,0 1 0,-1 0 0,1 0 1,-1 0-1,-1 2 0,2-5 52,-1 0 0,1 0 1,-1 0-1,1 0 0,-1 0 1,1 0-1,-1-1 1,1 1-1,-1 0 0,1-1 1,0 1-1,-1 0 0,1 0 1,-1-1-1,1 1 0,0-1 1,-1 1-1,1 0 1,0-1-1,-1 1 0,1-1 1,0 1-1,0-1 0,0 1 1,-1-1-1,1 1 0,0-1 1,0 1-1,0-1 1,0 1-1,0-1 0,0 1 1,0-1-1,0 1 0,0-1 1,0 0-1,-1-2-66,0 0 0,0 0-1,1 0 1,-1 1 0,1-1 0,-1 0-1,1 0 1,0 0 0,0 0 0,1-4 0,8-28 21,17-54 15,-23 81-34,0 1 1,1-1 0,-1 1-1,1 0 1,1 0 0,-1 0-1,1 0 1,10-9 0,-14 15 1,0 0 1,0 0-1,0 0 0,0 0 1,0 0-1,1 0 0,-1 0 1,0 0-1,0 1 0,1-1 1,-1 0-1,1 1 1,-1-1-1,0 1 0,1-1 1,-1 1-1,1 0 0,-1 0 1,1 0-1,0-1 0,-1 2 1,1-1-1,-1 0 1,1 0-1,-1 0 0,3 1 1,-2 1-3,0-1 0,0 1 0,0 0 0,-1-1 0,1 1 0,0 0 1,-1 0-1,1 0 0,-1 0 0,0 0 0,0 1 0,0-1 0,0 0 1,1 4-1,3 10-15,-1 0 1,-1 0-1,2 26 1,-5-41 20,13 98 431,-15-146 824,4 37-1260,1 0 0,1 1 0,0 0 0,0-1 0,1 2-1,11-18 1,40-46-13,-53 69 15,-3 2-2,1 1 0,-1-1-1,0 1 1,0 0-1,1-1 1,-1 1 0,0 0-1,0-1 1,1 1-1,-1 0 1,0 0 0,1-1-1,-1 1 1,1 0-1,-1 0 1,0 0 0,1-1-1,-1 1 1,1 0-1,-1 0 1,0 0 0,1 0-1,-1 0 1,1 0-1,-1 0 1,1 0 0,-1 0-1,0 0 1,1 0-1,-1 0 1,1 0 0,-1 0-1,1 0 1,-1 0-1,0 1 1,1-1 0,-1 0-1,0 0 1,1 1-1,-1-1 1,1 0 0,-1 0-1,0 1 1,0-1-1,1 1 1,12 27-69,-1 34 167,-10-43 136,12 65 2721,-14-80-2797,2 0 1,-1 0 0,0 0 0,1 0 0,0 0 0,0 0-1,0 0 1,0-1 0,0 1 0,1-1 0,0 1-1,0-1 1,0 0 0,0 0 0,7 5 0,-9-7-185,0-1 1,0 1-1,0 0 1,1-1-1,-1 1 1,0-1-1,1 1 0,-1-1 1,0 0-1,1 1 1,-1-1-1,1 0 1,-1 0-1,0 0 1,1 0-1,-1 0 1,0 0-1,1-1 0,-1 1 1,1 0-1,-1-1 1,0 1-1,2-2 1,19-22-5933,-21 21 4998,1 0 1,0 0 0,1 0 0,-1 0 0,0 0-1,1 1 1,0-1 0,-1 1 0,5-3 0,6-1-1500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2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78 148,'-3'-4'648,"1"0"0,-1-1-1,1 1 1,0 0 0,1-1 0,-1 1-1,1-1 1,0 1 0,0-1 0,0 0-1,1 0 1,-1 1 0,1-1 0,1-9-1,-1 14-625,1 0 35,-1 0 0,0 0 0,0-1 0,1 1 0,-1 0 1,0 0-1,1 0 0,-1 0 0,0 0 0,1 0 0,-1 0 1,0 0-1,1 0 0,-1 1 0,0-1 0,1 0 0,-1 0 1,0 0-1,1 0 0,-1 0 0,0 0 0,1 1 1,-1-1-1,0 0 0,0 0 0,1 0 0,-1 1 0,0-1 1,0 0-1,1 1 0,-1-1 0,0 0 0,0 0 0,0 1 1,0-1-1,0 0 0,1 1 0,-1-1 0,0 0 0,0 1 1,0-1-1,0 1 0,12 15 315,-6-2 148,-1 0-1,0 1 1,-1 0 0,0 0 0,-2 0 0,2 20 0,-1 97 1519,-3-93-1752,0 159 542,-4-201-1469,0 1-1,0 0 1,0-1 0,0 0 0,1 0-1,0 0 1,-5-5 0,5 4-313,1 0 1,0 0-1,-1 0 1,2-1-1,-1 1 0,0 0 1,1-1-1,0 1 1,0-1-1,0 1 1,1-7-1,0 0-1148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2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5 152 672,'-1'-3'352,"0"0"0,0 0 0,0 0 0,1 0 0,0 0 0,-1 0 0,1-1-1,0 1 1,1 0 0,-1 0 0,0 0 0,1 0 0,0 0 0,0 0 0,0 0 0,0 0 0,0 0 0,3-4 0,0 1-107,0 0-1,0 1 1,0 0 0,1-1 0,0 2 0,0-1 0,0 1 0,10-7 0,-8 6-127,0 1 0,1-1 0,0 1 0,0 1 0,0-1 0,1 1 0,-1 1 0,1 0 0,-1 0 0,1 0 0,0 1 1,0 1-1,-1-1 0,11 2 0,-16-1-112,0 1 0,0-1 0,-1 1 0,1 0 0,0 0 0,0 0 0,-1 0 0,1 0 0,0 0 0,-1 1 0,1 0 0,-1-1 0,0 1 0,1 0 0,-1 0 0,0 0 0,0 0 0,0 1 0,-1-1 0,1 0 0,0 1 0,-1-1 1,0 1-1,1 0 0,-1-1 0,0 1 0,0 0 0,-1 0 0,1 0 0,-1 0 0,1 0 0,-1 0 0,0-1 0,0 1 0,-1 5 0,0-2-3,0-1 0,0 1 0,-1-1 0,0 0-1,0 1 1,0-1 0,-1 0 0,0 0 0,0 0 0,0-1 0,-1 1 0,1-1 0,-1 0-1,0 0 1,0 0 0,-1 0 0,-7 4 0,1 0-41,-2-1-1,1-1 1,-1 0-1,0-1 1,0 0-1,-1-1 1,1 0 0,-1-2-1,0 1 1,-19 0-1,51-5-8053,-9 2 6076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3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74 452,'-1'-15'1968,"0"10"-1301,0-1 0,1 1-1,0-1 1,0 0 0,0 1-1,1-1 1,-1 0-1,4-8 1,19 64 739,-17-21-534,-1 1 0,-1 0 0,-2 57-1,-14 92 2690,4-93-2434,7-10-544,0-87-2877,0 9 1498,0-1 1,1 0 0,0 1-1,-1-1 1,1 0-1,1 0 1,-1 1 0,0-1-1,0 0 1,1 1 0,0-1-1,-1 0 1,1 1-1,0-1 1,0 1 0,2-3-1,3 0-1788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4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79 173 336,'-2'2'432,"-1"1"0,1 0 0,0 0 1,0 0-1,0 0 0,1 0 0,-1 0 0,1 0 0,-1 1 0,0 5 1,2-9-360,0 1 1,0-1 0,0 1 0,0-1 0,1 1 0,-1-1-1,0 1 1,0-1 0,1 1 0,-1-1 0,0 0 0,0 1-1,1-1 1,-1 0 0,0 1 0,1-1 0,-1 0 0,1 1-1,-1-1 1,1 0 0,-1 1 0,0-1 0,1 0 0,-1 0-1,1 0 1,0 1 0,28 2 929,-24-3-979,1-1 0,0 0 0,-1 1 0,1-2-1,-1 1 1,1-1 0,-1 0 0,1 0 0,-1 0 0,0-1 0,0 0 0,0 0-1,-1 0 1,1 0 0,-1-1 0,1 0 0,-1 0 0,0 0 0,-1 0 0,1-1-1,-1 1 1,0-1 0,0 0 0,0 0 0,-1 0 0,1 0 0,-1-1 0,-1 1-1,1-1 1,-1 1 0,0-1 0,0 0 0,0 1 0,-1-1 0,0 0 0,0 1-1,-1-1 1,1 0 0,-1 1 0,0-1 0,-4-8 0,5 12-20,0 0-5,0 0 0,-1 0 0,1 0 1,0 0-1,-1 0 0,1 0 0,-1 0 0,0 1 1,0-1-1,0 0 0,0 0 0,0 1 0,0-1 1,0 1-1,0-1 0,0 1 0,-1-1 0,1 1 1,-1 0-1,1-1 0,-1 1 0,1 0 0,-1 0 1,0 0-1,0 0 0,1 1 0,-1-1 0,0 0 1,-2 0-1,-2 0 6,1 0 1,-1 0 0,0 1-1,0 0 1,0 0 0,1 0-1,-1 0 1,0 1 0,0 0-1,1 0 1,-1 1 0,1 0-1,-1 0 1,1 0 0,0 0-1,0 1 1,0 0 0,0 0-1,0 0 1,0 1-1,1 0 1,0 0 0,0 0-1,0 0 1,0 0 0,0 1-1,1 0 1,-3 5 0,2-4 64,0 0 1,0 0-1,1 1 1,0-1-1,0 1 0,1 0 1,0 0-1,0-1 1,0 2-1,1-1 1,0 0-1,0 0 1,1 0-1,0 0 1,0 0-1,1 1 1,0-1-1,0 0 1,1 0-1,-1 0 1,6 12-1,-5-17-25,0 0 1,0 0-1,0 0 1,0 0-1,0 0 0,1-1 1,-1 1-1,0-1 0,1 0 1,-1 0-1,1 1 1,-1-2-1,1 1 0,0 0 1,-1 0-1,1-1 1,0 1-1,-1-1 0,1 0 1,0 0-1,0 0 1,-1 0-1,1-1 0,0 1 1,0-1-1,4-1 0,8-2 42,0 0-1,0-1 0,18-8 0,-32 12-56,1 1 0,0-1 1,0 1-1,-1-1 0,1 0 0,-1 1 0,1-1 0,0 0 0,-1 0 1,1 0-1,-1 0 0,0-1 0,1 1 0,-1 0 0,0-1 0,0 1 1,0-1-1,0 1 0,0-1 0,0 1 0,0-1 0,-1 0 0,1 1 0,0-1 1,-1 0-1,0 1 0,1-1 0,-1 0 0,0 0 0,0 0 0,0 1 1,0-1-1,0-3 0,10 8 5438,25 20-5191,-11-7-273,-5-10 127,-22-7 156,3 1-544,1-1 0,-1 0 0,1 0 0,-1 0 0,1 1 0,-1-1 0,1 0 0,-1 0 0,0 0-1,1 0 1,-1 0 0,0 0 0,0 0 0,0 0 0,0 0 0,0 0 0,0 0 0,0 0 0,0 0 0,0 0 0,0 0 0,-1 0 0,1 0 0,0 0 0,-1-1 0,-2-12-8946,3 10 6952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5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5 177 1008,'-1'-6'377,"1"0"-1,-1 0 1,1-1-1,0 1 1,0 0-1,1 0 1,0-1-1,0 1 1,1 0-1,-1 0 1,1 0-1,0 0 1,6-9-1,-5 7 219,1 0-1,-2 0 0,1 0 1,-1 0-1,0 0 0,1-17 1,-1 17 1296,0 10-656,-2-1-1221,0 0-1,0 0 1,0 0-1,0 0 1,0 0-1,0 0 1,-1 0 0,1 0-1,0 0 1,0 0-1,-1 0 1,1 0-1,-1 0 1,1-1-1,-1 1 1,1 0-1,-1 0 1,1 0-1,-1-1 1,0 1-1,0 0 1,-1 5-15,-1 0-1,2-1 1,-1 1-1,1 0 1,0 0 0,0 0-1,0 0 1,1 0 0,0 0-1,0 0 1,2 7-1,-2 1 23,-13 161 502,1-1 851,18-106-417,-6-66-910,0 0 1,0 0-1,1 1 0,-1-1 1,0 0-1,1 0 0,0 0 1,-1 0-1,1 0 0,0 0 1,0 0-1,0 0 0,0 0 1,0-1-1,1 1 1,-1 0-1,0-1 0,1 1 1,-1-1-1,1 1 0,0-1 1,0 0-1,-1 1 0,1-1 1,0 0-1,0 0 0,2 0 1,0-1-153,1-1-1,-1-1 1,0 1 0,0 0 0,0-1 0,0 0 0,0 0 0,0 0 0,0-1 0,-1 1 0,1-1 0,-1 0-1,1 0 1,-1 0 0,3-4 0,22-26-4324,-6 3-3823,-16 20 5871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5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33 296,'-10'-1'1127,"0"1"1,0 1-1,0 0 1,1 0-1,-1 1 1,-14 4-1,25-3 452,9 0-915,12-1 32,10-3-563,-1-2 0,0-2 1,0-1-1,0-1 0,43-16 0,-68 20-696,-2 0-990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6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24 163 308,'-1'2'315,"-1"0"1,1 0-1,0 0 0,-1 0 0,1 0 1,0 1-1,0-1 0,1 1 0,-1-1 1,0 0-1,1 1 0,-1-1 1,1 5-1,0-7-245,0 1 0,0-1 0,0 1 0,0-1 0,1 1 0,-1-1 0,0 1 1,0-1-1,0 1 0,1-1 0,-1 1 0,0-1 0,1 1 0,-1-1 0,0 0 0,1 1 0,-1-1 0,1 0 0,-1 1 1,0-1-1,1 0 0,-1 1 0,1-1 0,0 0 0,23-1 1005,-19-1-1013,1-1 0,0 1-1,-1-1 1,0 0 0,0 0-1,0 0 1,0-1 0,0 0-1,-1 0 1,1 0 0,-1-1-1,0 1 1,-1-1 0,1 0-1,-1 0 1,0 0 0,0-1-1,0 1 1,-1-1 0,0 1-1,0-1 1,0 0 0,-1 0-1,0 0 1,0 0 0,0 0-1,-1 0 1,0 0 0,0 0-1,-1 0 1,0 0 0,-2-10-1,-8-15 235,10 29-291,-1 1-2,-1 0-1,0 0 1,1 0 0,-1 0-1,0 1 1,0-1 0,0 1 0,0-1-1,1 1 1,-1 0 0,0 0 0,-3 1-1,2 0 14,0 0 0,0 0 0,0 0 0,0 1 0,1 0 1,-1-1-1,0 1 0,1 1 0,-1-1 0,1 0 0,0 1 0,0 0 0,0 0 0,0 0 0,0 0 0,1 0 0,0 1 0,-1-1 0,1 1 0,0-1 0,1 1 0,-1 0 0,0 0 0,1-1 1,0 1-1,-1 6 0,-1 11 417,1 1 1,1 0-1,3 24 1,-2-39-220,0 1 0,1-1 0,0 1 0,1-1 0,0 1 0,0-1 0,1 0 0,-1 0 0,2 0 0,-1 0 1,1 0-1,6 9 0,-6-14-148,-1 1 0,1-1 0,0 1 0,0-1 0,-1 0 0,1-1 0,1 1 0,-1-1 0,0 0 0,0 0 1,1 0-1,-1 0 0,0-1 0,1 1 0,-1-1 0,0 0 0,1-1 0,-1 1 0,0-1 0,1 0 0,-1 0 0,0 0 0,7-3 1,2-1-710,0 0 1,-1 0 0,0-1 0,0-1-1,0 0 1,16-12 0,29-41-8954,-48 50 7455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17.472"/>
    </inkml:context>
    <inkml:brush xml:id="br0">
      <inkml:brushProperty name="width" value="0.07938" units="cm"/>
      <inkml:brushProperty name="height" value="0.07938" units="cm"/>
      <inkml:brushProperty name="color" value="#2F5597"/>
    </inkml:brush>
  </inkml:definitions>
  <inkml:trace contextRef="#ctx0" brushRef="#br0">190 97 852,'5'-1'611,"0"-1"0,1 1-1,-1-1 1,0 0 0,0 0-1,0-1 1,0 1 0,0-1 0,8-6-1,-11 8-562,0 0 0,-1 0 0,1 0-1,0 0 1,-1 0 0,1-1 0,-1 1 0,1 0-1,-1-1 1,0 1 0,0-1 0,0 0-1,1 1 1,-1-1 0,-1 0 0,1 0 0,0 1-1,0-1 1,-1 0 0,1 0 0,-1 0 0,1 0-1,-1 0 1,0 0 0,0 0 0,0 0-1,0 0 1,0 0 0,-1-3 0,-1 3-39,1 0 1,-1 1 0,0-1-1,0 1 1,0 0 0,0 0-1,0-1 1,0 1-1,0 1 1,0-1 0,0 0-1,0 0 1,-1 1 0,1-1-1,0 1 1,-1 0-1,1 0 1,0 0 0,-1 0-1,1 0 1,0 0 0,0 0-1,-4 2 1,-53 13 167,50-11-172,0 0 0,0 1 0,0 1 0,0 0 0,1 0 0,0 0 0,0 1 0,-11 13 0,17-18-4,0 1 1,0-1 0,0 0 0,0 1-1,1-1 1,-1 1 0,1-1-1,0 1 1,0 0 0,0 0-1,0-1 1,0 1 0,1 0-1,-1 0 1,1 0 0,0 0-1,0 0 1,0 0 0,0 0 0,0 0-1,0 0 1,1 0 0,0 0-1,-1-1 1,1 1 0,0 0-1,1 0 1,-1-1 0,0 1-1,1-1 1,-1 1 0,1-1-1,0 1 1,3 2 0,2 1 17,0 0-1,0-1 1,0 0 0,1-1 0,0 0-1,0 0 1,0-1 0,0 1 0,12 2-1,-11-4-20,0 1 0,0 0 0,0 1 0,0 0 0,-1 1 0,0-1 0,12 10 0,-19-13-1,0-1 0,0 1-1,0 0 1,0 0 0,0 0 0,0 0-1,0 0 1,0 0 0,0 1 0,-1-1-1,1 0 1,0 0 0,-1 1-1,1-1 1,-1 0 0,1 1 0,-1-1-1,1 0 1,-1 1 0,0-1 0,0 1-1,0-1 1,0 0 0,0 1 0,0-1-1,0 1 1,-1-1 0,1 1 0,-1 1-1,-1 0 4,0 0 0,0 0 1,0-1-1,-1 1 0,1-1 0,-1 0 0,1 1 0,-1-1 0,0-1 0,0 1 0,0 0 0,-3 1 1,-9 4 25,1-2 0,-1 1 0,0-2 0,-26 5 0,31-7 18,-1-1-1,1 0 1,-1-1 0,0 0-1,1 0 1,-1-1-1,1 0 1,-1-1 0,-11-4-1,21 6-42,1 0 0,0 0-1,0 0 1,0-1 0,0 1-1,0 0 1,-1 0-1,1 0 1,0 0 0,0 0-1,0-1 1,0 1 0,0 0-1,0 0 1,0 0 0,-1 0-1,1-1 1,0 1 0,0 0-1,0 0 1,0 0 0,0 0-1,0-1 1,0 1 0,0 0-1,0 0 1,0 0 0,0-1-1,0 1 1,0 0 0,0 0-1,0 0 1,1-1 0,-1 1-1,0 0 1,0 0 0,0 0-1,0 0 1,0-1 0,0 1-1,0 0 1,0 0 0,1 0-1,-1 0 1,0 0 0,0 0-1,0-1 1,13-10-795,14-5-2596,-16 12 1412,1 2-182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7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0 388,'7'27'5716,"-2"-12"-3740,-37-24-267,26 8-1707,1 1-1,-1 0 1,1 0 0,-1 0-1,1 1 1,-1 0 0,1 0-1,0 0 1,-1 1 0,1 0-1,0 0 1,0 0 0,0 0 0,0 1-1,1 0 1,-1 0 0,1 0-1,-1 1 1,1-1 0,-5 6-1,4-4 3,0 1 0,0-1 0,1 0 0,-1 1 0,1 0 0,1 0 0,-1 1 0,1-1 0,0 0-1,0 1 1,1 0 0,0 0 0,0 0 0,1 0 0,-1 9 0,2-16 1,0 1 0,0 0 1,0 0-1,1-1 0,-1 1 1,0 0-1,1 0 0,-1-1 1,0 1-1,1 0 0,-1-1 0,1 1 1,-1 0-1,1-1 0,-1 1 1,1-1-1,0 1 0,-1-1 0,1 1 1,0-1-1,-1 1 0,1-1 1,0 0-1,-1 1 0,1-1 0,0 0 1,0 0-1,0 0 0,-1 1 1,1-1-1,0 0 0,0 0 1,0 0-1,-1 0 0,1 0 0,0 0 1,0-1-1,-1 1 0,1 0 1,0 0-1,0 0 0,0-1 0,-1 1 1,2-1-1,46-16 71,-34 11-81,-10 5 0,0 0 0,-1 0 0,1 0 0,0 1 0,0 0 0,-1 0-1,1 0 1,0 0 0,0 0 0,0 1 0,-1 0 0,1-1 0,0 2 0,-1-1-1,1 0 1,-1 1 0,1-1 0,-1 1 0,0 0 0,1 0 0,-1 0 0,0 1-1,0-1 1,-1 1 0,1 0 0,2 3 0,-3-4 17,-1 1 1,1-1-1,-1 1 0,0 0 1,0-1-1,0 1 1,0 0-1,0 0 0,-1-1 1,1 1-1,-1 0 0,0 0 1,0 0-1,0 0 1,0 0-1,-1 0 0,1-1 1,-1 1-1,1 0 1,-1 0-1,0-1 0,0 1 1,0 0-1,-1-1 0,1 1 1,-1-1-1,1 1 1,-1-1-1,0 0 0,0 0 1,0 0-1,0 0 0,0 0 1,0 0-1,-4 2 1,-4 4 49,-1-1 1,0 0 0,0 0 0,0-1 0,0 0 0,-1-1 0,0-1 0,0 0-1,-1-1 1,1 0 0,-1 0 0,1-2 0,-24 2 0,17 7-8211,10-2 6112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17:3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3 216,'0'0'3028,"0"-2"-2560,-2 2-412,0 0-20,0 0-32,-3 2-56,0-2-68,1 2-100,-3-2-116,-2 4-168,-3-2-328,0 0-244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2 115 812,'4'4'3576,"-7"-6"-1865,2 1-1672,1 0 0,0 0 0,-1 1 1,1-1-1,0 0 0,0 0 0,-1 0 0,1 0 1,0 0-1,0 0 0,0 0 0,0 0 1,0 0-1,0 0 0,1 1 0,-1-1 0,0 0 1,0 0-1,1 0 0,-1 0 0,0 0 1,1 0-1,0-1 0,3-5 343,-1-1 0,-1 0-1,1 1 1,-1-1 0,0 0 0,-1 0 0,0-1 0,0 1-1,-1-14 352,27 136 186,41 74-721,-6-24 204,-52-126-83,-8-25-46,2-1 0,-1 0 0,10 20 0,-20-102-2013,-7 16-8079,14 45 7487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87 836,'10'-7'1106,"1"-1"1,-1-1-1,0 1 0,-1-2 1,0 1-1,-1-1 1,11-16-1,-32 47-820,1 0 0,1 1 0,1 0 0,-11 34 0,-28 119-253,42-158 195,1-26-1313,5 5 622,0 0 0,1-1 0,0 1 0,-1 0 0,1-1 0,1 1 0,0-7 0,26-40-4438,-20 38 3717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97 252,'9'-26'1990,"-6"18"-1501,0 0 1,-1-1 0,0 1 0,0-1 0,0-10 0,-5 9 4415,11 20-4967,15 18 321,-2 0 0,34 60 0,-40-62-38,0 0-1,2-1 1,0-1-1,42 42 1,-57-63-205,0-1 0,1 0 0,-1 1-1,1-1 1,0 0 0,-1 0 0,1-1 0,0 1 0,5 2 0,0-12-714,-6-17-1270,0-24-4081,-2 30 3581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89 528,'0'-3'420,"0"0"1,0 0-1,1 0 0,0 0 0,-1 0 1,1 1-1,0-1 0,0 0 0,0 1 1,1-1-1,-1 1 0,1-1 0,-1 1 1,1 0-1,0-1 0,0 1 0,0 0 1,4-3-1,-3 2-255,0 0 0,0 0 0,0 0 0,-1 0 0,1-1 0,-1 1 0,0-1 0,3-6 0,-55 191 979,16-71-938,12-45 90,3 1 0,-13 87-1,32-150-293,0 1-1,-1-1 1,0 0 0,0 0-1,0 0 1,0 0 0,0 0-1,0 0 1,-3 4 0,4-7-22,0 0 1,0 0 0,0 0 0,-1 0-1,1 1 1,0-1 0,0 0 0,0 0-1,0 0 1,-1 0 0,1 0-1,0 0 1,0 1 0,0-1 0,0 0-1,-1 0 1,1 0 0,0 0 0,0 0-1,0 0 1,-1 0 0,1 0 0,0 0-1,0 0 1,-1 0 0,1 0-1,0 0 1,0 0 0,0 0 0,-1 0-1,1 0 1,0 0 0,0 0 0,0 0-1,-1 0 1,1-1 0,0 1 0,0 0-1,0 0 1,0 0 0,-1 0-1,1 0 1,0-1 0,-7-19-2139,7-10-2030,1 10 1678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11 177 1092,'-5'15'1156,"4"-13"-834,0 1-1,0 0 1,0-1 0,1 1 0,-1 0 0,1 0-1,-1 0 1,1 0 0,0 4 0,9-1 970,14-12-501,-10 1-645,0-1 1,0 0-1,-1-1 0,0-1 0,16-12 0,-23 16-102,-1 0 0,1-1 0,0 1 0,-1-1 0,0 0 0,0 0 0,-1 0 0,0-1 1,1 1-1,-2-1 0,1 0 0,-1 0 0,0 0 0,2-8 0,0-27 310,-3 39-334,-1-1 0,0 1 0,0 0-1,0 0 1,-1 0 0,1 0-1,-1 0 1,1 0 0,-1 0 0,1 0-1,-1 0 1,0 0 0,0 0-1,0 0 1,-2-3 0,1 4-20,0 0 0,0 0 0,0 0 0,0 0 1,0 0-1,0 0 0,0 1 0,0-1 0,0 1 0,0 0 1,0-1-1,-1 1 0,1 0 0,0 0 0,0 0 0,0 1 0,0-1 1,0 0-1,-1 1 0,1 0 0,0-1 0,0 1 0,0 0 0,0 0 1,1 0-1,-1 0 0,0 0 0,-2 3 0,-4 1 5,0 1-1,1 0 1,0 0-1,-8 9 1,10-9 41,0 1 1,0-1-1,0 1 1,1 0 0,0 1-1,1-1 1,0 1-1,0 0 1,0 0 0,1 0-1,0 0 1,1 0-1,0 0 1,0 0 0,1 1-1,0-1 1,0 0-1,1 0 1,0 1 0,2 9-1,-1-12 32,0-1-1,0 1 1,0 0-1,1-1 1,-1 0 0,1 1-1,1-1 1,-1 0-1,1-1 1,-1 1-1,2-1 1,-1 1-1,0-1 1,1 0-1,0-1 1,-1 1 0,2-1-1,-1 0 1,0 0-1,1-1 1,-1 1-1,1-1 1,-1 0-1,1-1 1,0 1 0,0-1-1,0-1 1,7 1-1,1-1 30,-1-1 0,1 0 0,-1-1 0,0 0 1,0-1-1,0-1 0,0 0 0,0-1 0,16-8 0,-26 0-803,-2 7-2542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95 500,'-2'-4'489,"-1"0"0,1 0 0,0 0 0,0-1 0,0 1 0,1-1 0,0 1 0,-1-1 0,2 1 0,-1-1 0,0 0 1,1 1-1,0-7 0,1-14 1403,1 24-925,0 10 163,40 305-1015,-9-95 1313,-33-200-1179,-8-25-1087,7 4 336,-1-1 1,1 1-1,0-1 0,0 0 1,0 1-1,0-1 0,0 0 0,1 0 1,-1 0-1,1 0 0,0 1 1,0-6-1,3-4-1813,0-1-86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4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76 932,'-5'0'6882,"5"1"-6773,6-16 2145,19-19-1534,-21 31-711,2 0-1,-1-1 1,0 2-1,1-1 1,-1 0-1,1 1 1,0 0 0,-1 1-1,1-1 1,0 1-1,0 0 1,0 1 0,1-1-1,-1 1 1,0 0-1,0 1 1,0 0-1,7 1 1,-9-1-5,0 0 0,-1 1-1,1-1 1,-1 1 0,0 0 0,1-1-1,-1 2 1,0-1 0,0 0 0,0 1-1,0-1 1,-1 1 0,1 0 0,-1 0 0,1 0-1,-1 0 1,0 0 0,0 0 0,-1 1-1,1-1 1,-1 1 0,1-1 0,-1 1-1,0-1 1,-1 1 0,1 0 0,0 0-1,-1-1 1,0 9 0,-2 0 24,0-1-1,0 1 1,-1 0-1,-1 0 1,0-1-1,0 0 1,-1 0-1,-1 0 1,1 0-1,-2-1 1,0 0-1,0-1 1,-1 1-1,0-1 1,0-1-1,-1 1 1,0-1-1,-1-1 1,1 0-1,-1 0 1,-20 9-1,29-16-10,-1 1 0,0 0 0,0-1 0,0 1 0,0-1-1,0 0 1,0 0 0,0 0 0,0 0 0,1 0 0,-1 0-1,0 0 1,0 0 0,0-1 0,-3 0 0,4 1-64,1-1 1,-1 1-1,0-1 1,0 0-1,1 1 0,-1-1 1,0 0-1,1 1 1,-1-1-1,1 0 1,-1 1-1,1-1 1,-1 0-1,1 0 1,-1 0-1,1 0 1,0 0-1,-1 1 0,1-1 1,0 0-1,0 0 1,0-2-1,0 0-383,0 0 0,0 0-1,1 0 1,-1 0 0,1 0-1,0 0 1,0 0 0,0 0-1,0 1 1,1-1 0,-1 0 0,1 0-1,-1 1 1,1-1 0,0 1-1,0 0 1,3-3 0,6-4-2018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8T16:05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1372,'-5'-68'6244,"6"79"-6059,1 1-1,0-1 1,7 22 0,1 6-20,40 280 2659,-44-279-2482,-3-29-225,-1-1-1,-1 1 1,0 0-1,0-1 1,-1 1-1,0-1 1,-3 18-1,3-28-120,0 0 0,0 1 0,0-1-1,0 0 1,0 0 0,0 1 0,0-1-1,0 0 1,0 1 0,0-1-1,0 0 1,-1 0 0,1 1 0,0-1-1,0 0 1,0 0 0,0 1-1,-1-1 1,1 0 0,0 0 0,0 1-1,-1-1 1,1 0 0,0 0 0,0 0-1,-1 0 1,1 1 0,0-1-1,0 0 1,-1 0 0,1 0 0,0 0-1,-1 0 1,1 0 0,0 0-1,0 0 1,-1 0 0,-9-9-1202,-2-19-2203,12-7-1282,2 14 2129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490F-6ABA-4189-B2C5-22A57C93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2D0E-B236-4017-8077-9708D444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3F3B-76E6-47AB-A851-F7C88B12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DF2D-9958-4DE9-9189-7297F54C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713A-8D9E-4B0A-BFB6-7E13BEDE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6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9D2-123D-4354-8EF5-BF2D8DA8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A5EC-7EF3-4582-BD76-E4E39852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A7EC-4B70-4CBF-8CE2-8CDA5FDD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6014-86EC-436D-9FCE-4453B7C0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999F-1621-497B-A1AA-C8CB2461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268F6-A0B7-4ADE-A979-A5EBA1EBF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4FE1B-5E05-45A2-A818-E09E2336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8CB-F9E4-4534-A9FF-B0F8ECFA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5743-6F2F-458C-8985-89D7B342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C4E3-B687-49B7-A8C5-CC23CDF1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5E8F-D5AC-4129-998A-B28E35EF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5BB-7FE1-496D-918C-2A9A11F7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D7D3-C848-4886-BFA1-B70C016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BA69-FCBC-420F-AC19-6D704D7D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4A99-1467-4415-8D1E-8CD54F2F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C136-E3EB-4A82-9B56-C858CE17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B4F9-CEC1-4999-8C7F-A54B6867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002C-F4EA-4209-8B37-2CDE6F2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699B-74F2-42E6-92D0-B2F8B2E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7354-4225-4CEC-AD83-A1991BC6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6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3616-2F1B-4C4C-8D7A-7130909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3006-71FF-4D40-A15D-91F906FAA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A1FAE-77BA-4BA3-BCE4-5229C6A7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BB2B-D273-4FA6-886E-D29ABA6E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3291D-FEC4-41B0-BEDE-0B395642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B3BF5-C3F4-46B4-8D81-F8642B2E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C93C-2BB0-47ED-A0CF-3BEEC789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E43B-D9AE-4661-B283-0785D501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2565F-6097-44D8-9F4F-A9B81018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F518-B8DD-48C7-8DD2-E3B8D372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244F-94D3-47BA-9655-321925EA2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A1D7B-CF06-47F7-8146-898BB6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7FF09-77EB-4D48-883A-70953CA1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5B7B0-4F41-450F-A33A-376627FB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0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1712-8812-4C19-B6D8-C443B2FB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4897-1FE4-47E4-8AFD-8D782FBD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EEEC5-608B-4D56-B41C-DCFA21C3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65C5-C4EF-404F-BE97-D5E2558D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5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3C8DC-2399-43A2-9DC6-8E56CE95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51541-4901-4D00-A663-D245295D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C97FE-DCB6-4C8B-AEC6-1DD06996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7C5E-2FB4-41B4-8C74-1CA16790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273E-42FA-4530-9D08-5ABB3140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693D-D24F-4259-83A1-C4FB93BD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162B-732F-446D-ACED-E60FEDDA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E92D-810E-41D5-B352-A5C6F3B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085D9-2B8F-408F-99F1-57747127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ABEF-BB80-44AA-812C-43DD7C58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1885D-8F3C-4F08-9A81-A3FAE100C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B01F7-8636-4D11-B6F4-5FF07A8D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45DA-66F7-425A-AF5F-5851479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C0051-C6F5-45FD-821A-17CFFE9D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11D7-B8CA-4935-A7CF-47CC829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3479C-B40D-489F-8329-5159928B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8CF27-B120-4C4D-A997-1F121B14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340E-CB71-4453-8857-CF2F5A824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88CF-D854-43A8-944C-148A18904A3F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E31F-1D9B-4D58-9399-E0E512D0E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4BBB-CC98-4347-953B-95C9684B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77E6-3D71-42ED-BA03-4E43B7C56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8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671" Type="http://schemas.openxmlformats.org/officeDocument/2006/relationships/image" Target="../media/image335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80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531" Type="http://schemas.openxmlformats.org/officeDocument/2006/relationships/customXml" Target="../ink/ink264.xml"/><Relationship Id="rId573" Type="http://schemas.openxmlformats.org/officeDocument/2006/relationships/customXml" Target="../ink/ink285.xml"/><Relationship Id="rId629" Type="http://schemas.openxmlformats.org/officeDocument/2006/relationships/image" Target="../media/image314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433" Type="http://schemas.openxmlformats.org/officeDocument/2006/relationships/image" Target="../media/image217.png"/><Relationship Id="rId268" Type="http://schemas.openxmlformats.org/officeDocument/2006/relationships/customXml" Target="../ink/ink133.xml"/><Relationship Id="rId475" Type="http://schemas.openxmlformats.org/officeDocument/2006/relationships/image" Target="../media/image238.png"/><Relationship Id="rId640" Type="http://schemas.openxmlformats.org/officeDocument/2006/relationships/customXml" Target="../ink/ink320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3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00" Type="http://schemas.openxmlformats.org/officeDocument/2006/relationships/customXml" Target="../ink/ink249.xml"/><Relationship Id="rId542" Type="http://schemas.openxmlformats.org/officeDocument/2006/relationships/image" Target="../media/image272.png"/><Relationship Id="rId584" Type="http://schemas.openxmlformats.org/officeDocument/2006/relationships/image" Target="../media/image293.png"/><Relationship Id="rId5" Type="http://schemas.openxmlformats.org/officeDocument/2006/relationships/image" Target="../media/image2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0.xml"/><Relationship Id="rId279" Type="http://schemas.openxmlformats.org/officeDocument/2006/relationships/image" Target="../media/image140.png"/><Relationship Id="rId444" Type="http://schemas.openxmlformats.org/officeDocument/2006/relationships/customXml" Target="../ink/ink221.xml"/><Relationship Id="rId486" Type="http://schemas.openxmlformats.org/officeDocument/2006/relationships/customXml" Target="../ink/ink242.xml"/><Relationship Id="rId651" Type="http://schemas.openxmlformats.org/officeDocument/2006/relationships/image" Target="../media/image325.png"/><Relationship Id="rId43" Type="http://schemas.openxmlformats.org/officeDocument/2006/relationships/image" Target="../media/image21.png"/><Relationship Id="rId139" Type="http://schemas.openxmlformats.org/officeDocument/2006/relationships/image" Target="../media/image70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6.png"/><Relationship Id="rId553" Type="http://schemas.openxmlformats.org/officeDocument/2006/relationships/customXml" Target="../ink/ink275.xml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7.png"/><Relationship Id="rId595" Type="http://schemas.openxmlformats.org/officeDocument/2006/relationships/image" Target="../media/image297.png"/><Relationship Id="rId248" Type="http://schemas.openxmlformats.org/officeDocument/2006/relationships/customXml" Target="../ink/ink123.xml"/><Relationship Id="rId455" Type="http://schemas.openxmlformats.org/officeDocument/2006/relationships/image" Target="../media/image228.png"/><Relationship Id="rId497" Type="http://schemas.openxmlformats.org/officeDocument/2006/relationships/image" Target="../media/image249.png"/><Relationship Id="rId620" Type="http://schemas.openxmlformats.org/officeDocument/2006/relationships/customXml" Target="../ink/ink310.xml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3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22" Type="http://schemas.openxmlformats.org/officeDocument/2006/relationships/image" Target="../media/image262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564" Type="http://schemas.openxmlformats.org/officeDocument/2006/relationships/image" Target="../media/image283.png"/><Relationship Id="rId259" Type="http://schemas.openxmlformats.org/officeDocument/2006/relationships/image" Target="../media/image130.png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631" Type="http://schemas.openxmlformats.org/officeDocument/2006/relationships/image" Target="../media/image315.png"/><Relationship Id="rId673" Type="http://schemas.openxmlformats.org/officeDocument/2006/relationships/image" Target="../media/image336.png"/><Relationship Id="rId23" Type="http://schemas.openxmlformats.org/officeDocument/2006/relationships/image" Target="../media/image11.png"/><Relationship Id="rId119" Type="http://schemas.openxmlformats.org/officeDocument/2006/relationships/image" Target="../media/image60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533" Type="http://schemas.openxmlformats.org/officeDocument/2006/relationships/customXml" Target="../ink/ink265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customXml" Target="../ink/ink286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18.png"/><Relationship Id="rId477" Type="http://schemas.openxmlformats.org/officeDocument/2006/relationships/image" Target="../media/image239.png"/><Relationship Id="rId600" Type="http://schemas.openxmlformats.org/officeDocument/2006/relationships/customXml" Target="../ink/ink300.xml"/><Relationship Id="rId642" Type="http://schemas.openxmlformats.org/officeDocument/2006/relationships/customXml" Target="../ink/ink321.xml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502" Type="http://schemas.openxmlformats.org/officeDocument/2006/relationships/customXml" Target="../ink/ink250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544" Type="http://schemas.openxmlformats.org/officeDocument/2006/relationships/image" Target="../media/image273.png"/><Relationship Id="rId586" Type="http://schemas.openxmlformats.org/officeDocument/2006/relationships/customXml" Target="../ink/ink292.xml"/><Relationship Id="rId7" Type="http://schemas.openxmlformats.org/officeDocument/2006/relationships/image" Target="../media/image3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611" Type="http://schemas.openxmlformats.org/officeDocument/2006/relationships/image" Target="../media/image305.png"/><Relationship Id="rId653" Type="http://schemas.openxmlformats.org/officeDocument/2006/relationships/image" Target="../media/image326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13" Type="http://schemas.openxmlformats.org/officeDocument/2006/relationships/image" Target="../media/image257.png"/><Relationship Id="rId555" Type="http://schemas.openxmlformats.org/officeDocument/2006/relationships/customXml" Target="../ink/ink276.xml"/><Relationship Id="rId597" Type="http://schemas.openxmlformats.org/officeDocument/2006/relationships/image" Target="../media/image298.png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622" Type="http://schemas.openxmlformats.org/officeDocument/2006/relationships/customXml" Target="../ink/ink311.xml"/><Relationship Id="rId261" Type="http://schemas.openxmlformats.org/officeDocument/2006/relationships/image" Target="../media/image131.png"/><Relationship Id="rId499" Type="http://schemas.openxmlformats.org/officeDocument/2006/relationships/image" Target="../media/image250.png"/><Relationship Id="rId664" Type="http://schemas.openxmlformats.org/officeDocument/2006/relationships/customXml" Target="../ink/ink332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524" Type="http://schemas.openxmlformats.org/officeDocument/2006/relationships/image" Target="../media/image263.png"/><Relationship Id="rId566" Type="http://schemas.openxmlformats.org/officeDocument/2006/relationships/image" Target="../media/image284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633" Type="http://schemas.openxmlformats.org/officeDocument/2006/relationships/image" Target="../media/image316.png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675" Type="http://schemas.openxmlformats.org/officeDocument/2006/relationships/image" Target="../media/image337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535" Type="http://schemas.openxmlformats.org/officeDocument/2006/relationships/customXml" Target="../ink/ink266.xml"/><Relationship Id="rId577" Type="http://schemas.openxmlformats.org/officeDocument/2006/relationships/customXml" Target="../ink/ink287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1.png"/><Relationship Id="rId602" Type="http://schemas.openxmlformats.org/officeDocument/2006/relationships/customXml" Target="../ink/ink301.xml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479" Type="http://schemas.openxmlformats.org/officeDocument/2006/relationships/image" Target="../media/image240.png"/><Relationship Id="rId644" Type="http://schemas.openxmlformats.org/officeDocument/2006/relationships/customXml" Target="../ink/ink322.xml"/><Relationship Id="rId36" Type="http://schemas.openxmlformats.org/officeDocument/2006/relationships/customXml" Target="../ink/ink18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546" Type="http://schemas.openxmlformats.org/officeDocument/2006/relationships/image" Target="../media/image274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588" Type="http://schemas.openxmlformats.org/officeDocument/2006/relationships/customXml" Target="../ink/ink29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613" Type="http://schemas.openxmlformats.org/officeDocument/2006/relationships/image" Target="../media/image306.png"/><Relationship Id="rId655" Type="http://schemas.openxmlformats.org/officeDocument/2006/relationships/image" Target="../media/image327.png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8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1.png"/><Relationship Id="rId557" Type="http://schemas.openxmlformats.org/officeDocument/2006/relationships/customXml" Target="../ink/ink277.xml"/><Relationship Id="rId599" Type="http://schemas.openxmlformats.org/officeDocument/2006/relationships/image" Target="../media/image299.png"/><Relationship Id="rId196" Type="http://schemas.openxmlformats.org/officeDocument/2006/relationships/customXml" Target="../ink/ink97.xml"/><Relationship Id="rId417" Type="http://schemas.openxmlformats.org/officeDocument/2006/relationships/image" Target="../media/image209.png"/><Relationship Id="rId459" Type="http://schemas.openxmlformats.org/officeDocument/2006/relationships/image" Target="../media/image230.png"/><Relationship Id="rId624" Type="http://schemas.openxmlformats.org/officeDocument/2006/relationships/customXml" Target="../ink/ink312.xml"/><Relationship Id="rId666" Type="http://schemas.openxmlformats.org/officeDocument/2006/relationships/customXml" Target="../ink/ink333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470" Type="http://schemas.openxmlformats.org/officeDocument/2006/relationships/customXml" Target="../ink/ink234.xml"/><Relationship Id="rId526" Type="http://schemas.openxmlformats.org/officeDocument/2006/relationships/image" Target="../media/image264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4.xml"/><Relationship Id="rId568" Type="http://schemas.openxmlformats.org/officeDocument/2006/relationships/image" Target="../media/image285.png"/><Relationship Id="rId165" Type="http://schemas.openxmlformats.org/officeDocument/2006/relationships/image" Target="../media/image83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635" Type="http://schemas.openxmlformats.org/officeDocument/2006/relationships/image" Target="../media/image317.png"/><Relationship Id="rId677" Type="http://schemas.openxmlformats.org/officeDocument/2006/relationships/image" Target="../media/image338.png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41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537" Type="http://schemas.openxmlformats.org/officeDocument/2006/relationships/customXml" Target="../ink/ink267.xml"/><Relationship Id="rId579" Type="http://schemas.openxmlformats.org/officeDocument/2006/relationships/customXml" Target="../ink/ink288.xml"/><Relationship Id="rId80" Type="http://schemas.openxmlformats.org/officeDocument/2006/relationships/customXml" Target="../ink/ink40.xml"/><Relationship Id="rId176" Type="http://schemas.openxmlformats.org/officeDocument/2006/relationships/customXml" Target="../ink/ink87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646" Type="http://schemas.openxmlformats.org/officeDocument/2006/relationships/customXml" Target="../ink/ink323.xml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548" Type="http://schemas.openxmlformats.org/officeDocument/2006/relationships/image" Target="../media/image275.png"/><Relationship Id="rId91" Type="http://schemas.openxmlformats.org/officeDocument/2006/relationships/image" Target="../media/image45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307.png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image" Target="../media/image328.png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1.png"/><Relationship Id="rId517" Type="http://schemas.openxmlformats.org/officeDocument/2006/relationships/image" Target="../media/image259.png"/><Relationship Id="rId559" Type="http://schemas.openxmlformats.org/officeDocument/2006/relationships/customXml" Target="../ink/ink278.xml"/><Relationship Id="rId60" Type="http://schemas.openxmlformats.org/officeDocument/2006/relationships/customXml" Target="../ink/ink30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570" Type="http://schemas.openxmlformats.org/officeDocument/2006/relationships/image" Target="../media/image286.png"/><Relationship Id="rId626" Type="http://schemas.openxmlformats.org/officeDocument/2006/relationships/customXml" Target="../ink/ink313.xml"/><Relationship Id="rId223" Type="http://schemas.openxmlformats.org/officeDocument/2006/relationships/image" Target="../media/image112.png"/><Relationship Id="rId430" Type="http://schemas.openxmlformats.org/officeDocument/2006/relationships/customXml" Target="../ink/ink214.xml"/><Relationship Id="rId668" Type="http://schemas.openxmlformats.org/officeDocument/2006/relationships/customXml" Target="../ink/ink334.xml"/><Relationship Id="rId18" Type="http://schemas.openxmlformats.org/officeDocument/2006/relationships/customXml" Target="../ink/ink9.xml"/><Relationship Id="rId265" Type="http://schemas.openxmlformats.org/officeDocument/2006/relationships/image" Target="../media/image133.png"/><Relationship Id="rId472" Type="http://schemas.openxmlformats.org/officeDocument/2006/relationships/customXml" Target="../ink/ink235.xml"/><Relationship Id="rId528" Type="http://schemas.openxmlformats.org/officeDocument/2006/relationships/image" Target="../media/image265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581" Type="http://schemas.openxmlformats.org/officeDocument/2006/relationships/customXml" Target="../ink/ink289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6.xml"/><Relationship Id="rId420" Type="http://schemas.openxmlformats.org/officeDocument/2006/relationships/customXml" Target="../ink/ink209.xml"/><Relationship Id="rId616" Type="http://schemas.openxmlformats.org/officeDocument/2006/relationships/customXml" Target="../ink/ink308.xml"/><Relationship Id="rId637" Type="http://schemas.openxmlformats.org/officeDocument/2006/relationships/image" Target="../media/image318.png"/><Relationship Id="rId658" Type="http://schemas.openxmlformats.org/officeDocument/2006/relationships/customXml" Target="../ink/ink329.xml"/><Relationship Id="rId679" Type="http://schemas.openxmlformats.org/officeDocument/2006/relationships/image" Target="../media/image33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8.png"/><Relationship Id="rId276" Type="http://schemas.openxmlformats.org/officeDocument/2006/relationships/customXml" Target="../ink/ink137.xml"/><Relationship Id="rId297" Type="http://schemas.openxmlformats.org/officeDocument/2006/relationships/image" Target="../media/image149.png"/><Relationship Id="rId441" Type="http://schemas.openxmlformats.org/officeDocument/2006/relationships/image" Target="../media/image221.png"/><Relationship Id="rId462" Type="http://schemas.openxmlformats.org/officeDocument/2006/relationships/customXml" Target="../ink/ink230.xml"/><Relationship Id="rId483" Type="http://schemas.openxmlformats.org/officeDocument/2006/relationships/image" Target="../media/image242.png"/><Relationship Id="rId518" Type="http://schemas.openxmlformats.org/officeDocument/2006/relationships/customXml" Target="../ink/ink258.xml"/><Relationship Id="rId539" Type="http://schemas.openxmlformats.org/officeDocument/2006/relationships/customXml" Target="../ink/ink268.xml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178" Type="http://schemas.openxmlformats.org/officeDocument/2006/relationships/customXml" Target="../ink/ink88.xml"/><Relationship Id="rId301" Type="http://schemas.openxmlformats.org/officeDocument/2006/relationships/image" Target="../media/image151.png"/><Relationship Id="rId322" Type="http://schemas.openxmlformats.org/officeDocument/2006/relationships/customXml" Target="../ink/ink160.xml"/><Relationship Id="rId343" Type="http://schemas.openxmlformats.org/officeDocument/2006/relationships/image" Target="../media/image172.png"/><Relationship Id="rId364" Type="http://schemas.openxmlformats.org/officeDocument/2006/relationships/customXml" Target="../ink/ink181.xml"/><Relationship Id="rId550" Type="http://schemas.openxmlformats.org/officeDocument/2006/relationships/image" Target="../media/image276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571" Type="http://schemas.openxmlformats.org/officeDocument/2006/relationships/customXml" Target="../ink/ink284.xml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627" Type="http://schemas.openxmlformats.org/officeDocument/2006/relationships/image" Target="../media/image313.png"/><Relationship Id="rId648" Type="http://schemas.openxmlformats.org/officeDocument/2006/relationships/customXml" Target="../ink/ink324.xml"/><Relationship Id="rId669" Type="http://schemas.openxmlformats.org/officeDocument/2006/relationships/image" Target="../media/image334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3.png"/><Relationship Id="rId266" Type="http://schemas.openxmlformats.org/officeDocument/2006/relationships/customXml" Target="../ink/ink132.xml"/><Relationship Id="rId287" Type="http://schemas.openxmlformats.org/officeDocument/2006/relationships/image" Target="../media/image144.png"/><Relationship Id="rId410" Type="http://schemas.openxmlformats.org/officeDocument/2006/relationships/customXml" Target="../ink/ink204.xml"/><Relationship Id="rId431" Type="http://schemas.openxmlformats.org/officeDocument/2006/relationships/image" Target="../media/image216.png"/><Relationship Id="rId452" Type="http://schemas.openxmlformats.org/officeDocument/2006/relationships/customXml" Target="../ink/ink225.xml"/><Relationship Id="rId473" Type="http://schemas.openxmlformats.org/officeDocument/2006/relationships/image" Target="../media/image237.png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529" Type="http://schemas.openxmlformats.org/officeDocument/2006/relationships/customXml" Target="../ink/ink263.xml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7.png"/><Relationship Id="rId354" Type="http://schemas.openxmlformats.org/officeDocument/2006/relationships/customXml" Target="../ink/ink176.xml"/><Relationship Id="rId540" Type="http://schemas.openxmlformats.org/officeDocument/2006/relationships/image" Target="../media/image271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customXml" Target="../ink/ink197.xml"/><Relationship Id="rId561" Type="http://schemas.openxmlformats.org/officeDocument/2006/relationships/customXml" Target="../ink/ink279.xml"/><Relationship Id="rId582" Type="http://schemas.openxmlformats.org/officeDocument/2006/relationships/image" Target="../media/image292.png"/><Relationship Id="rId617" Type="http://schemas.openxmlformats.org/officeDocument/2006/relationships/image" Target="../media/image308.png"/><Relationship Id="rId638" Type="http://schemas.openxmlformats.org/officeDocument/2006/relationships/customXml" Target="../ink/ink319.xml"/><Relationship Id="rId659" Type="http://schemas.openxmlformats.org/officeDocument/2006/relationships/image" Target="../media/image329.png"/><Relationship Id="rId3" Type="http://schemas.openxmlformats.org/officeDocument/2006/relationships/image" Target="../media/image1.png"/><Relationship Id="rId214" Type="http://schemas.openxmlformats.org/officeDocument/2006/relationships/customXml" Target="../ink/ink106.xml"/><Relationship Id="rId235" Type="http://schemas.openxmlformats.org/officeDocument/2006/relationships/image" Target="../media/image118.png"/><Relationship Id="rId256" Type="http://schemas.openxmlformats.org/officeDocument/2006/relationships/customXml" Target="../ink/ink127.xml"/><Relationship Id="rId277" Type="http://schemas.openxmlformats.org/officeDocument/2006/relationships/image" Target="../media/image139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1.png"/><Relationship Id="rId442" Type="http://schemas.openxmlformats.org/officeDocument/2006/relationships/customXml" Target="../ink/ink220.xml"/><Relationship Id="rId463" Type="http://schemas.openxmlformats.org/officeDocument/2006/relationships/image" Target="../media/image232.png"/><Relationship Id="rId484" Type="http://schemas.openxmlformats.org/officeDocument/2006/relationships/customXml" Target="../ink/ink241.xml"/><Relationship Id="rId519" Type="http://schemas.openxmlformats.org/officeDocument/2006/relationships/image" Target="../media/image260.png"/><Relationship Id="rId670" Type="http://schemas.openxmlformats.org/officeDocument/2006/relationships/customXml" Target="../ink/ink335.xml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2.png"/><Relationship Id="rId344" Type="http://schemas.openxmlformats.org/officeDocument/2006/relationships/customXml" Target="../ink/ink171.xml"/><Relationship Id="rId530" Type="http://schemas.openxmlformats.org/officeDocument/2006/relationships/image" Target="../media/image266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92.xml"/><Relationship Id="rId551" Type="http://schemas.openxmlformats.org/officeDocument/2006/relationships/customXml" Target="../ink/ink274.xml"/><Relationship Id="rId572" Type="http://schemas.openxmlformats.org/officeDocument/2006/relationships/image" Target="../media/image287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28" Type="http://schemas.openxmlformats.org/officeDocument/2006/relationships/customXml" Target="../ink/ink314.xml"/><Relationship Id="rId649" Type="http://schemas.openxmlformats.org/officeDocument/2006/relationships/image" Target="../media/image32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3.png"/><Relationship Id="rId246" Type="http://schemas.openxmlformats.org/officeDocument/2006/relationships/customXml" Target="../ink/ink122.xml"/><Relationship Id="rId267" Type="http://schemas.openxmlformats.org/officeDocument/2006/relationships/image" Target="../media/image134.png"/><Relationship Id="rId288" Type="http://schemas.openxmlformats.org/officeDocument/2006/relationships/customXml" Target="../ink/ink143.xml"/><Relationship Id="rId411" Type="http://schemas.openxmlformats.org/officeDocument/2006/relationships/image" Target="../media/image206.png"/><Relationship Id="rId432" Type="http://schemas.openxmlformats.org/officeDocument/2006/relationships/customXml" Target="../ink/ink215.xml"/><Relationship Id="rId453" Type="http://schemas.openxmlformats.org/officeDocument/2006/relationships/image" Target="../media/image227.png"/><Relationship Id="rId474" Type="http://schemas.openxmlformats.org/officeDocument/2006/relationships/customXml" Target="../ink/ink236.xml"/><Relationship Id="rId509" Type="http://schemas.openxmlformats.org/officeDocument/2006/relationships/image" Target="../media/image255.png"/><Relationship Id="rId660" Type="http://schemas.openxmlformats.org/officeDocument/2006/relationships/customXml" Target="../ink/ink330.xml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495" Type="http://schemas.openxmlformats.org/officeDocument/2006/relationships/image" Target="../media/image24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3.xml"/><Relationship Id="rId169" Type="http://schemas.openxmlformats.org/officeDocument/2006/relationships/image" Target="../media/image85.png"/><Relationship Id="rId334" Type="http://schemas.openxmlformats.org/officeDocument/2006/relationships/customXml" Target="../ink/ink166.xml"/><Relationship Id="rId355" Type="http://schemas.openxmlformats.org/officeDocument/2006/relationships/image" Target="../media/image178.png"/><Relationship Id="rId376" Type="http://schemas.openxmlformats.org/officeDocument/2006/relationships/customXml" Target="../ink/ink187.xml"/><Relationship Id="rId397" Type="http://schemas.openxmlformats.org/officeDocument/2006/relationships/image" Target="../media/image199.png"/><Relationship Id="rId520" Type="http://schemas.openxmlformats.org/officeDocument/2006/relationships/customXml" Target="../ink/ink259.xml"/><Relationship Id="rId541" Type="http://schemas.openxmlformats.org/officeDocument/2006/relationships/customXml" Target="../ink/ink269.xml"/><Relationship Id="rId562" Type="http://schemas.openxmlformats.org/officeDocument/2006/relationships/image" Target="../media/image282.png"/><Relationship Id="rId583" Type="http://schemas.openxmlformats.org/officeDocument/2006/relationships/customXml" Target="../ink/ink290.xml"/><Relationship Id="rId618" Type="http://schemas.openxmlformats.org/officeDocument/2006/relationships/customXml" Target="../ink/ink309.xml"/><Relationship Id="rId639" Type="http://schemas.openxmlformats.org/officeDocument/2006/relationships/image" Target="../media/image319.png"/><Relationship Id="rId4" Type="http://schemas.openxmlformats.org/officeDocument/2006/relationships/customXml" Target="../ink/ink2.xml"/><Relationship Id="rId180" Type="http://schemas.openxmlformats.org/officeDocument/2006/relationships/customXml" Target="../ink/ink89.xml"/><Relationship Id="rId215" Type="http://schemas.openxmlformats.org/officeDocument/2006/relationships/image" Target="../media/image108.png"/><Relationship Id="rId236" Type="http://schemas.openxmlformats.org/officeDocument/2006/relationships/customXml" Target="../ink/ink117.xml"/><Relationship Id="rId257" Type="http://schemas.openxmlformats.org/officeDocument/2006/relationships/image" Target="../media/image129.png"/><Relationship Id="rId278" Type="http://schemas.openxmlformats.org/officeDocument/2006/relationships/customXml" Target="../ink/ink138.xml"/><Relationship Id="rId401" Type="http://schemas.openxmlformats.org/officeDocument/2006/relationships/image" Target="../media/image201.png"/><Relationship Id="rId422" Type="http://schemas.openxmlformats.org/officeDocument/2006/relationships/customXml" Target="../ink/ink210.xml"/><Relationship Id="rId443" Type="http://schemas.openxmlformats.org/officeDocument/2006/relationships/image" Target="../media/image222.png"/><Relationship Id="rId464" Type="http://schemas.openxmlformats.org/officeDocument/2006/relationships/customXml" Target="../ink/ink231.xml"/><Relationship Id="rId650" Type="http://schemas.openxmlformats.org/officeDocument/2006/relationships/customXml" Target="../ink/ink325.xml"/><Relationship Id="rId303" Type="http://schemas.openxmlformats.org/officeDocument/2006/relationships/image" Target="../media/image152.png"/><Relationship Id="rId485" Type="http://schemas.openxmlformats.org/officeDocument/2006/relationships/image" Target="../media/image24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8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510" Type="http://schemas.openxmlformats.org/officeDocument/2006/relationships/customXml" Target="../ink/ink254.xml"/><Relationship Id="rId552" Type="http://schemas.openxmlformats.org/officeDocument/2006/relationships/image" Target="../media/image277.png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5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661" Type="http://schemas.openxmlformats.org/officeDocument/2006/relationships/image" Target="../media/image330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5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61.png"/><Relationship Id="rId563" Type="http://schemas.openxmlformats.org/officeDocument/2006/relationships/customXml" Target="../ink/ink280.xml"/><Relationship Id="rId619" Type="http://schemas.openxmlformats.org/officeDocument/2006/relationships/image" Target="../media/image309.png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2.png"/><Relationship Id="rId258" Type="http://schemas.openxmlformats.org/officeDocument/2006/relationships/customXml" Target="../ink/ink128.xml"/><Relationship Id="rId465" Type="http://schemas.openxmlformats.org/officeDocument/2006/relationships/image" Target="../media/image233.png"/><Relationship Id="rId630" Type="http://schemas.openxmlformats.org/officeDocument/2006/relationships/customXml" Target="../ink/ink315.xml"/><Relationship Id="rId672" Type="http://schemas.openxmlformats.org/officeDocument/2006/relationships/customXml" Target="../ink/ink336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8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532" Type="http://schemas.openxmlformats.org/officeDocument/2006/relationships/image" Target="../media/image267.png"/><Relationship Id="rId574" Type="http://schemas.openxmlformats.org/officeDocument/2006/relationships/image" Target="../media/image288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641" Type="http://schemas.openxmlformats.org/officeDocument/2006/relationships/image" Target="../media/image320.png"/><Relationship Id="rId33" Type="http://schemas.openxmlformats.org/officeDocument/2006/relationships/image" Target="../media/image16.png"/><Relationship Id="rId129" Type="http://schemas.openxmlformats.org/officeDocument/2006/relationships/image" Target="../media/image65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51.png"/><Relationship Id="rId543" Type="http://schemas.openxmlformats.org/officeDocument/2006/relationships/customXml" Target="../ink/ink270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2.png"/><Relationship Id="rId585" Type="http://schemas.openxmlformats.org/officeDocument/2006/relationships/customXml" Target="../ink/ink291.xml"/><Relationship Id="rId6" Type="http://schemas.openxmlformats.org/officeDocument/2006/relationships/customXml" Target="../ink/ink3.xml"/><Relationship Id="rId238" Type="http://schemas.openxmlformats.org/officeDocument/2006/relationships/customXml" Target="../ink/ink118.xml"/><Relationship Id="rId445" Type="http://schemas.openxmlformats.org/officeDocument/2006/relationships/image" Target="../media/image223.png"/><Relationship Id="rId487" Type="http://schemas.openxmlformats.org/officeDocument/2006/relationships/image" Target="../media/image244.png"/><Relationship Id="rId610" Type="http://schemas.openxmlformats.org/officeDocument/2006/relationships/customXml" Target="../ink/ink305.xml"/><Relationship Id="rId652" Type="http://schemas.openxmlformats.org/officeDocument/2006/relationships/customXml" Target="../ink/ink326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512" Type="http://schemas.openxmlformats.org/officeDocument/2006/relationships/customXml" Target="../ink/ink255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554" Type="http://schemas.openxmlformats.org/officeDocument/2006/relationships/image" Target="../media/image278.png"/><Relationship Id="rId596" Type="http://schemas.openxmlformats.org/officeDocument/2006/relationships/customXml" Target="../ink/ink298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621" Type="http://schemas.openxmlformats.org/officeDocument/2006/relationships/image" Target="../media/image310.png"/><Relationship Id="rId663" Type="http://schemas.openxmlformats.org/officeDocument/2006/relationships/image" Target="../media/image331.png"/><Relationship Id="rId13" Type="http://schemas.openxmlformats.org/officeDocument/2006/relationships/image" Target="../media/image6.png"/><Relationship Id="rId109" Type="http://schemas.openxmlformats.org/officeDocument/2006/relationships/image" Target="../media/image55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customXml" Target="../ink/ink260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customXml" Target="../ink/ink281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3.png"/><Relationship Id="rId467" Type="http://schemas.openxmlformats.org/officeDocument/2006/relationships/image" Target="../media/image234.png"/><Relationship Id="rId632" Type="http://schemas.openxmlformats.org/officeDocument/2006/relationships/customXml" Target="../ink/ink316.xml"/><Relationship Id="rId271" Type="http://schemas.openxmlformats.org/officeDocument/2006/relationships/image" Target="../media/image136.png"/><Relationship Id="rId674" Type="http://schemas.openxmlformats.org/officeDocument/2006/relationships/customXml" Target="../ink/ink337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534" Type="http://schemas.openxmlformats.org/officeDocument/2006/relationships/image" Target="../media/image268.png"/><Relationship Id="rId576" Type="http://schemas.openxmlformats.org/officeDocument/2006/relationships/image" Target="../media/image289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2.png"/><Relationship Id="rId545" Type="http://schemas.openxmlformats.org/officeDocument/2006/relationships/customXml" Target="../ink/ink271.xml"/><Relationship Id="rId587" Type="http://schemas.openxmlformats.org/officeDocument/2006/relationships/customXml" Target="../ink/ink293.xml"/><Relationship Id="rId8" Type="http://schemas.openxmlformats.org/officeDocument/2006/relationships/customXml" Target="../ink/ink4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612" Type="http://schemas.openxmlformats.org/officeDocument/2006/relationships/customXml" Target="../ink/ink306.xml"/><Relationship Id="rId251" Type="http://schemas.openxmlformats.org/officeDocument/2006/relationships/image" Target="../media/image126.png"/><Relationship Id="rId489" Type="http://schemas.openxmlformats.org/officeDocument/2006/relationships/image" Target="../media/image245.png"/><Relationship Id="rId654" Type="http://schemas.openxmlformats.org/officeDocument/2006/relationships/customXml" Target="../ink/ink327.xml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514" Type="http://schemas.openxmlformats.org/officeDocument/2006/relationships/customXml" Target="../ink/ink256.xml"/><Relationship Id="rId556" Type="http://schemas.openxmlformats.org/officeDocument/2006/relationships/image" Target="../media/image279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598" Type="http://schemas.openxmlformats.org/officeDocument/2006/relationships/customXml" Target="../ink/ink299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customXml" Target="../ink/ink261.xml"/><Relationship Id="rId567" Type="http://schemas.openxmlformats.org/officeDocument/2006/relationships/customXml" Target="../ink/ink282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469" Type="http://schemas.openxmlformats.org/officeDocument/2006/relationships/image" Target="../media/image235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480" Type="http://schemas.openxmlformats.org/officeDocument/2006/relationships/customXml" Target="../ink/ink239.xml"/><Relationship Id="rId536" Type="http://schemas.openxmlformats.org/officeDocument/2006/relationships/image" Target="../media/image269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69.xml"/><Relationship Id="rId578" Type="http://schemas.openxmlformats.org/officeDocument/2006/relationships/image" Target="../media/image290.png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6.png"/><Relationship Id="rId505" Type="http://schemas.openxmlformats.org/officeDocument/2006/relationships/image" Target="../media/image253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image" Target="../media/image51.png"/><Relationship Id="rId144" Type="http://schemas.openxmlformats.org/officeDocument/2006/relationships/customXml" Target="../ink/ink71.xml"/><Relationship Id="rId547" Type="http://schemas.openxmlformats.org/officeDocument/2006/relationships/customXml" Target="../ink/ink272.xml"/><Relationship Id="rId589" Type="http://schemas.openxmlformats.org/officeDocument/2006/relationships/image" Target="../media/image294.png"/><Relationship Id="rId90" Type="http://schemas.openxmlformats.org/officeDocument/2006/relationships/customXml" Target="../ink/ink45.xml"/><Relationship Id="rId186" Type="http://schemas.openxmlformats.org/officeDocument/2006/relationships/customXml" Target="../ink/ink92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59.xml"/><Relationship Id="rId558" Type="http://schemas.openxmlformats.org/officeDocument/2006/relationships/image" Target="../media/image280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625" Type="http://schemas.openxmlformats.org/officeDocument/2006/relationships/image" Target="../media/image312.png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6.png"/><Relationship Id="rId667" Type="http://schemas.openxmlformats.org/officeDocument/2006/relationships/image" Target="../media/image333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527" Type="http://schemas.openxmlformats.org/officeDocument/2006/relationships/customXml" Target="../ink/ink262.xml"/><Relationship Id="rId569" Type="http://schemas.openxmlformats.org/officeDocument/2006/relationships/customXml" Target="../ink/ink283.xml"/><Relationship Id="rId70" Type="http://schemas.openxmlformats.org/officeDocument/2006/relationships/customXml" Target="../ink/ink35.xml"/><Relationship Id="rId166" Type="http://schemas.openxmlformats.org/officeDocument/2006/relationships/customXml" Target="../ink/ink82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580" Type="http://schemas.openxmlformats.org/officeDocument/2006/relationships/image" Target="../media/image291.png"/><Relationship Id="rId636" Type="http://schemas.openxmlformats.org/officeDocument/2006/relationships/customXml" Target="../ink/ink318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7.png"/><Relationship Id="rId440" Type="http://schemas.openxmlformats.org/officeDocument/2006/relationships/customXml" Target="../ink/ink219.xml"/><Relationship Id="rId678" Type="http://schemas.openxmlformats.org/officeDocument/2006/relationships/customXml" Target="../ink/ink339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image" Target="../media/image270.png"/><Relationship Id="rId81" Type="http://schemas.openxmlformats.org/officeDocument/2006/relationships/image" Target="../media/image40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323.png"/><Relationship Id="rId39" Type="http://schemas.openxmlformats.org/officeDocument/2006/relationships/image" Target="../media/image19.png"/><Relationship Id="rId286" Type="http://schemas.openxmlformats.org/officeDocument/2006/relationships/customXml" Target="../ink/ink142.xml"/><Relationship Id="rId451" Type="http://schemas.openxmlformats.org/officeDocument/2006/relationships/image" Target="../media/image226.png"/><Relationship Id="rId493" Type="http://schemas.openxmlformats.org/officeDocument/2006/relationships/image" Target="../media/image247.png"/><Relationship Id="rId507" Type="http://schemas.openxmlformats.org/officeDocument/2006/relationships/image" Target="../media/image254.png"/><Relationship Id="rId549" Type="http://schemas.openxmlformats.org/officeDocument/2006/relationships/customXml" Target="../ink/ink273.xml"/><Relationship Id="rId50" Type="http://schemas.openxmlformats.org/officeDocument/2006/relationships/customXml" Target="../ink/ink25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560" Type="http://schemas.openxmlformats.org/officeDocument/2006/relationships/image" Target="../media/image28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8.png"/><Relationship Id="rId21" Type="http://schemas.openxmlformats.org/officeDocument/2006/relationships/customXml" Target="../ink/ink349.xml"/><Relationship Id="rId42" Type="http://schemas.openxmlformats.org/officeDocument/2006/relationships/image" Target="../media/image343.png"/><Relationship Id="rId47" Type="http://schemas.openxmlformats.org/officeDocument/2006/relationships/customXml" Target="../ink/ink362.xml"/><Relationship Id="rId63" Type="http://schemas.openxmlformats.org/officeDocument/2006/relationships/customXml" Target="../ink/ink370.xml"/><Relationship Id="rId68" Type="http://schemas.openxmlformats.org/officeDocument/2006/relationships/image" Target="../media/image356.png"/><Relationship Id="rId133" Type="http://schemas.openxmlformats.org/officeDocument/2006/relationships/image" Target="../media/image360.png"/><Relationship Id="rId138" Type="http://schemas.openxmlformats.org/officeDocument/2006/relationships/image" Target="../media/image364.png"/><Relationship Id="rId154" Type="http://schemas.openxmlformats.org/officeDocument/2006/relationships/customXml" Target="../ink/ink387.xml"/><Relationship Id="rId159" Type="http://schemas.openxmlformats.org/officeDocument/2006/relationships/customXml" Target="../ink/ink392.xml"/><Relationship Id="rId112" Type="http://schemas.openxmlformats.org/officeDocument/2006/relationships/image" Target="../media/image380.png"/><Relationship Id="rId175" Type="http://schemas.openxmlformats.org/officeDocument/2006/relationships/image" Target="../media/image393.png"/><Relationship Id="rId170" Type="http://schemas.openxmlformats.org/officeDocument/2006/relationships/customXml" Target="../ink/ink403.xml"/><Relationship Id="rId16" Type="http://schemas.openxmlformats.org/officeDocument/2006/relationships/image" Target="../media/image283.png"/><Relationship Id="rId11" Type="http://schemas.openxmlformats.org/officeDocument/2006/relationships/customXml" Target="../ink/ink344.xml"/><Relationship Id="rId32" Type="http://schemas.openxmlformats.org/officeDocument/2006/relationships/image" Target="../media/image291.png"/><Relationship Id="rId37" Type="http://schemas.openxmlformats.org/officeDocument/2006/relationships/customXml" Target="../ink/ink357.xml"/><Relationship Id="rId53" Type="http://schemas.openxmlformats.org/officeDocument/2006/relationships/customXml" Target="../ink/ink365.xml"/><Relationship Id="rId58" Type="http://schemas.openxmlformats.org/officeDocument/2006/relationships/image" Target="../media/image351.png"/><Relationship Id="rId74" Type="http://schemas.openxmlformats.org/officeDocument/2006/relationships/image" Target="../media/image359.png"/><Relationship Id="rId144" Type="http://schemas.openxmlformats.org/officeDocument/2006/relationships/image" Target="../media/image367.png"/><Relationship Id="rId149" Type="http://schemas.openxmlformats.org/officeDocument/2006/relationships/customXml" Target="../ink/ink384.xml"/><Relationship Id="rId102" Type="http://schemas.openxmlformats.org/officeDocument/2006/relationships/image" Target="../media/image375.png"/><Relationship Id="rId128" Type="http://schemas.openxmlformats.org/officeDocument/2006/relationships/image" Target="../media/image388.png"/><Relationship Id="rId5" Type="http://schemas.openxmlformats.org/officeDocument/2006/relationships/customXml" Target="../ink/ink341.xml"/><Relationship Id="rId90" Type="http://schemas.openxmlformats.org/officeDocument/2006/relationships/image" Target="../media/image369.png"/><Relationship Id="rId160" Type="http://schemas.openxmlformats.org/officeDocument/2006/relationships/customXml" Target="../ink/ink393.xml"/><Relationship Id="rId165" Type="http://schemas.openxmlformats.org/officeDocument/2006/relationships/customXml" Target="../ink/ink398.xml"/><Relationship Id="rId181" Type="http://schemas.openxmlformats.org/officeDocument/2006/relationships/image" Target="../media/image396.png"/><Relationship Id="rId22" Type="http://schemas.openxmlformats.org/officeDocument/2006/relationships/image" Target="../media/image286.png"/><Relationship Id="rId27" Type="http://schemas.openxmlformats.org/officeDocument/2006/relationships/customXml" Target="../ink/ink352.xml"/><Relationship Id="rId43" Type="http://schemas.openxmlformats.org/officeDocument/2006/relationships/customXml" Target="../ink/ink360.xml"/><Relationship Id="rId48" Type="http://schemas.openxmlformats.org/officeDocument/2006/relationships/image" Target="../media/image346.png"/><Relationship Id="rId64" Type="http://schemas.openxmlformats.org/officeDocument/2006/relationships/image" Target="../media/image354.png"/><Relationship Id="rId69" Type="http://schemas.openxmlformats.org/officeDocument/2006/relationships/customXml" Target="../ink/ink373.xml"/><Relationship Id="rId134" Type="http://schemas.openxmlformats.org/officeDocument/2006/relationships/image" Target="../media/image361.png"/><Relationship Id="rId139" Type="http://schemas.openxmlformats.org/officeDocument/2006/relationships/customXml" Target="../ink/ink378.xml"/><Relationship Id="rId118" Type="http://schemas.openxmlformats.org/officeDocument/2006/relationships/image" Target="../media/image383.png"/><Relationship Id="rId150" Type="http://schemas.openxmlformats.org/officeDocument/2006/relationships/image" Target="../media/image371.png"/><Relationship Id="rId155" Type="http://schemas.openxmlformats.org/officeDocument/2006/relationships/customXml" Target="../ink/ink388.xml"/><Relationship Id="rId171" Type="http://schemas.openxmlformats.org/officeDocument/2006/relationships/image" Target="../media/image391.png"/><Relationship Id="rId176" Type="http://schemas.openxmlformats.org/officeDocument/2006/relationships/customXml" Target="../ink/ink406.xml"/><Relationship Id="rId3" Type="http://schemas.openxmlformats.org/officeDocument/2006/relationships/customXml" Target="../ink/ink340.xml"/><Relationship Id="rId12" Type="http://schemas.openxmlformats.org/officeDocument/2006/relationships/image" Target="../media/image281.png"/><Relationship Id="rId17" Type="http://schemas.openxmlformats.org/officeDocument/2006/relationships/customXml" Target="../ink/ink347.xml"/><Relationship Id="rId25" Type="http://schemas.openxmlformats.org/officeDocument/2006/relationships/customXml" Target="../ink/ink351.xml"/><Relationship Id="rId33" Type="http://schemas.openxmlformats.org/officeDocument/2006/relationships/customXml" Target="../ink/ink355.xml"/><Relationship Id="rId38" Type="http://schemas.openxmlformats.org/officeDocument/2006/relationships/image" Target="../media/image341.png"/><Relationship Id="rId46" Type="http://schemas.openxmlformats.org/officeDocument/2006/relationships/image" Target="../media/image345.png"/><Relationship Id="rId59" Type="http://schemas.openxmlformats.org/officeDocument/2006/relationships/customXml" Target="../ink/ink368.xml"/><Relationship Id="rId67" Type="http://schemas.openxmlformats.org/officeDocument/2006/relationships/customXml" Target="../ink/ink372.xml"/><Relationship Id="rId137" Type="http://schemas.openxmlformats.org/officeDocument/2006/relationships/customXml" Target="../ink/ink377.xml"/><Relationship Id="rId158" Type="http://schemas.openxmlformats.org/officeDocument/2006/relationships/customXml" Target="../ink/ink391.xml"/><Relationship Id="rId108" Type="http://schemas.openxmlformats.org/officeDocument/2006/relationships/image" Target="../media/image378.png"/><Relationship Id="rId116" Type="http://schemas.openxmlformats.org/officeDocument/2006/relationships/image" Target="../media/image382.png"/><Relationship Id="rId124" Type="http://schemas.openxmlformats.org/officeDocument/2006/relationships/image" Target="../media/image386.png"/><Relationship Id="rId20" Type="http://schemas.openxmlformats.org/officeDocument/2006/relationships/image" Target="../media/image285.png"/><Relationship Id="rId41" Type="http://schemas.openxmlformats.org/officeDocument/2006/relationships/customXml" Target="../ink/ink359.xml"/><Relationship Id="rId54" Type="http://schemas.openxmlformats.org/officeDocument/2006/relationships/image" Target="../media/image349.png"/><Relationship Id="rId62" Type="http://schemas.openxmlformats.org/officeDocument/2006/relationships/image" Target="../media/image353.png"/><Relationship Id="rId70" Type="http://schemas.openxmlformats.org/officeDocument/2006/relationships/image" Target="../media/image357.png"/><Relationship Id="rId75" Type="http://schemas.openxmlformats.org/officeDocument/2006/relationships/customXml" Target="../ink/ink376.xml"/><Relationship Id="rId132" Type="http://schemas.openxmlformats.org/officeDocument/2006/relationships/image" Target="../media/image390.png"/><Relationship Id="rId140" Type="http://schemas.openxmlformats.org/officeDocument/2006/relationships/image" Target="../media/image365.png"/><Relationship Id="rId145" Type="http://schemas.openxmlformats.org/officeDocument/2006/relationships/customXml" Target="../ink/ink381.xml"/><Relationship Id="rId153" Type="http://schemas.openxmlformats.org/officeDocument/2006/relationships/customXml" Target="../ink/ink386.xml"/><Relationship Id="rId161" Type="http://schemas.openxmlformats.org/officeDocument/2006/relationships/customXml" Target="../ink/ink394.xml"/><Relationship Id="rId166" Type="http://schemas.openxmlformats.org/officeDocument/2006/relationships/customXml" Target="../ink/ink399.xml"/><Relationship Id="rId174" Type="http://schemas.openxmlformats.org/officeDocument/2006/relationships/customXml" Target="../ink/ink405.xml"/><Relationship Id="rId179" Type="http://schemas.openxmlformats.org/officeDocument/2006/relationships/image" Target="../media/image395.png"/><Relationship Id="rId182" Type="http://schemas.openxmlformats.org/officeDocument/2006/relationships/customXml" Target="../ink/ink4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png"/><Relationship Id="rId15" Type="http://schemas.openxmlformats.org/officeDocument/2006/relationships/customXml" Target="../ink/ink346.xml"/><Relationship Id="rId23" Type="http://schemas.openxmlformats.org/officeDocument/2006/relationships/customXml" Target="../ink/ink350.xml"/><Relationship Id="rId28" Type="http://schemas.openxmlformats.org/officeDocument/2006/relationships/image" Target="../media/image289.png"/><Relationship Id="rId36" Type="http://schemas.openxmlformats.org/officeDocument/2006/relationships/image" Target="../media/image340.png"/><Relationship Id="rId49" Type="http://schemas.openxmlformats.org/officeDocument/2006/relationships/customXml" Target="../ink/ink363.xml"/><Relationship Id="rId57" Type="http://schemas.openxmlformats.org/officeDocument/2006/relationships/customXml" Target="../ink/ink367.xml"/><Relationship Id="rId106" Type="http://schemas.openxmlformats.org/officeDocument/2006/relationships/image" Target="../media/image377.png"/><Relationship Id="rId114" Type="http://schemas.openxmlformats.org/officeDocument/2006/relationships/image" Target="../media/image381.png"/><Relationship Id="rId10" Type="http://schemas.openxmlformats.org/officeDocument/2006/relationships/image" Target="../media/image280.png"/><Relationship Id="rId31" Type="http://schemas.openxmlformats.org/officeDocument/2006/relationships/customXml" Target="../ink/ink354.xml"/><Relationship Id="rId44" Type="http://schemas.openxmlformats.org/officeDocument/2006/relationships/image" Target="../media/image344.png"/><Relationship Id="rId52" Type="http://schemas.openxmlformats.org/officeDocument/2006/relationships/image" Target="../media/image348.png"/><Relationship Id="rId60" Type="http://schemas.openxmlformats.org/officeDocument/2006/relationships/image" Target="../media/image352.png"/><Relationship Id="rId65" Type="http://schemas.openxmlformats.org/officeDocument/2006/relationships/customXml" Target="../ink/ink371.xml"/><Relationship Id="rId73" Type="http://schemas.openxmlformats.org/officeDocument/2006/relationships/customXml" Target="../ink/ink375.xml"/><Relationship Id="rId135" Type="http://schemas.openxmlformats.org/officeDocument/2006/relationships/image" Target="../media/image362.png"/><Relationship Id="rId143" Type="http://schemas.openxmlformats.org/officeDocument/2006/relationships/customXml" Target="../ink/ink380.xml"/><Relationship Id="rId148" Type="http://schemas.openxmlformats.org/officeDocument/2006/relationships/customXml" Target="../ink/ink383.xml"/><Relationship Id="rId151" Type="http://schemas.openxmlformats.org/officeDocument/2006/relationships/customXml" Target="../ink/ink385.xml"/><Relationship Id="rId156" Type="http://schemas.openxmlformats.org/officeDocument/2006/relationships/customXml" Target="../ink/ink389.xml"/><Relationship Id="rId164" Type="http://schemas.openxmlformats.org/officeDocument/2006/relationships/customXml" Target="../ink/ink397.xml"/><Relationship Id="rId122" Type="http://schemas.openxmlformats.org/officeDocument/2006/relationships/image" Target="../media/image385.png"/><Relationship Id="rId169" Type="http://schemas.openxmlformats.org/officeDocument/2006/relationships/customXml" Target="../ink/ink402.xml"/><Relationship Id="rId130" Type="http://schemas.openxmlformats.org/officeDocument/2006/relationships/image" Target="../media/image389.png"/><Relationship Id="rId177" Type="http://schemas.openxmlformats.org/officeDocument/2006/relationships/image" Target="../media/image394.png"/><Relationship Id="rId185" Type="http://schemas.openxmlformats.org/officeDocument/2006/relationships/image" Target="../media/image398.png"/><Relationship Id="rId4" Type="http://schemas.openxmlformats.org/officeDocument/2006/relationships/image" Target="../media/image277.png"/><Relationship Id="rId9" Type="http://schemas.openxmlformats.org/officeDocument/2006/relationships/customXml" Target="../ink/ink343.xml"/><Relationship Id="rId172" Type="http://schemas.openxmlformats.org/officeDocument/2006/relationships/customXml" Target="../ink/ink404.xml"/><Relationship Id="rId180" Type="http://schemas.openxmlformats.org/officeDocument/2006/relationships/customXml" Target="../ink/ink408.xml"/><Relationship Id="rId13" Type="http://schemas.openxmlformats.org/officeDocument/2006/relationships/customXml" Target="../ink/ink345.xml"/><Relationship Id="rId18" Type="http://schemas.openxmlformats.org/officeDocument/2006/relationships/image" Target="../media/image284.png"/><Relationship Id="rId39" Type="http://schemas.openxmlformats.org/officeDocument/2006/relationships/customXml" Target="../ink/ink358.xml"/><Relationship Id="rId34" Type="http://schemas.openxmlformats.org/officeDocument/2006/relationships/image" Target="../media/image292.png"/><Relationship Id="rId50" Type="http://schemas.openxmlformats.org/officeDocument/2006/relationships/image" Target="../media/image347.png"/><Relationship Id="rId55" Type="http://schemas.openxmlformats.org/officeDocument/2006/relationships/customXml" Target="../ink/ink366.xml"/><Relationship Id="rId141" Type="http://schemas.openxmlformats.org/officeDocument/2006/relationships/customXml" Target="../ink/ink379.xml"/><Relationship Id="rId146" Type="http://schemas.openxmlformats.org/officeDocument/2006/relationships/image" Target="../media/image368.png"/><Relationship Id="rId104" Type="http://schemas.openxmlformats.org/officeDocument/2006/relationships/image" Target="../media/image376.png"/><Relationship Id="rId120" Type="http://schemas.openxmlformats.org/officeDocument/2006/relationships/image" Target="../media/image384.png"/><Relationship Id="rId167" Type="http://schemas.openxmlformats.org/officeDocument/2006/relationships/customXml" Target="../ink/ink400.xml"/><Relationship Id="rId7" Type="http://schemas.openxmlformats.org/officeDocument/2006/relationships/customXml" Target="../ink/ink342.xml"/><Relationship Id="rId71" Type="http://schemas.openxmlformats.org/officeDocument/2006/relationships/customXml" Target="../ink/ink374.xml"/><Relationship Id="rId92" Type="http://schemas.openxmlformats.org/officeDocument/2006/relationships/image" Target="../media/image370.png"/><Relationship Id="rId162" Type="http://schemas.openxmlformats.org/officeDocument/2006/relationships/customXml" Target="../ink/ink395.xml"/><Relationship Id="rId183" Type="http://schemas.openxmlformats.org/officeDocument/2006/relationships/image" Target="../media/image397.png"/><Relationship Id="rId2" Type="http://schemas.openxmlformats.org/officeDocument/2006/relationships/image" Target="../media/image262.png"/><Relationship Id="rId29" Type="http://schemas.openxmlformats.org/officeDocument/2006/relationships/customXml" Target="../ink/ink353.xml"/><Relationship Id="rId24" Type="http://schemas.openxmlformats.org/officeDocument/2006/relationships/image" Target="../media/image287.png"/><Relationship Id="rId40" Type="http://schemas.openxmlformats.org/officeDocument/2006/relationships/image" Target="../media/image342.png"/><Relationship Id="rId45" Type="http://schemas.openxmlformats.org/officeDocument/2006/relationships/customXml" Target="../ink/ink361.xml"/><Relationship Id="rId66" Type="http://schemas.openxmlformats.org/officeDocument/2006/relationships/image" Target="../media/image355.png"/><Relationship Id="rId136" Type="http://schemas.openxmlformats.org/officeDocument/2006/relationships/image" Target="../media/image363.png"/><Relationship Id="rId157" Type="http://schemas.openxmlformats.org/officeDocument/2006/relationships/customXml" Target="../ink/ink390.xml"/><Relationship Id="rId110" Type="http://schemas.openxmlformats.org/officeDocument/2006/relationships/image" Target="../media/image379.png"/><Relationship Id="rId178" Type="http://schemas.openxmlformats.org/officeDocument/2006/relationships/customXml" Target="../ink/ink407.xml"/><Relationship Id="rId61" Type="http://schemas.openxmlformats.org/officeDocument/2006/relationships/customXml" Target="../ink/ink369.xml"/><Relationship Id="rId152" Type="http://schemas.openxmlformats.org/officeDocument/2006/relationships/image" Target="../media/image372.png"/><Relationship Id="rId173" Type="http://schemas.openxmlformats.org/officeDocument/2006/relationships/image" Target="../media/image392.png"/><Relationship Id="rId19" Type="http://schemas.openxmlformats.org/officeDocument/2006/relationships/customXml" Target="../ink/ink348.xml"/><Relationship Id="rId14" Type="http://schemas.openxmlformats.org/officeDocument/2006/relationships/image" Target="../media/image282.png"/><Relationship Id="rId30" Type="http://schemas.openxmlformats.org/officeDocument/2006/relationships/image" Target="../media/image290.png"/><Relationship Id="rId35" Type="http://schemas.openxmlformats.org/officeDocument/2006/relationships/customXml" Target="../ink/ink356.xml"/><Relationship Id="rId56" Type="http://schemas.openxmlformats.org/officeDocument/2006/relationships/image" Target="../media/image350.png"/><Relationship Id="rId147" Type="http://schemas.openxmlformats.org/officeDocument/2006/relationships/customXml" Target="../ink/ink382.xml"/><Relationship Id="rId100" Type="http://schemas.openxmlformats.org/officeDocument/2006/relationships/image" Target="../media/image374.png"/><Relationship Id="rId126" Type="http://schemas.openxmlformats.org/officeDocument/2006/relationships/image" Target="../media/image387.png"/><Relationship Id="rId168" Type="http://schemas.openxmlformats.org/officeDocument/2006/relationships/customXml" Target="../ink/ink401.xml"/><Relationship Id="rId8" Type="http://schemas.openxmlformats.org/officeDocument/2006/relationships/image" Target="../media/image279.png"/><Relationship Id="rId51" Type="http://schemas.openxmlformats.org/officeDocument/2006/relationships/customXml" Target="../ink/ink364.xml"/><Relationship Id="rId72" Type="http://schemas.openxmlformats.org/officeDocument/2006/relationships/image" Target="../media/image358.png"/><Relationship Id="rId142" Type="http://schemas.openxmlformats.org/officeDocument/2006/relationships/image" Target="../media/image366.png"/><Relationship Id="rId98" Type="http://schemas.openxmlformats.org/officeDocument/2006/relationships/image" Target="../media/image373.png"/><Relationship Id="rId163" Type="http://schemas.openxmlformats.org/officeDocument/2006/relationships/customXml" Target="../ink/ink396.xml"/><Relationship Id="rId184" Type="http://schemas.openxmlformats.org/officeDocument/2006/relationships/customXml" Target="../ink/ink41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4.png"/><Relationship Id="rId18" Type="http://schemas.openxmlformats.org/officeDocument/2006/relationships/customXml" Target="../ink/ink419.xml"/><Relationship Id="rId26" Type="http://schemas.openxmlformats.org/officeDocument/2006/relationships/customXml" Target="../ink/ink423.xml"/><Relationship Id="rId39" Type="http://schemas.openxmlformats.org/officeDocument/2006/relationships/image" Target="../media/image417.png"/><Relationship Id="rId3" Type="http://schemas.openxmlformats.org/officeDocument/2006/relationships/image" Target="../media/image399.png"/><Relationship Id="rId21" Type="http://schemas.openxmlformats.org/officeDocument/2006/relationships/image" Target="../media/image408.png"/><Relationship Id="rId34" Type="http://schemas.openxmlformats.org/officeDocument/2006/relationships/customXml" Target="../ink/ink427.xml"/><Relationship Id="rId42" Type="http://schemas.openxmlformats.org/officeDocument/2006/relationships/customXml" Target="../ink/ink431.xml"/><Relationship Id="rId47" Type="http://schemas.openxmlformats.org/officeDocument/2006/relationships/image" Target="../media/image421.png"/><Relationship Id="rId50" Type="http://schemas.openxmlformats.org/officeDocument/2006/relationships/customXml" Target="../ink/ink435.xml"/><Relationship Id="rId7" Type="http://schemas.openxmlformats.org/officeDocument/2006/relationships/image" Target="../media/image401.png"/><Relationship Id="rId12" Type="http://schemas.openxmlformats.org/officeDocument/2006/relationships/customXml" Target="../ink/ink416.xml"/><Relationship Id="rId17" Type="http://schemas.openxmlformats.org/officeDocument/2006/relationships/image" Target="../media/image406.png"/><Relationship Id="rId25" Type="http://schemas.openxmlformats.org/officeDocument/2006/relationships/image" Target="../media/image410.png"/><Relationship Id="rId33" Type="http://schemas.openxmlformats.org/officeDocument/2006/relationships/image" Target="../media/image414.png"/><Relationship Id="rId38" Type="http://schemas.openxmlformats.org/officeDocument/2006/relationships/customXml" Target="../ink/ink429.xml"/><Relationship Id="rId46" Type="http://schemas.openxmlformats.org/officeDocument/2006/relationships/customXml" Target="../ink/ink433.xml"/><Relationship Id="rId2" Type="http://schemas.openxmlformats.org/officeDocument/2006/relationships/customXml" Target="../ink/ink411.xml"/><Relationship Id="rId16" Type="http://schemas.openxmlformats.org/officeDocument/2006/relationships/customXml" Target="../ink/ink418.xml"/><Relationship Id="rId20" Type="http://schemas.openxmlformats.org/officeDocument/2006/relationships/customXml" Target="../ink/ink420.xml"/><Relationship Id="rId29" Type="http://schemas.openxmlformats.org/officeDocument/2006/relationships/image" Target="../media/image412.png"/><Relationship Id="rId41" Type="http://schemas.openxmlformats.org/officeDocument/2006/relationships/image" Target="../media/image4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3.xml"/><Relationship Id="rId11" Type="http://schemas.openxmlformats.org/officeDocument/2006/relationships/image" Target="../media/image403.png"/><Relationship Id="rId24" Type="http://schemas.openxmlformats.org/officeDocument/2006/relationships/customXml" Target="../ink/ink422.xml"/><Relationship Id="rId32" Type="http://schemas.openxmlformats.org/officeDocument/2006/relationships/customXml" Target="../ink/ink426.xml"/><Relationship Id="rId37" Type="http://schemas.openxmlformats.org/officeDocument/2006/relationships/image" Target="../media/image416.png"/><Relationship Id="rId40" Type="http://schemas.openxmlformats.org/officeDocument/2006/relationships/customXml" Target="../ink/ink430.xml"/><Relationship Id="rId45" Type="http://schemas.openxmlformats.org/officeDocument/2006/relationships/image" Target="../media/image420.png"/><Relationship Id="rId5" Type="http://schemas.openxmlformats.org/officeDocument/2006/relationships/image" Target="../media/image400.png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28" Type="http://schemas.openxmlformats.org/officeDocument/2006/relationships/customXml" Target="../ink/ink424.xml"/><Relationship Id="rId36" Type="http://schemas.openxmlformats.org/officeDocument/2006/relationships/customXml" Target="../ink/ink428.xml"/><Relationship Id="rId49" Type="http://schemas.openxmlformats.org/officeDocument/2006/relationships/image" Target="../media/image422.png"/><Relationship Id="rId10" Type="http://schemas.openxmlformats.org/officeDocument/2006/relationships/customXml" Target="../ink/ink415.xml"/><Relationship Id="rId19" Type="http://schemas.openxmlformats.org/officeDocument/2006/relationships/image" Target="../media/image407.png"/><Relationship Id="rId31" Type="http://schemas.openxmlformats.org/officeDocument/2006/relationships/image" Target="../media/image413.png"/><Relationship Id="rId44" Type="http://schemas.openxmlformats.org/officeDocument/2006/relationships/customXml" Target="../ink/ink432.xml"/><Relationship Id="rId52" Type="http://schemas.openxmlformats.org/officeDocument/2006/relationships/image" Target="../media/image424.png"/><Relationship Id="rId4" Type="http://schemas.openxmlformats.org/officeDocument/2006/relationships/customXml" Target="../ink/ink412.xml"/><Relationship Id="rId9" Type="http://schemas.openxmlformats.org/officeDocument/2006/relationships/image" Target="../media/image402.png"/><Relationship Id="rId14" Type="http://schemas.openxmlformats.org/officeDocument/2006/relationships/customXml" Target="../ink/ink417.xml"/><Relationship Id="rId22" Type="http://schemas.openxmlformats.org/officeDocument/2006/relationships/customXml" Target="../ink/ink421.xml"/><Relationship Id="rId27" Type="http://schemas.openxmlformats.org/officeDocument/2006/relationships/image" Target="../media/image411.png"/><Relationship Id="rId30" Type="http://schemas.openxmlformats.org/officeDocument/2006/relationships/customXml" Target="../ink/ink425.xml"/><Relationship Id="rId35" Type="http://schemas.openxmlformats.org/officeDocument/2006/relationships/image" Target="../media/image415.png"/><Relationship Id="rId43" Type="http://schemas.openxmlformats.org/officeDocument/2006/relationships/image" Target="../media/image419.png"/><Relationship Id="rId48" Type="http://schemas.openxmlformats.org/officeDocument/2006/relationships/customXml" Target="../ink/ink434.xml"/><Relationship Id="rId8" Type="http://schemas.openxmlformats.org/officeDocument/2006/relationships/customXml" Target="../ink/ink414.xml"/><Relationship Id="rId51" Type="http://schemas.openxmlformats.org/officeDocument/2006/relationships/image" Target="../media/image4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CF1615A-BE15-4027-B51D-ABDE37FDD0E1}"/>
              </a:ext>
            </a:extLst>
          </p:cNvPr>
          <p:cNvGrpSpPr/>
          <p:nvPr/>
        </p:nvGrpSpPr>
        <p:grpSpPr>
          <a:xfrm>
            <a:off x="7868852" y="1150406"/>
            <a:ext cx="1348200" cy="327960"/>
            <a:chOff x="7105735" y="982938"/>
            <a:chExt cx="13482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1D132B-3BB9-4514-AF9A-19BD513A6BDF}"/>
                    </a:ext>
                  </a:extLst>
                </p14:cNvPr>
                <p14:cNvContentPartPr/>
                <p14:nvPr/>
              </p14:nvContentPartPr>
              <p14:xfrm>
                <a:off x="7105735" y="1014258"/>
                <a:ext cx="232920" cy="26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1D132B-3BB9-4514-AF9A-19BD513A6B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1695" y="1000218"/>
                  <a:ext cx="261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823695-6A42-49D1-9557-AA1BF74ECA41}"/>
                    </a:ext>
                  </a:extLst>
                </p14:cNvPr>
                <p14:cNvContentPartPr/>
                <p14:nvPr/>
              </p14:nvContentPartPr>
              <p14:xfrm>
                <a:off x="7350175" y="1144218"/>
                <a:ext cx="222120" cy="14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823695-6A42-49D1-9557-AA1BF74ECA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5775" y="1130178"/>
                  <a:ext cx="250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C87513-5D00-4B2B-ADBF-7ECA6A7F92DC}"/>
                    </a:ext>
                  </a:extLst>
                </p14:cNvPr>
                <p14:cNvContentPartPr/>
                <p14:nvPr/>
              </p14:nvContentPartPr>
              <p14:xfrm>
                <a:off x="7576255" y="982938"/>
                <a:ext cx="95760" cy="31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C87513-5D00-4B2B-ADBF-7ECA6A7F92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62215" y="968898"/>
                  <a:ext cx="1238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EEBB4D-6BD7-43E8-9E7B-1ACA31EDC874}"/>
                    </a:ext>
                  </a:extLst>
                </p14:cNvPr>
                <p14:cNvContentPartPr/>
                <p14:nvPr/>
              </p14:nvContentPartPr>
              <p14:xfrm>
                <a:off x="7497415" y="1137018"/>
                <a:ext cx="122040" cy="1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EEBB4D-6BD7-43E8-9E7B-1ACA31EDC8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83375" y="1122978"/>
                  <a:ext cx="15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7227D9-B8A6-4C16-8131-D7B98B26051C}"/>
                    </a:ext>
                  </a:extLst>
                </p14:cNvPr>
                <p14:cNvContentPartPr/>
                <p14:nvPr/>
              </p14:nvContentPartPr>
              <p14:xfrm>
                <a:off x="7683535" y="1167258"/>
                <a:ext cx="146520" cy="12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7227D9-B8A6-4C16-8131-D7B98B2605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135" y="1152858"/>
                  <a:ext cx="174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36AE6A-7B07-4580-9AA3-114A26C8B287}"/>
                    </a:ext>
                  </a:extLst>
                </p14:cNvPr>
                <p14:cNvContentPartPr/>
                <p14:nvPr/>
              </p14:nvContentPartPr>
              <p14:xfrm>
                <a:off x="7829335" y="989058"/>
                <a:ext cx="11520" cy="28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36AE6A-7B07-4580-9AA3-114A26C8B2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4935" y="975018"/>
                  <a:ext cx="39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FB1306-D64A-473C-98E5-2FBF5006E883}"/>
                    </a:ext>
                  </a:extLst>
                </p14:cNvPr>
                <p14:cNvContentPartPr/>
                <p14:nvPr/>
              </p14:nvContentPartPr>
              <p14:xfrm>
                <a:off x="7818895" y="1155378"/>
                <a:ext cx="95760" cy="9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FB1306-D64A-473C-98E5-2FBF5006E8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4495" y="1141338"/>
                  <a:ext cx="124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B6E753-EFE1-4956-8C09-F3803C94C6CA}"/>
                    </a:ext>
                  </a:extLst>
                </p14:cNvPr>
                <p14:cNvContentPartPr/>
                <p14:nvPr/>
              </p14:nvContentPartPr>
              <p14:xfrm>
                <a:off x="7949575" y="1158978"/>
                <a:ext cx="151560" cy="13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B6E753-EFE1-4956-8C09-F3803C94C6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5535" y="1144938"/>
                  <a:ext cx="180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807FFD-398A-4367-8F69-97393E64A0F7}"/>
                    </a:ext>
                  </a:extLst>
                </p14:cNvPr>
                <p14:cNvContentPartPr/>
                <p14:nvPr/>
              </p14:nvContentPartPr>
              <p14:xfrm>
                <a:off x="8095375" y="1164378"/>
                <a:ext cx="99720" cy="133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807FFD-398A-4367-8F69-97393E64A0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1335" y="1150338"/>
                  <a:ext cx="12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720A06-1D97-4B73-9AE6-4A3DE98BE840}"/>
                    </a:ext>
                  </a:extLst>
                </p14:cNvPr>
                <p14:cNvContentPartPr/>
                <p14:nvPr/>
              </p14:nvContentPartPr>
              <p14:xfrm>
                <a:off x="8206615" y="1181658"/>
                <a:ext cx="247320" cy="12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720A06-1D97-4B73-9AE6-4A3DE98BE8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2575" y="1167618"/>
                  <a:ext cx="2757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1BEB2B-7FC7-4299-8E73-F4A3EAAABC4D}"/>
              </a:ext>
            </a:extLst>
          </p:cNvPr>
          <p:cNvGrpSpPr/>
          <p:nvPr/>
        </p:nvGrpSpPr>
        <p:grpSpPr>
          <a:xfrm>
            <a:off x="5173532" y="5558773"/>
            <a:ext cx="707760" cy="237960"/>
            <a:chOff x="4575655" y="5462058"/>
            <a:chExt cx="7077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53D007-347C-4AD1-9F5C-53BE158FEF6A}"/>
                    </a:ext>
                  </a:extLst>
                </p14:cNvPr>
                <p14:cNvContentPartPr/>
                <p14:nvPr/>
              </p14:nvContentPartPr>
              <p14:xfrm>
                <a:off x="4575655" y="5478258"/>
                <a:ext cx="119880" cy="19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53D007-347C-4AD1-9F5C-53BE158FEF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7015" y="5469618"/>
                  <a:ext cx="137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F3D6D5-7F14-470B-B32B-BBC47B4AFFFE}"/>
                    </a:ext>
                  </a:extLst>
                </p14:cNvPr>
                <p14:cNvContentPartPr/>
                <p14:nvPr/>
              </p14:nvContentPartPr>
              <p14:xfrm>
                <a:off x="4603735" y="5486538"/>
                <a:ext cx="131760" cy="197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F3D6D5-7F14-470B-B32B-BBC47B4AFF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5095" y="5477898"/>
                  <a:ext cx="149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BD21E7-E7CF-4ECE-ACD9-6E8E6629CDEB}"/>
                    </a:ext>
                  </a:extLst>
                </p14:cNvPr>
                <p14:cNvContentPartPr/>
                <p14:nvPr/>
              </p14:nvContentPartPr>
              <p14:xfrm>
                <a:off x="4824775" y="5478258"/>
                <a:ext cx="29520" cy="204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BD21E7-E7CF-4ECE-ACD9-6E8E6629CD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15775" y="5469618"/>
                  <a:ext cx="47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B8C1BC-5E3A-4D8D-A885-4988439870B5}"/>
                    </a:ext>
                  </a:extLst>
                </p14:cNvPr>
                <p14:cNvContentPartPr/>
                <p14:nvPr/>
              </p14:nvContentPartPr>
              <p14:xfrm>
                <a:off x="4819015" y="5479698"/>
                <a:ext cx="160560" cy="9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B8C1BC-5E3A-4D8D-A885-4988439870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0015" y="5471058"/>
                  <a:ext cx="178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B7C449-0E7D-4579-86A8-521D7C042039}"/>
                    </a:ext>
                  </a:extLst>
                </p14:cNvPr>
                <p14:cNvContentPartPr/>
                <p14:nvPr/>
              </p14:nvContentPartPr>
              <p14:xfrm>
                <a:off x="4960135" y="5464938"/>
                <a:ext cx="116640" cy="227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B7C449-0E7D-4579-86A8-521D7C0420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51135" y="5456298"/>
                  <a:ext cx="13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8CE7BB-40D8-4682-825B-BC6688F154A5}"/>
                    </a:ext>
                  </a:extLst>
                </p14:cNvPr>
                <p14:cNvContentPartPr/>
                <p14:nvPr/>
              </p14:nvContentPartPr>
              <p14:xfrm>
                <a:off x="5163535" y="5462058"/>
                <a:ext cx="119880" cy="23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8CE7BB-40D8-4682-825B-BC6688F154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54535" y="5453058"/>
                  <a:ext cx="1375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A886BF-A496-416E-81B4-35416ACF4894}"/>
              </a:ext>
            </a:extLst>
          </p:cNvPr>
          <p:cNvGrpSpPr/>
          <p:nvPr/>
        </p:nvGrpSpPr>
        <p:grpSpPr>
          <a:xfrm>
            <a:off x="6388532" y="5537893"/>
            <a:ext cx="598680" cy="241920"/>
            <a:chOff x="5790655" y="5441178"/>
            <a:chExt cx="5986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6C32AD-5FEB-4418-9E26-648DC1C7AEF7}"/>
                    </a:ext>
                  </a:extLst>
                </p14:cNvPr>
                <p14:cNvContentPartPr/>
                <p14:nvPr/>
              </p14:nvContentPartPr>
              <p14:xfrm>
                <a:off x="5790655" y="5441178"/>
                <a:ext cx="124560" cy="23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6C32AD-5FEB-4418-9E26-648DC1C7AE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81655" y="5432178"/>
                  <a:ext cx="142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169DC2-D9BD-4AFB-9472-98CB8BFE10E7}"/>
                    </a:ext>
                  </a:extLst>
                </p14:cNvPr>
                <p14:cNvContentPartPr/>
                <p14:nvPr/>
              </p14:nvContentPartPr>
              <p14:xfrm>
                <a:off x="5799295" y="5444778"/>
                <a:ext cx="163800" cy="196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169DC2-D9BD-4AFB-9472-98CB8BFE10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0295" y="5436138"/>
                  <a:ext cx="181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D89A87-93F4-4BFC-BD4C-C8B0D5918BC4}"/>
                    </a:ext>
                  </a:extLst>
                </p14:cNvPr>
                <p14:cNvContentPartPr/>
                <p14:nvPr/>
              </p14:nvContentPartPr>
              <p14:xfrm>
                <a:off x="6052375" y="5441898"/>
                <a:ext cx="129600" cy="206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D89A87-93F4-4BFC-BD4C-C8B0D5918B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3375" y="5432898"/>
                  <a:ext cx="147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E21FDC-D0C7-4F43-B3BC-0B88ED1605FC}"/>
                    </a:ext>
                  </a:extLst>
                </p14:cNvPr>
                <p14:cNvContentPartPr/>
                <p14:nvPr/>
              </p14:nvContentPartPr>
              <p14:xfrm>
                <a:off x="6238855" y="5459178"/>
                <a:ext cx="27720" cy="21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E21FDC-D0C7-4F43-B3BC-0B88ED1605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9855" y="5450538"/>
                  <a:ext cx="4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B7CCFE-AD2E-452D-A355-63FCAFC18FBA}"/>
                    </a:ext>
                  </a:extLst>
                </p14:cNvPr>
                <p14:cNvContentPartPr/>
                <p14:nvPr/>
              </p14:nvContentPartPr>
              <p14:xfrm>
                <a:off x="6235255" y="5461338"/>
                <a:ext cx="154080" cy="22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B7CCFE-AD2E-452D-A355-63FCAFC18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6255" y="5452338"/>
                  <a:ext cx="1717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D95A04-6E8C-488E-A7D4-167816088FFD}"/>
              </a:ext>
            </a:extLst>
          </p:cNvPr>
          <p:cNvGrpSpPr/>
          <p:nvPr/>
        </p:nvGrpSpPr>
        <p:grpSpPr>
          <a:xfrm>
            <a:off x="3563252" y="5551573"/>
            <a:ext cx="836280" cy="247320"/>
            <a:chOff x="2965375" y="5454858"/>
            <a:chExt cx="8362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A3ECB4-AA33-4E8C-A409-D536FC7E18DF}"/>
                    </a:ext>
                  </a:extLst>
                </p14:cNvPr>
                <p14:cNvContentPartPr/>
                <p14:nvPr/>
              </p14:nvContentPartPr>
              <p14:xfrm>
                <a:off x="2965375" y="5454858"/>
                <a:ext cx="154800" cy="23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A3ECB4-AA33-4E8C-A409-D536FC7E18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6735" y="5445858"/>
                  <a:ext cx="172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77EC5E-2ED5-4FBF-9D64-C1A0E00AB1D6}"/>
                    </a:ext>
                  </a:extLst>
                </p14:cNvPr>
                <p14:cNvContentPartPr/>
                <p14:nvPr/>
              </p14:nvContentPartPr>
              <p14:xfrm>
                <a:off x="2965375" y="5507058"/>
                <a:ext cx="154080" cy="192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77EC5E-2ED5-4FBF-9D64-C1A0E00AB1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6735" y="5498418"/>
                  <a:ext cx="171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EDF687-15D1-417E-B820-FC197DFB097B}"/>
                    </a:ext>
                  </a:extLst>
                </p14:cNvPr>
                <p14:cNvContentPartPr/>
                <p14:nvPr/>
              </p14:nvContentPartPr>
              <p14:xfrm>
                <a:off x="3207295" y="5511378"/>
                <a:ext cx="15264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EDF687-15D1-417E-B820-FC197DFB09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98295" y="5502378"/>
                  <a:ext cx="170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517141-0B64-4A2B-B656-0B8024E3A8AC}"/>
                    </a:ext>
                  </a:extLst>
                </p14:cNvPr>
                <p14:cNvContentPartPr/>
                <p14:nvPr/>
              </p14:nvContentPartPr>
              <p14:xfrm>
                <a:off x="3453535" y="5489058"/>
                <a:ext cx="133560" cy="202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517141-0B64-4A2B-B656-0B8024E3A8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4895" y="5480058"/>
                  <a:ext cx="151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383B81-D941-42B0-9196-1ED0E65F60EF}"/>
                    </a:ext>
                  </a:extLst>
                </p14:cNvPr>
                <p14:cNvContentPartPr/>
                <p14:nvPr/>
              </p14:nvContentPartPr>
              <p14:xfrm>
                <a:off x="3647575" y="5514978"/>
                <a:ext cx="154080" cy="14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383B81-D941-42B0-9196-1ED0E65F60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38935" y="5506338"/>
                  <a:ext cx="171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0ED754-C76C-44CF-88C8-5A7DAE4313C5}"/>
                    </a:ext>
                  </a:extLst>
                </p14:cNvPr>
                <p14:cNvContentPartPr/>
                <p14:nvPr/>
              </p14:nvContentPartPr>
              <p14:xfrm>
                <a:off x="3724975" y="5525418"/>
                <a:ext cx="25200" cy="176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0ED754-C76C-44CF-88C8-5A7DAE4313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16335" y="5516418"/>
                  <a:ext cx="4284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F9D9DB-D4D5-40F8-B508-E412BB448228}"/>
                  </a:ext>
                </a:extLst>
              </p14:cNvPr>
              <p14:cNvContentPartPr/>
              <p14:nvPr/>
            </p14:nvContentPartPr>
            <p14:xfrm>
              <a:off x="2656412" y="2359453"/>
              <a:ext cx="187920" cy="705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F9D9DB-D4D5-40F8-B508-E412BB44822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47412" y="2350813"/>
                <a:ext cx="205560" cy="72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B31DE7D-1B56-4CB3-9514-48A8D17ED123}"/>
              </a:ext>
            </a:extLst>
          </p:cNvPr>
          <p:cNvGrpSpPr/>
          <p:nvPr/>
        </p:nvGrpSpPr>
        <p:grpSpPr>
          <a:xfrm>
            <a:off x="5606252" y="5922013"/>
            <a:ext cx="1096920" cy="623160"/>
            <a:chOff x="5008375" y="5825298"/>
            <a:chExt cx="109692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888053-37AD-488E-8717-E472243BD71C}"/>
                    </a:ext>
                  </a:extLst>
                </p14:cNvPr>
                <p14:cNvContentPartPr/>
                <p14:nvPr/>
              </p14:nvContentPartPr>
              <p14:xfrm>
                <a:off x="5008375" y="5825298"/>
                <a:ext cx="38880" cy="166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888053-37AD-488E-8717-E472243BD7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9375" y="5816658"/>
                  <a:ext cx="56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588CE74-D2B8-4ECE-A004-272CCAE7639F}"/>
                    </a:ext>
                  </a:extLst>
                </p14:cNvPr>
                <p14:cNvContentPartPr/>
                <p14:nvPr/>
              </p14:nvContentPartPr>
              <p14:xfrm>
                <a:off x="5045815" y="5825298"/>
                <a:ext cx="1059480" cy="169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588CE74-D2B8-4ECE-A004-272CCAE763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6815" y="5816658"/>
                  <a:ext cx="1077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C2B918-3E5E-4F52-B2ED-45491A813DAE}"/>
                    </a:ext>
                  </a:extLst>
                </p14:cNvPr>
                <p14:cNvContentPartPr/>
                <p14:nvPr/>
              </p14:nvContentPartPr>
              <p14:xfrm>
                <a:off x="5479255" y="5993778"/>
                <a:ext cx="131400" cy="182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C2B918-3E5E-4F52-B2ED-45491A813D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0615" y="5984778"/>
                  <a:ext cx="149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621DD31-4355-4374-AA9B-D13ED6A70047}"/>
                    </a:ext>
                  </a:extLst>
                </p14:cNvPr>
                <p14:cNvContentPartPr/>
                <p14:nvPr/>
              </p14:nvContentPartPr>
              <p14:xfrm>
                <a:off x="5284135" y="6259098"/>
                <a:ext cx="127080" cy="129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621DD31-4355-4374-AA9B-D13ED6A700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75135" y="6250098"/>
                  <a:ext cx="144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6B2CDEC-B5F5-43B5-A22F-3AF58AD17EC8}"/>
                    </a:ext>
                  </a:extLst>
                </p14:cNvPr>
                <p14:cNvContentPartPr/>
                <p14:nvPr/>
              </p14:nvContentPartPr>
              <p14:xfrm>
                <a:off x="5445055" y="6304458"/>
                <a:ext cx="146520" cy="109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6B2CDEC-B5F5-43B5-A22F-3AF58AD17E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36415" y="6295818"/>
                  <a:ext cx="16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C3C0FD6-A1F1-4E30-868E-5A4A2775F671}"/>
                    </a:ext>
                  </a:extLst>
                </p14:cNvPr>
                <p14:cNvContentPartPr/>
                <p14:nvPr/>
              </p14:nvContentPartPr>
              <p14:xfrm>
                <a:off x="5618935" y="6203658"/>
                <a:ext cx="39600" cy="244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C3C0FD6-A1F1-4E30-868E-5A4A2775F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9935" y="6194658"/>
                  <a:ext cx="57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22F9ED6-AC05-405B-AE46-A6A57002FBE2}"/>
                    </a:ext>
                  </a:extLst>
                </p14:cNvPr>
                <p14:cNvContentPartPr/>
                <p14:nvPr/>
              </p14:nvContentPartPr>
              <p14:xfrm>
                <a:off x="5697055" y="6336138"/>
                <a:ext cx="47880" cy="94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22F9ED6-AC05-405B-AE46-A6A57002FB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88055" y="6327138"/>
                  <a:ext cx="65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0593740-E3D8-435A-81C5-7EF8F08DB9F7}"/>
                    </a:ext>
                  </a:extLst>
                </p14:cNvPr>
                <p14:cNvContentPartPr/>
                <p14:nvPr/>
              </p14:nvContentPartPr>
              <p14:xfrm>
                <a:off x="5704975" y="6244338"/>
                <a:ext cx="39960" cy="33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0593740-E3D8-435A-81C5-7EF8F08DB9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96335" y="6235338"/>
                  <a:ext cx="5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3DF12C0-9253-4CA9-B1A8-C33DAAE07386}"/>
                    </a:ext>
                  </a:extLst>
                </p14:cNvPr>
                <p14:cNvContentPartPr/>
                <p14:nvPr/>
              </p14:nvContentPartPr>
              <p14:xfrm>
                <a:off x="5783095" y="6193938"/>
                <a:ext cx="120600" cy="244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3DF12C0-9253-4CA9-B1A8-C33DAAE073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74095" y="6185298"/>
                  <a:ext cx="13824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2E61F27-7AF7-4F57-AD7F-A789C0EEB9A0}"/>
              </a:ext>
            </a:extLst>
          </p:cNvPr>
          <p:cNvGrpSpPr/>
          <p:nvPr/>
        </p:nvGrpSpPr>
        <p:grpSpPr>
          <a:xfrm>
            <a:off x="2891132" y="4500373"/>
            <a:ext cx="2283480" cy="1035720"/>
            <a:chOff x="2293255" y="4403658"/>
            <a:chExt cx="2283480" cy="10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FE883E3-8EB9-4391-A72B-15EBE33303A3}"/>
                    </a:ext>
                  </a:extLst>
                </p14:cNvPr>
                <p14:cNvContentPartPr/>
                <p14:nvPr/>
              </p14:nvContentPartPr>
              <p14:xfrm>
                <a:off x="3935935" y="4751058"/>
                <a:ext cx="21240" cy="210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FE883E3-8EB9-4391-A72B-15EBE33303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26935" y="4742418"/>
                  <a:ext cx="38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0B27FE8-C842-4244-9EF5-9C978BC08B6D}"/>
                    </a:ext>
                  </a:extLst>
                </p14:cNvPr>
                <p14:cNvContentPartPr/>
                <p14:nvPr/>
              </p14:nvContentPartPr>
              <p14:xfrm>
                <a:off x="3856015" y="4846458"/>
                <a:ext cx="170280" cy="19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0B27FE8-C842-4244-9EF5-9C978BC08B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47015" y="4837818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CE85893-25C6-49E6-A9A8-9A4B1CE816A1}"/>
                    </a:ext>
                  </a:extLst>
                </p14:cNvPr>
                <p14:cNvContentPartPr/>
                <p14:nvPr/>
              </p14:nvContentPartPr>
              <p14:xfrm>
                <a:off x="3877255" y="4850778"/>
                <a:ext cx="68040" cy="5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CE85893-25C6-49E6-A9A8-9A4B1CE816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68255" y="4842138"/>
                  <a:ext cx="85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7590602-9A09-4A0F-912A-17F1E94C74AE}"/>
                    </a:ext>
                  </a:extLst>
                </p14:cNvPr>
                <p14:cNvContentPartPr/>
                <p14:nvPr/>
              </p14:nvContentPartPr>
              <p14:xfrm>
                <a:off x="3921175" y="4759338"/>
                <a:ext cx="29880" cy="214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7590602-9A09-4A0F-912A-17F1E94C74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2175" y="4750338"/>
                  <a:ext cx="47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4D88E48-8052-4923-BB01-09988AD3D3E8}"/>
                    </a:ext>
                  </a:extLst>
                </p14:cNvPr>
                <p14:cNvContentPartPr/>
                <p14:nvPr/>
              </p14:nvContentPartPr>
              <p14:xfrm>
                <a:off x="3790855" y="4667538"/>
                <a:ext cx="355320" cy="381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4D88E48-8052-4923-BB01-09988AD3D3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82215" y="4658538"/>
                  <a:ext cx="372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2665CCA-B7FA-4C61-86A6-CF7AA275F1D3}"/>
                    </a:ext>
                  </a:extLst>
                </p14:cNvPr>
                <p14:cNvContentPartPr/>
                <p14:nvPr/>
              </p14:nvContentPartPr>
              <p14:xfrm>
                <a:off x="3411775" y="5015658"/>
                <a:ext cx="378360" cy="423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2665CCA-B7FA-4C61-86A6-CF7AA275F1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2775" y="5006658"/>
                  <a:ext cx="396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E49BA6E-23D4-4BC1-85D4-513548E8E17D}"/>
                    </a:ext>
                  </a:extLst>
                </p14:cNvPr>
                <p14:cNvContentPartPr/>
                <p14:nvPr/>
              </p14:nvContentPartPr>
              <p14:xfrm>
                <a:off x="3642895" y="5014218"/>
                <a:ext cx="152280" cy="153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E49BA6E-23D4-4BC1-85D4-513548E8E1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3895" y="5005218"/>
                  <a:ext cx="169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E13AE6C-16FB-450B-8917-52B4CD4AD64D}"/>
                    </a:ext>
                  </a:extLst>
                </p14:cNvPr>
                <p14:cNvContentPartPr/>
                <p14:nvPr/>
              </p14:nvContentPartPr>
              <p14:xfrm>
                <a:off x="4137535" y="4998378"/>
                <a:ext cx="439200" cy="385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E13AE6C-16FB-450B-8917-52B4CD4AD6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28895" y="4989738"/>
                  <a:ext cx="456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5009EB-6F2A-41BD-B9F0-5902C397E96A}"/>
                    </a:ext>
                  </a:extLst>
                </p14:cNvPr>
                <p14:cNvContentPartPr/>
                <p14:nvPr/>
              </p14:nvContentPartPr>
              <p14:xfrm>
                <a:off x="4109455" y="4996218"/>
                <a:ext cx="159120" cy="137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5009EB-6F2A-41BD-B9F0-5902C397E9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0815" y="4987578"/>
                  <a:ext cx="176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4A21FBA-EFEA-4AEB-A108-A4EE00149375}"/>
                    </a:ext>
                  </a:extLst>
                </p14:cNvPr>
                <p14:cNvContentPartPr/>
                <p14:nvPr/>
              </p14:nvContentPartPr>
              <p14:xfrm>
                <a:off x="4101175" y="5005218"/>
                <a:ext cx="48600" cy="108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4A21FBA-EFEA-4AEB-A108-A4EE001493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92175" y="4996578"/>
                  <a:ext cx="66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DD0F706-7ABB-411A-AADD-010007376671}"/>
                    </a:ext>
                  </a:extLst>
                </p14:cNvPr>
                <p14:cNvContentPartPr/>
                <p14:nvPr/>
              </p14:nvContentPartPr>
              <p14:xfrm>
                <a:off x="2369215" y="4423458"/>
                <a:ext cx="1499760" cy="343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DD0F706-7ABB-411A-AADD-0100073766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0215" y="4414818"/>
                  <a:ext cx="1517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09486C3-A5F6-459A-A5A4-2A1BFCB0665B}"/>
                    </a:ext>
                  </a:extLst>
                </p14:cNvPr>
                <p14:cNvContentPartPr/>
                <p14:nvPr/>
              </p14:nvContentPartPr>
              <p14:xfrm>
                <a:off x="2293255" y="4420938"/>
                <a:ext cx="88560" cy="113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09486C3-A5F6-459A-A5A4-2A1BFCB066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4615" y="4411938"/>
                  <a:ext cx="106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BE45B5E-D7AA-4DAC-BBAE-7E163CA14E6E}"/>
                    </a:ext>
                  </a:extLst>
                </p14:cNvPr>
                <p14:cNvContentPartPr/>
                <p14:nvPr/>
              </p14:nvContentPartPr>
              <p14:xfrm>
                <a:off x="2385775" y="4403658"/>
                <a:ext cx="132480" cy="99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BE45B5E-D7AA-4DAC-BBAE-7E163CA14E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77135" y="4394658"/>
                  <a:ext cx="150120" cy="117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Webpage Icons - Download Free Vector Icons | Noun Project">
            <a:extLst>
              <a:ext uri="{FF2B5EF4-FFF2-40B4-BE49-F238E27FC236}">
                <a16:creationId xmlns:a16="http://schemas.microsoft.com/office/drawing/2014/main" id="{E8DEEE0D-649E-4D43-A1A3-3AEFC592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98" y="471229"/>
            <a:ext cx="743760" cy="7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, database Free Icon of Super Flat Remix V1.08">
            <a:extLst>
              <a:ext uri="{FF2B5EF4-FFF2-40B4-BE49-F238E27FC236}">
                <a16:creationId xmlns:a16="http://schemas.microsoft.com/office/drawing/2014/main" id="{149A7272-C1B2-4A79-BB28-590BC246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24" y="1690738"/>
            <a:ext cx="1235895" cy="12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9F151049-B38C-45D8-B436-2E615E29AD86}"/>
              </a:ext>
            </a:extLst>
          </p:cNvPr>
          <p:cNvGrpSpPr/>
          <p:nvPr/>
        </p:nvGrpSpPr>
        <p:grpSpPr>
          <a:xfrm>
            <a:off x="8296892" y="3721333"/>
            <a:ext cx="630360" cy="225720"/>
            <a:chOff x="7699015" y="3624618"/>
            <a:chExt cx="63036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3E3A682-B671-4895-9396-930681F561D6}"/>
                    </a:ext>
                  </a:extLst>
                </p14:cNvPr>
                <p14:cNvContentPartPr/>
                <p14:nvPr/>
              </p14:nvContentPartPr>
              <p14:xfrm>
                <a:off x="7699015" y="3624618"/>
                <a:ext cx="153000" cy="204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3E3A682-B671-4895-9396-930681F561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90375" y="3615618"/>
                  <a:ext cx="170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DDEA122-1C62-411A-AA26-090CF3AE8189}"/>
                    </a:ext>
                  </a:extLst>
                </p14:cNvPr>
                <p14:cNvContentPartPr/>
                <p14:nvPr/>
              </p14:nvContentPartPr>
              <p14:xfrm>
                <a:off x="7707295" y="3643698"/>
                <a:ext cx="163440" cy="173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DDEA122-1C62-411A-AA26-090CF3AE81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98655" y="3634698"/>
                  <a:ext cx="181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6EEF9CF-A5EE-49F0-8DB9-4FC77DAF42F4}"/>
                    </a:ext>
                  </a:extLst>
                </p14:cNvPr>
                <p14:cNvContentPartPr/>
                <p14:nvPr/>
              </p14:nvContentPartPr>
              <p14:xfrm>
                <a:off x="7934095" y="3642978"/>
                <a:ext cx="12600" cy="176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6EEF9CF-A5EE-49F0-8DB9-4FC77DAF42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25455" y="3633978"/>
                  <a:ext cx="30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CD92FCB-C268-4EDC-95A7-A0A708C4C5BE}"/>
                    </a:ext>
                  </a:extLst>
                </p14:cNvPr>
                <p14:cNvContentPartPr/>
                <p14:nvPr/>
              </p14:nvContentPartPr>
              <p14:xfrm>
                <a:off x="7936255" y="3631818"/>
                <a:ext cx="189360" cy="218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CD92FCB-C268-4EDC-95A7-A0A708C4C5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27255" y="3622818"/>
                  <a:ext cx="207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9B20C10-E4ED-4FEF-B8CD-DB86B045888B}"/>
                    </a:ext>
                  </a:extLst>
                </p14:cNvPr>
                <p14:cNvContentPartPr/>
                <p14:nvPr/>
              </p14:nvContentPartPr>
              <p14:xfrm>
                <a:off x="8182495" y="3635418"/>
                <a:ext cx="146880" cy="208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9B20C10-E4ED-4FEF-B8CD-DB86B04588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73495" y="3626778"/>
                  <a:ext cx="1645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2A50295-36DF-498E-9E25-18EB68851A39}"/>
              </a:ext>
            </a:extLst>
          </p:cNvPr>
          <p:cNvGrpSpPr/>
          <p:nvPr/>
        </p:nvGrpSpPr>
        <p:grpSpPr>
          <a:xfrm>
            <a:off x="9154772" y="3718093"/>
            <a:ext cx="1414800" cy="321840"/>
            <a:chOff x="8556895" y="3621378"/>
            <a:chExt cx="141480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B6B1FE0-66FD-4043-972A-4C2513A413E2}"/>
                    </a:ext>
                  </a:extLst>
                </p14:cNvPr>
                <p14:cNvContentPartPr/>
                <p14:nvPr/>
              </p14:nvContentPartPr>
              <p14:xfrm>
                <a:off x="8556895" y="3640818"/>
                <a:ext cx="150120" cy="268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B6B1FE0-66FD-4043-972A-4C2513A413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47895" y="3632178"/>
                  <a:ext cx="167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107A793F-9A47-4405-8D81-F14487423897}"/>
                    </a:ext>
                  </a:extLst>
                </p14:cNvPr>
                <p14:cNvContentPartPr/>
                <p14:nvPr/>
              </p14:nvContentPartPr>
              <p14:xfrm>
                <a:off x="8730055" y="3771858"/>
                <a:ext cx="102960" cy="118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107A793F-9A47-4405-8D81-F144874238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1415" y="3763218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9CF869C-7C5D-4631-B3EE-991799C757C4}"/>
                    </a:ext>
                  </a:extLst>
                </p14:cNvPr>
                <p14:cNvContentPartPr/>
                <p14:nvPr/>
              </p14:nvContentPartPr>
              <p14:xfrm>
                <a:off x="8830855" y="3744498"/>
                <a:ext cx="160200" cy="15156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9CF869C-7C5D-4631-B3EE-991799C757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22215" y="3735858"/>
                  <a:ext cx="177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7B1FD2D8-C60A-4356-BF0C-59C33FA9D061}"/>
                    </a:ext>
                  </a:extLst>
                </p14:cNvPr>
                <p14:cNvContentPartPr/>
                <p14:nvPr/>
              </p14:nvContentPartPr>
              <p14:xfrm>
                <a:off x="9008335" y="3780138"/>
                <a:ext cx="124920" cy="1065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7B1FD2D8-C60A-4356-BF0C-59C33FA9D0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99695" y="3771498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60224CE-35DA-4FE9-958B-B674AFCEA5DF}"/>
                    </a:ext>
                  </a:extLst>
                </p14:cNvPr>
                <p14:cNvContentPartPr/>
                <p14:nvPr/>
              </p14:nvContentPartPr>
              <p14:xfrm>
                <a:off x="9116335" y="3756018"/>
                <a:ext cx="155160" cy="13860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D60224CE-35DA-4FE9-958B-B674AFCEA5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7335" y="3747018"/>
                  <a:ext cx="172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12BE788-330F-4FB7-B02A-605B4E499D65}"/>
                    </a:ext>
                  </a:extLst>
                </p14:cNvPr>
                <p14:cNvContentPartPr/>
                <p14:nvPr/>
              </p14:nvContentPartPr>
              <p14:xfrm>
                <a:off x="9297415" y="3779418"/>
                <a:ext cx="136440" cy="14004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12BE788-330F-4FB7-B02A-605B4E499D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88775" y="3770778"/>
                  <a:ext cx="154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9389C89A-31F8-4CB5-B554-5A2BC2286FFC}"/>
                    </a:ext>
                  </a:extLst>
                </p14:cNvPr>
                <p14:cNvContentPartPr/>
                <p14:nvPr/>
              </p14:nvContentPartPr>
              <p14:xfrm>
                <a:off x="9471295" y="3636138"/>
                <a:ext cx="44640" cy="26568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9389C89A-31F8-4CB5-B554-5A2BC2286F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62655" y="3627498"/>
                  <a:ext cx="62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ECF3A069-A411-4DC6-8BC6-F3868EF69D92}"/>
                    </a:ext>
                  </a:extLst>
                </p14:cNvPr>
                <p14:cNvContentPartPr/>
                <p14:nvPr/>
              </p14:nvContentPartPr>
              <p14:xfrm>
                <a:off x="9402895" y="3777618"/>
                <a:ext cx="170280" cy="4140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ECF3A069-A411-4DC6-8BC6-F3868EF69D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4255" y="3768618"/>
                  <a:ext cx="187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C3D1AFF6-0016-4BD3-9516-D24A527D33F1}"/>
                    </a:ext>
                  </a:extLst>
                </p14:cNvPr>
                <p14:cNvContentPartPr/>
                <p14:nvPr/>
              </p14:nvContentPartPr>
              <p14:xfrm>
                <a:off x="9588295" y="3770058"/>
                <a:ext cx="78480" cy="14976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C3D1AFF6-0016-4BD3-9516-D24A527D33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79295" y="3761418"/>
                  <a:ext cx="96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88A93C78-CAD9-4721-A17A-9179804A0557}"/>
                    </a:ext>
                  </a:extLst>
                </p14:cNvPr>
                <p14:cNvContentPartPr/>
                <p14:nvPr/>
              </p14:nvContentPartPr>
              <p14:xfrm>
                <a:off x="9682255" y="3831618"/>
                <a:ext cx="94320" cy="11160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88A93C78-CAD9-4721-A17A-9179804A05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73255" y="3822978"/>
                  <a:ext cx="111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BA86649-468C-4EEA-BC62-F5000BB56F43}"/>
                    </a:ext>
                  </a:extLst>
                </p14:cNvPr>
                <p14:cNvContentPartPr/>
                <p14:nvPr/>
              </p14:nvContentPartPr>
              <p14:xfrm>
                <a:off x="9812575" y="3783378"/>
                <a:ext cx="159120" cy="14508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BA86649-468C-4EEA-BC62-F5000BB56F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03575" y="3774738"/>
                  <a:ext cx="17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35521DC2-735F-495E-92E0-9ED11814EB09}"/>
                    </a:ext>
                  </a:extLst>
                </p14:cNvPr>
                <p14:cNvContentPartPr/>
                <p14:nvPr/>
              </p14:nvContentPartPr>
              <p14:xfrm>
                <a:off x="9628975" y="3621378"/>
                <a:ext cx="34560" cy="5688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35521DC2-735F-495E-92E0-9ED11814EB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19975" y="3612738"/>
                  <a:ext cx="522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683D425-EDDA-4621-A7CE-68B063A327CE}"/>
              </a:ext>
            </a:extLst>
          </p:cNvPr>
          <p:cNvGrpSpPr/>
          <p:nvPr/>
        </p:nvGrpSpPr>
        <p:grpSpPr>
          <a:xfrm>
            <a:off x="8685692" y="2913493"/>
            <a:ext cx="244800" cy="674280"/>
            <a:chOff x="8087815" y="2816778"/>
            <a:chExt cx="244800" cy="6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BC35259-7F46-410C-A0B8-11C700698567}"/>
                    </a:ext>
                  </a:extLst>
                </p14:cNvPr>
                <p14:cNvContentPartPr/>
                <p14:nvPr/>
              </p14:nvContentPartPr>
              <p14:xfrm>
                <a:off x="8087815" y="2816778"/>
                <a:ext cx="186480" cy="67392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BC35259-7F46-410C-A0B8-11C7006985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9175" y="2808138"/>
                  <a:ext cx="20412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666B47A-B438-48BA-B409-7D5F9A78569B}"/>
                    </a:ext>
                  </a:extLst>
                </p14:cNvPr>
                <p14:cNvContentPartPr/>
                <p14:nvPr/>
              </p14:nvContentPartPr>
              <p14:xfrm>
                <a:off x="8178535" y="3388098"/>
                <a:ext cx="154080" cy="10296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666B47A-B438-48BA-B409-7D5F9A7856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69535" y="3379458"/>
                  <a:ext cx="17172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80E1E19-84AF-4578-8743-FF3039C04757}"/>
                  </a:ext>
                </a:extLst>
              </p14:cNvPr>
              <p14:cNvContentPartPr/>
              <p14:nvPr/>
            </p14:nvContentPartPr>
            <p14:xfrm>
              <a:off x="5576372" y="4056853"/>
              <a:ext cx="3093120" cy="141264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80E1E19-84AF-4578-8743-FF3039C047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67372" y="4047853"/>
                <a:ext cx="311076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0F3F3307-E969-4D66-BB9D-BAE7281CF9BC}"/>
                  </a:ext>
                </a:extLst>
              </p14:cNvPr>
              <p14:cNvContentPartPr/>
              <p14:nvPr/>
            </p14:nvContentPartPr>
            <p14:xfrm>
              <a:off x="7331372" y="4803493"/>
              <a:ext cx="18720" cy="18108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0F3F3307-E969-4D66-BB9D-BAE7281CF9B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22372" y="4794853"/>
                <a:ext cx="363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219FEF31-BC57-4DEB-ABF8-CF45599DCCE7}"/>
                  </a:ext>
                </a:extLst>
              </p14:cNvPr>
              <p14:cNvContentPartPr/>
              <p14:nvPr/>
            </p14:nvContentPartPr>
            <p14:xfrm>
              <a:off x="7294292" y="4799173"/>
              <a:ext cx="164520" cy="20952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219FEF31-BC57-4DEB-ABF8-CF45599DCCE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85652" y="4790533"/>
                <a:ext cx="182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A2CA5FF5-2C89-41AD-AD81-8C4A54D88007}"/>
                  </a:ext>
                </a:extLst>
              </p14:cNvPr>
              <p14:cNvContentPartPr/>
              <p14:nvPr/>
            </p14:nvContentPartPr>
            <p14:xfrm>
              <a:off x="7479332" y="4884493"/>
              <a:ext cx="105120" cy="221040"/>
            </p14:xfrm>
          </p:contentPart>
        </mc:Choice>
        <mc:Fallback xmlns=""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A2CA5FF5-2C89-41AD-AD81-8C4A54D8800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70692" y="4875493"/>
                <a:ext cx="122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1B39847A-5F05-44F1-9294-807F59C4F83A}"/>
                  </a:ext>
                </a:extLst>
              </p14:cNvPr>
              <p14:cNvContentPartPr/>
              <p14:nvPr/>
            </p14:nvContentPartPr>
            <p14:xfrm>
              <a:off x="7605332" y="4897093"/>
              <a:ext cx="102960" cy="116640"/>
            </p14:xfrm>
          </p:contentPart>
        </mc:Choice>
        <mc:Fallback xmlns=""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1B39847A-5F05-44F1-9294-807F59C4F8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596332" y="4888453"/>
                <a:ext cx="120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9FBEEA06-218D-4AF3-B3B7-263A97114D62}"/>
                  </a:ext>
                </a:extLst>
              </p14:cNvPr>
              <p14:cNvContentPartPr/>
              <p14:nvPr/>
            </p14:nvContentPartPr>
            <p14:xfrm>
              <a:off x="7742492" y="4910413"/>
              <a:ext cx="122040" cy="9792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9FBEEA06-218D-4AF3-B3B7-263A97114D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33492" y="4901413"/>
                <a:ext cx="139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4CDB573C-8DD2-4284-87F0-C357411F08AA}"/>
                  </a:ext>
                </a:extLst>
              </p14:cNvPr>
              <p14:cNvContentPartPr/>
              <p14:nvPr/>
            </p14:nvContentPartPr>
            <p14:xfrm>
              <a:off x="7848692" y="4897453"/>
              <a:ext cx="181800" cy="10692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4CDB573C-8DD2-4284-87F0-C357411F08A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839692" y="4888453"/>
                <a:ext cx="1994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7011D14A-6FB4-4093-8E0B-45B721F47A52}"/>
                  </a:ext>
                </a:extLst>
              </p14:cNvPr>
              <p14:cNvContentPartPr/>
              <p14:nvPr/>
            </p14:nvContentPartPr>
            <p14:xfrm>
              <a:off x="8052812" y="4906093"/>
              <a:ext cx="45360" cy="92880"/>
            </p14:xfrm>
          </p:contentPart>
        </mc:Choice>
        <mc:Fallback xmlns=""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7011D14A-6FB4-4093-8E0B-45B721F47A5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43812" y="4897093"/>
                <a:ext cx="63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FF040349-4FE7-411E-B5DA-C3F96103C5C6}"/>
                  </a:ext>
                </a:extLst>
              </p14:cNvPr>
              <p14:cNvContentPartPr/>
              <p14:nvPr/>
            </p14:nvContentPartPr>
            <p14:xfrm>
              <a:off x="8067572" y="4799533"/>
              <a:ext cx="37440" cy="44640"/>
            </p14:xfrm>
          </p:contentPart>
        </mc:Choice>
        <mc:Fallback xmlns=""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FF040349-4FE7-411E-B5DA-C3F96103C5C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58932" y="4790533"/>
                <a:ext cx="55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7669FB86-725B-421A-8E13-4B3E87027425}"/>
                  </a:ext>
                </a:extLst>
              </p14:cNvPr>
              <p14:cNvContentPartPr/>
              <p14:nvPr/>
            </p14:nvContentPartPr>
            <p14:xfrm>
              <a:off x="8131652" y="4913653"/>
              <a:ext cx="109080" cy="8856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7669FB86-725B-421A-8E13-4B3E8702742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22652" y="4904653"/>
                <a:ext cx="12672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34C934A5-C2E9-4C2D-8ABF-333115B4051D}"/>
              </a:ext>
            </a:extLst>
          </p:cNvPr>
          <p:cNvGrpSpPr/>
          <p:nvPr/>
        </p:nvGrpSpPr>
        <p:grpSpPr>
          <a:xfrm>
            <a:off x="2652812" y="4921573"/>
            <a:ext cx="1084680" cy="303120"/>
            <a:chOff x="2054935" y="4824858"/>
            <a:chExt cx="10846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834D2962-2F1E-409E-B9DA-3AE7B24F2036}"/>
                    </a:ext>
                  </a:extLst>
                </p14:cNvPr>
                <p14:cNvContentPartPr/>
                <p14:nvPr/>
              </p14:nvContentPartPr>
              <p14:xfrm>
                <a:off x="2054935" y="4861578"/>
                <a:ext cx="176400" cy="18540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834D2962-2F1E-409E-B9DA-3AE7B24F20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6295" y="4852938"/>
                  <a:ext cx="194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7814187A-3EF5-4BA1-9AEA-93DF1FC821E7}"/>
                    </a:ext>
                  </a:extLst>
                </p14:cNvPr>
                <p14:cNvContentPartPr/>
                <p14:nvPr/>
              </p14:nvContentPartPr>
              <p14:xfrm>
                <a:off x="2211175" y="4957698"/>
                <a:ext cx="118440" cy="10620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7814187A-3EF5-4BA1-9AEA-93DF1FC821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02535" y="4948698"/>
                  <a:ext cx="136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C4A157D-DA6D-4A8C-906B-7D79F908D8D8}"/>
                    </a:ext>
                  </a:extLst>
                </p14:cNvPr>
                <p14:cNvContentPartPr/>
                <p14:nvPr/>
              </p14:nvContentPartPr>
              <p14:xfrm>
                <a:off x="2322775" y="4934658"/>
                <a:ext cx="234720" cy="10152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7C4A157D-DA6D-4A8C-906B-7D79F908D8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13775" y="4925658"/>
                  <a:ext cx="25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3FF164C8-34DD-4CAE-95FB-DC2F722AB7B9}"/>
                    </a:ext>
                  </a:extLst>
                </p14:cNvPr>
                <p14:cNvContentPartPr/>
                <p14:nvPr/>
              </p14:nvContentPartPr>
              <p14:xfrm>
                <a:off x="2582335" y="4942218"/>
                <a:ext cx="20880" cy="1857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3FF164C8-34DD-4CAE-95FB-DC2F722AB7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73335" y="4933218"/>
                  <a:ext cx="38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ACBAADAF-DDD0-4404-9330-ECD55EF741F5}"/>
                    </a:ext>
                  </a:extLst>
                </p14:cNvPr>
                <p14:cNvContentPartPr/>
                <p14:nvPr/>
              </p14:nvContentPartPr>
              <p14:xfrm>
                <a:off x="2576935" y="4919898"/>
                <a:ext cx="93240" cy="7956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ACBAADAF-DDD0-4404-9330-ECD55EF741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67935" y="4910898"/>
                  <a:ext cx="110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0B0EDD9C-B319-4C6C-B328-E1A28F33F6A9}"/>
                    </a:ext>
                  </a:extLst>
                </p14:cNvPr>
                <p14:cNvContentPartPr/>
                <p14:nvPr/>
              </p14:nvContentPartPr>
              <p14:xfrm>
                <a:off x="2712655" y="4843218"/>
                <a:ext cx="16560" cy="20448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0B0EDD9C-B319-4C6C-B328-E1A28F33F6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04015" y="4834218"/>
                  <a:ext cx="3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3E6B42C0-013F-4138-BA4C-881516872130}"/>
                    </a:ext>
                  </a:extLst>
                </p14:cNvPr>
                <p14:cNvContentPartPr/>
                <p14:nvPr/>
              </p14:nvContentPartPr>
              <p14:xfrm>
                <a:off x="2764495" y="4947618"/>
                <a:ext cx="103320" cy="9252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3E6B42C0-013F-4138-BA4C-8815168721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55855" y="4938978"/>
                  <a:ext cx="120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61128E5C-391D-45A9-A50A-E54727842A87}"/>
                    </a:ext>
                  </a:extLst>
                </p14:cNvPr>
                <p14:cNvContentPartPr/>
                <p14:nvPr/>
              </p14:nvContentPartPr>
              <p14:xfrm>
                <a:off x="2916415" y="4824858"/>
                <a:ext cx="57600" cy="20880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61128E5C-391D-45A9-A50A-E54727842A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07775" y="4816218"/>
                  <a:ext cx="7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7D02AFEB-5AD4-4CBA-8EA0-776A5591D091}"/>
                    </a:ext>
                  </a:extLst>
                </p14:cNvPr>
                <p14:cNvContentPartPr/>
                <p14:nvPr/>
              </p14:nvContentPartPr>
              <p14:xfrm>
                <a:off x="2860975" y="4909098"/>
                <a:ext cx="98640" cy="1872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7D02AFEB-5AD4-4CBA-8EA0-776A5591D0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51975" y="4900098"/>
                  <a:ext cx="116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BED88969-E2B2-43E1-B755-D8DAA59E98A4}"/>
                    </a:ext>
                  </a:extLst>
                </p14:cNvPr>
                <p14:cNvContentPartPr/>
                <p14:nvPr/>
              </p14:nvContentPartPr>
              <p14:xfrm>
                <a:off x="2979415" y="4931058"/>
                <a:ext cx="111960" cy="11448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BED88969-E2B2-43E1-B755-D8DAA59E98A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70415" y="4922058"/>
                  <a:ext cx="129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FCDFE221-DC47-488A-9A58-103DC23E84C6}"/>
                    </a:ext>
                  </a:extLst>
                </p14:cNvPr>
                <p14:cNvContentPartPr/>
                <p14:nvPr/>
              </p14:nvContentPartPr>
              <p14:xfrm>
                <a:off x="3050335" y="4896138"/>
                <a:ext cx="89280" cy="13788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FCDFE221-DC47-488A-9A58-103DC23E84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41335" y="4887138"/>
                  <a:ext cx="106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B7E126D-E8F0-4FD9-A560-DDED7FC24A27}"/>
                    </a:ext>
                  </a:extLst>
                </p14:cNvPr>
                <p14:cNvContentPartPr/>
                <p14:nvPr/>
              </p14:nvContentPartPr>
              <p14:xfrm>
                <a:off x="3112615" y="4911618"/>
                <a:ext cx="21960" cy="468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B7E126D-E8F0-4FD9-A560-DDED7FC24A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03615" y="4902978"/>
                  <a:ext cx="396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6104DC-F8A4-4784-9DEF-ADC706B9C817}"/>
                  </a:ext>
                </a:extLst>
              </p14:cNvPr>
              <p14:cNvContentPartPr/>
              <p14:nvPr/>
            </p14:nvContentPartPr>
            <p14:xfrm>
              <a:off x="2125772" y="1248493"/>
              <a:ext cx="76680" cy="20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6104DC-F8A4-4784-9DEF-ADC706B9C81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16772" y="1239853"/>
                <a:ext cx="94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7A55F8-BB54-4C5F-8818-E151B2BF904E}"/>
                  </a:ext>
                </a:extLst>
              </p14:cNvPr>
              <p14:cNvContentPartPr/>
              <p14:nvPr/>
            </p14:nvContentPartPr>
            <p14:xfrm>
              <a:off x="2214692" y="1328053"/>
              <a:ext cx="47520" cy="12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7A55F8-BB54-4C5F-8818-E151B2BF904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05692" y="1319053"/>
                <a:ext cx="6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F8184B-8507-4C83-AEF6-FDEEA4C5C49F}"/>
                  </a:ext>
                </a:extLst>
              </p14:cNvPr>
              <p14:cNvContentPartPr/>
              <p14:nvPr/>
            </p14:nvContentPartPr>
            <p14:xfrm>
              <a:off x="2237732" y="1344613"/>
              <a:ext cx="105840" cy="123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F8184B-8507-4C83-AEF6-FDEEA4C5C49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28732" y="1335613"/>
                <a:ext cx="1234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6C8B5B-21E6-465D-91F1-37CA4C1E86BA}"/>
                  </a:ext>
                </a:extLst>
              </p14:cNvPr>
              <p14:cNvContentPartPr/>
              <p14:nvPr/>
            </p14:nvContentPartPr>
            <p14:xfrm>
              <a:off x="2332412" y="1243813"/>
              <a:ext cx="66600" cy="220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6C8B5B-21E6-465D-91F1-37CA4C1E86B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23772" y="1235173"/>
                <a:ext cx="84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7B6215-71DA-49A7-AF96-CABBC0109DD5}"/>
                  </a:ext>
                </a:extLst>
              </p14:cNvPr>
              <p14:cNvContentPartPr/>
              <p14:nvPr/>
            </p14:nvContentPartPr>
            <p14:xfrm>
              <a:off x="2408372" y="1362973"/>
              <a:ext cx="111240" cy="11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7B6215-71DA-49A7-AF96-CABBC0109D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99372" y="1353973"/>
                <a:ext cx="128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A37B8E-0119-4F81-8E8E-F02AD81D7965}"/>
                  </a:ext>
                </a:extLst>
              </p14:cNvPr>
              <p14:cNvContentPartPr/>
              <p14:nvPr/>
            </p14:nvContentPartPr>
            <p14:xfrm>
              <a:off x="2520332" y="1254253"/>
              <a:ext cx="29160" cy="202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A37B8E-0119-4F81-8E8E-F02AD81D796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511692" y="1245613"/>
                <a:ext cx="46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96A98C-63D9-47EE-A734-31B67CD4CE7E}"/>
                  </a:ext>
                </a:extLst>
              </p14:cNvPr>
              <p14:cNvContentPartPr/>
              <p14:nvPr/>
            </p14:nvContentPartPr>
            <p14:xfrm>
              <a:off x="2546252" y="1378453"/>
              <a:ext cx="77040" cy="116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96A98C-63D9-47EE-A734-31B67CD4CE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37612" y="1369453"/>
                <a:ext cx="94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D91911-9AAC-4C66-820F-C5081689668A}"/>
                  </a:ext>
                </a:extLst>
              </p14:cNvPr>
              <p14:cNvContentPartPr/>
              <p14:nvPr/>
            </p14:nvContentPartPr>
            <p14:xfrm>
              <a:off x="2710412" y="1277293"/>
              <a:ext cx="32040" cy="207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D91911-9AAC-4C66-820F-C5081689668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01412" y="1268293"/>
                <a:ext cx="49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D585EA-AF76-416C-A0FB-2E2C0E3D1597}"/>
                  </a:ext>
                </a:extLst>
              </p14:cNvPr>
              <p14:cNvContentPartPr/>
              <p14:nvPr/>
            </p14:nvContentPartPr>
            <p14:xfrm>
              <a:off x="2714372" y="1218973"/>
              <a:ext cx="131040" cy="124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D585EA-AF76-416C-A0FB-2E2C0E3D159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05372" y="1209973"/>
                <a:ext cx="1486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42708B-FE7D-49A5-8187-8270BDFF180A}"/>
                  </a:ext>
                </a:extLst>
              </p14:cNvPr>
              <p14:cNvContentPartPr/>
              <p14:nvPr/>
            </p14:nvContentPartPr>
            <p14:xfrm>
              <a:off x="2791052" y="1392853"/>
              <a:ext cx="162000" cy="10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42708B-FE7D-49A5-8187-8270BDFF180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782412" y="1383853"/>
                <a:ext cx="179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F4D836-07CF-48B4-9EEE-46C3AD877C5A}"/>
                  </a:ext>
                </a:extLst>
              </p14:cNvPr>
              <p14:cNvContentPartPr/>
              <p14:nvPr/>
            </p14:nvContentPartPr>
            <p14:xfrm>
              <a:off x="2944772" y="1387093"/>
              <a:ext cx="121320" cy="387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F4D836-07CF-48B4-9EEE-46C3AD877C5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35772" y="1378453"/>
                <a:ext cx="138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BDD031-4726-4E40-AA57-009F651A8368}"/>
                  </a:ext>
                </a:extLst>
              </p14:cNvPr>
              <p14:cNvContentPartPr/>
              <p14:nvPr/>
            </p14:nvContentPartPr>
            <p14:xfrm>
              <a:off x="3064652" y="1391773"/>
              <a:ext cx="101880" cy="119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BDD031-4726-4E40-AA57-009F651A836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056012" y="1382773"/>
                <a:ext cx="119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ADC5CF-D72C-4B6F-8136-C7862858DCAE}"/>
                  </a:ext>
                </a:extLst>
              </p14:cNvPr>
              <p14:cNvContentPartPr/>
              <p14:nvPr/>
            </p14:nvContentPartPr>
            <p14:xfrm>
              <a:off x="3180572" y="1367293"/>
              <a:ext cx="80640" cy="13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ADC5CF-D72C-4B6F-8136-C7862858DCA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71572" y="1358653"/>
                <a:ext cx="98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FAA63DB-2EA5-4CD3-8B57-3C5702C0AFDE}"/>
                  </a:ext>
                </a:extLst>
              </p14:cNvPr>
              <p14:cNvContentPartPr/>
              <p14:nvPr/>
            </p14:nvContentPartPr>
            <p14:xfrm>
              <a:off x="1914452" y="1552333"/>
              <a:ext cx="476280" cy="428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FAA63DB-2EA5-4CD3-8B57-3C5702C0AFD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905812" y="1543333"/>
                <a:ext cx="4939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7A671E-A347-4A59-99E7-87A696BBAF80}"/>
                  </a:ext>
                </a:extLst>
              </p14:cNvPr>
              <p14:cNvContentPartPr/>
              <p14:nvPr/>
            </p14:nvContentPartPr>
            <p14:xfrm>
              <a:off x="1936772" y="1951933"/>
              <a:ext cx="99000" cy="23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7A671E-A347-4A59-99E7-87A696BBAF8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28132" y="1943293"/>
                <a:ext cx="116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67F96A3-3F7A-421C-A94E-84DAE5F8C2B8}"/>
                  </a:ext>
                </a:extLst>
              </p14:cNvPr>
              <p14:cNvContentPartPr/>
              <p14:nvPr/>
            </p14:nvContentPartPr>
            <p14:xfrm>
              <a:off x="2656772" y="1554493"/>
              <a:ext cx="160560" cy="426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67F96A3-3F7A-421C-A94E-84DAE5F8C2B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47772" y="1545493"/>
                <a:ext cx="1782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3023058-EE89-4541-9C16-AE0FF4B307BA}"/>
                  </a:ext>
                </a:extLst>
              </p14:cNvPr>
              <p14:cNvContentPartPr/>
              <p14:nvPr/>
            </p14:nvContentPartPr>
            <p14:xfrm>
              <a:off x="3212972" y="1519933"/>
              <a:ext cx="354600" cy="426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3023058-EE89-4541-9C16-AE0FF4B307B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204332" y="1510933"/>
                <a:ext cx="372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6F058EB-46E6-4479-935A-096174E0CFE8}"/>
                  </a:ext>
                </a:extLst>
              </p14:cNvPr>
              <p14:cNvContentPartPr/>
              <p14:nvPr/>
            </p14:nvContentPartPr>
            <p14:xfrm>
              <a:off x="1307852" y="2131933"/>
              <a:ext cx="23760" cy="179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6F058EB-46E6-4479-935A-096174E0CFE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299212" y="2123293"/>
                <a:ext cx="41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F5DE973-B38A-479E-84B5-ABA4E15E49E9}"/>
                  </a:ext>
                </a:extLst>
              </p14:cNvPr>
              <p14:cNvContentPartPr/>
              <p14:nvPr/>
            </p14:nvContentPartPr>
            <p14:xfrm>
              <a:off x="1297412" y="2220133"/>
              <a:ext cx="132480" cy="10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F5DE973-B38A-479E-84B5-ABA4E15E49E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288412" y="2211133"/>
                <a:ext cx="1501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E27F07-303D-4C90-9666-950AD98E6D37}"/>
                  </a:ext>
                </a:extLst>
              </p14:cNvPr>
              <p14:cNvContentPartPr/>
              <p14:nvPr/>
            </p14:nvContentPartPr>
            <p14:xfrm>
              <a:off x="1405412" y="2128693"/>
              <a:ext cx="24120" cy="198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E27F07-303D-4C90-9666-950AD98E6D3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396772" y="2120053"/>
                <a:ext cx="4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1F8A8D7-E825-4FD5-A955-8BA6A2A15D97}"/>
                  </a:ext>
                </a:extLst>
              </p14:cNvPr>
              <p14:cNvContentPartPr/>
              <p14:nvPr/>
            </p14:nvContentPartPr>
            <p14:xfrm>
              <a:off x="1456532" y="2210413"/>
              <a:ext cx="87120" cy="90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1F8A8D7-E825-4FD5-A955-8BA6A2A15D9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47892" y="2201773"/>
                <a:ext cx="104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0515E6F-8250-4243-A602-29D558E66482}"/>
                  </a:ext>
                </a:extLst>
              </p14:cNvPr>
              <p14:cNvContentPartPr/>
              <p14:nvPr/>
            </p14:nvContentPartPr>
            <p14:xfrm>
              <a:off x="1575332" y="2197093"/>
              <a:ext cx="173880" cy="111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0515E6F-8250-4243-A602-29D558E6648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566692" y="2188453"/>
                <a:ext cx="191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78A6E42-F4D7-41E0-A4C2-7EE549B59084}"/>
                  </a:ext>
                </a:extLst>
              </p14:cNvPr>
              <p14:cNvContentPartPr/>
              <p14:nvPr/>
            </p14:nvContentPartPr>
            <p14:xfrm>
              <a:off x="1737332" y="2196733"/>
              <a:ext cx="142920" cy="128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78A6E42-F4D7-41E0-A4C2-7EE549B5908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28692" y="2187733"/>
                <a:ext cx="160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B892326-E66C-4AB2-AE44-B5BEED9498BD}"/>
                  </a:ext>
                </a:extLst>
              </p14:cNvPr>
              <p14:cNvContentPartPr/>
              <p14:nvPr/>
            </p14:nvContentPartPr>
            <p14:xfrm>
              <a:off x="1323692" y="2444053"/>
              <a:ext cx="6840" cy="201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B892326-E66C-4AB2-AE44-B5BEED9498B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315052" y="2435053"/>
                <a:ext cx="24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FAC858B-42E1-43B2-B034-E689643A9E1C}"/>
                  </a:ext>
                </a:extLst>
              </p14:cNvPr>
              <p14:cNvContentPartPr/>
              <p14:nvPr/>
            </p14:nvContentPartPr>
            <p14:xfrm>
              <a:off x="1289132" y="2426413"/>
              <a:ext cx="126360" cy="111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FAC858B-42E1-43B2-B034-E689643A9E1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80492" y="2417413"/>
                <a:ext cx="144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A25D03E-EAE7-42D7-B061-0DB29575EB11}"/>
                  </a:ext>
                </a:extLst>
              </p14:cNvPr>
              <p14:cNvContentPartPr/>
              <p14:nvPr/>
            </p14:nvContentPartPr>
            <p14:xfrm>
              <a:off x="1385252" y="2531173"/>
              <a:ext cx="190800" cy="102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A25D03E-EAE7-42D7-B061-0DB29575EB1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376252" y="2522173"/>
                <a:ext cx="208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60E7614-8D5D-44C0-A60D-F2E7673E1E2C}"/>
                  </a:ext>
                </a:extLst>
              </p14:cNvPr>
              <p14:cNvContentPartPr/>
              <p14:nvPr/>
            </p14:nvContentPartPr>
            <p14:xfrm>
              <a:off x="1504412" y="2534773"/>
              <a:ext cx="135720" cy="300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60E7614-8D5D-44C0-A60D-F2E7673E1E2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495412" y="2525773"/>
                <a:ext cx="153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338B5E-715D-4504-8EAA-98D4E060DE10}"/>
                  </a:ext>
                </a:extLst>
              </p14:cNvPr>
              <p14:cNvContentPartPr/>
              <p14:nvPr/>
            </p14:nvContentPartPr>
            <p14:xfrm>
              <a:off x="1670372" y="2554213"/>
              <a:ext cx="96120" cy="93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338B5E-715D-4504-8EAA-98D4E060DE1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661372" y="2545573"/>
                <a:ext cx="113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AC6862B-9881-4775-9812-1EFB89B22EEA}"/>
                  </a:ext>
                </a:extLst>
              </p14:cNvPr>
              <p14:cNvContentPartPr/>
              <p14:nvPr/>
            </p14:nvContentPartPr>
            <p14:xfrm>
              <a:off x="1151972" y="2798293"/>
              <a:ext cx="100080" cy="239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AC6862B-9881-4775-9812-1EFB89B22EE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42972" y="2789653"/>
                <a:ext cx="117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47587F-44B8-4C0E-AC56-BBC34AAF6706}"/>
                  </a:ext>
                </a:extLst>
              </p14:cNvPr>
              <p14:cNvContentPartPr/>
              <p14:nvPr/>
            </p14:nvContentPartPr>
            <p14:xfrm>
              <a:off x="1337012" y="2843293"/>
              <a:ext cx="115200" cy="18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47587F-44B8-4C0E-AC56-BBC34AAF670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328372" y="2834293"/>
                <a:ext cx="132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E214609-0D40-4CDA-B279-01C4D573E846}"/>
                  </a:ext>
                </a:extLst>
              </p14:cNvPr>
              <p14:cNvContentPartPr/>
              <p14:nvPr/>
            </p14:nvContentPartPr>
            <p14:xfrm>
              <a:off x="1461572" y="2916373"/>
              <a:ext cx="90360" cy="10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E214609-0D40-4CDA-B279-01C4D573E84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452932" y="2907373"/>
                <a:ext cx="108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B72BE36-E8EA-485A-9381-2095A7EAE785}"/>
                  </a:ext>
                </a:extLst>
              </p14:cNvPr>
              <p14:cNvContentPartPr/>
              <p14:nvPr/>
            </p14:nvContentPartPr>
            <p14:xfrm>
              <a:off x="1579652" y="2901973"/>
              <a:ext cx="88560" cy="324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B72BE36-E8EA-485A-9381-2095A7EAE78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570652" y="2893333"/>
                <a:ext cx="106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193E726-6B66-4146-9396-43E23581B32A}"/>
                  </a:ext>
                </a:extLst>
              </p14:cNvPr>
              <p14:cNvContentPartPr/>
              <p14:nvPr/>
            </p14:nvContentPartPr>
            <p14:xfrm>
              <a:off x="1722572" y="2909533"/>
              <a:ext cx="47880" cy="107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193E726-6B66-4146-9396-43E23581B32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713572" y="2900893"/>
                <a:ext cx="65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994CE0E-B31C-4996-BEFD-2679A9BB01A5}"/>
                  </a:ext>
                </a:extLst>
              </p14:cNvPr>
              <p14:cNvContentPartPr/>
              <p14:nvPr/>
            </p14:nvContentPartPr>
            <p14:xfrm>
              <a:off x="1697012" y="2829253"/>
              <a:ext cx="58320" cy="42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994CE0E-B31C-4996-BEFD-2679A9BB01A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688372" y="2820253"/>
                <a:ext cx="75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6BD924D-8E69-4E84-A050-1E6FA0B84341}"/>
                  </a:ext>
                </a:extLst>
              </p14:cNvPr>
              <p14:cNvContentPartPr/>
              <p14:nvPr/>
            </p14:nvContentPartPr>
            <p14:xfrm>
              <a:off x="1792052" y="2877493"/>
              <a:ext cx="136800" cy="119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6BD924D-8E69-4E84-A050-1E6FA0B8434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783412" y="2868853"/>
                <a:ext cx="154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C8F959F-8DE8-4F4B-9B2F-0B9E2BE348F3}"/>
                  </a:ext>
                </a:extLst>
              </p14:cNvPr>
              <p14:cNvContentPartPr/>
              <p14:nvPr/>
            </p14:nvContentPartPr>
            <p14:xfrm>
              <a:off x="1807172" y="2761933"/>
              <a:ext cx="190440" cy="3294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C8F959F-8DE8-4F4B-9B2F-0B9E2BE348F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798532" y="2752933"/>
                <a:ext cx="2080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F86D21F-5C07-43A8-932C-1A6331ED4D25}"/>
                  </a:ext>
                </a:extLst>
              </p14:cNvPr>
              <p14:cNvContentPartPr/>
              <p14:nvPr/>
            </p14:nvContentPartPr>
            <p14:xfrm>
              <a:off x="3479732" y="2060293"/>
              <a:ext cx="180360" cy="204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F86D21F-5C07-43A8-932C-1A6331ED4D2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470732" y="2051653"/>
                <a:ext cx="19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56C2CF5-708C-4BD3-A317-2B64D4F5B21D}"/>
                  </a:ext>
                </a:extLst>
              </p14:cNvPr>
              <p14:cNvContentPartPr/>
              <p14:nvPr/>
            </p14:nvContentPartPr>
            <p14:xfrm>
              <a:off x="3491252" y="2171893"/>
              <a:ext cx="125640" cy="7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56C2CF5-708C-4BD3-A317-2B64D4F5B21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2612" y="2163253"/>
                <a:ext cx="143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F6FB5C-1E9B-4CAA-8401-4DBF5E803CB9}"/>
                  </a:ext>
                </a:extLst>
              </p14:cNvPr>
              <p14:cNvContentPartPr/>
              <p14:nvPr/>
            </p14:nvContentPartPr>
            <p14:xfrm>
              <a:off x="3768452" y="2064973"/>
              <a:ext cx="25200" cy="193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F6FB5C-1E9B-4CAA-8401-4DBF5E803CB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759812" y="2055973"/>
                <a:ext cx="42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19E8213-D526-4D12-9049-DAAD19414237}"/>
                  </a:ext>
                </a:extLst>
              </p14:cNvPr>
              <p14:cNvContentPartPr/>
              <p14:nvPr/>
            </p14:nvContentPartPr>
            <p14:xfrm>
              <a:off x="3693932" y="2185213"/>
              <a:ext cx="9180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19E8213-D526-4D12-9049-DAAD1941423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685292" y="2176573"/>
                <a:ext cx="109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066C84-7BA3-4A49-A5DF-E4AE20FACCDA}"/>
                  </a:ext>
                </a:extLst>
              </p14:cNvPr>
              <p14:cNvContentPartPr/>
              <p14:nvPr/>
            </p14:nvContentPartPr>
            <p14:xfrm>
              <a:off x="3844412" y="2166853"/>
              <a:ext cx="147960" cy="94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066C84-7BA3-4A49-A5DF-E4AE20FACCD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835412" y="2158213"/>
                <a:ext cx="165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F458990-3D6B-4F96-800E-3BD16FF7A6FB}"/>
                  </a:ext>
                </a:extLst>
              </p14:cNvPr>
              <p14:cNvContentPartPr/>
              <p14:nvPr/>
            </p14:nvContentPartPr>
            <p14:xfrm>
              <a:off x="4012892" y="2152453"/>
              <a:ext cx="18720" cy="108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F458990-3D6B-4F96-800E-3BD16FF7A6F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03892" y="2143453"/>
                <a:ext cx="36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4CE0F6-4965-4E89-849F-5F0E08D62A48}"/>
                  </a:ext>
                </a:extLst>
              </p14:cNvPr>
              <p14:cNvContentPartPr/>
              <p14:nvPr/>
            </p14:nvContentPartPr>
            <p14:xfrm>
              <a:off x="3985532" y="2057053"/>
              <a:ext cx="43560" cy="50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4CE0F6-4965-4E89-849F-5F0E08D62A4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976892" y="2048053"/>
                <a:ext cx="61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7A5347E-7D17-45EF-B62C-EE391F2CD18D}"/>
                  </a:ext>
                </a:extLst>
              </p14:cNvPr>
              <p14:cNvContentPartPr/>
              <p14:nvPr/>
            </p14:nvContentPartPr>
            <p14:xfrm>
              <a:off x="4079492" y="2147053"/>
              <a:ext cx="127080" cy="125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7A5347E-7D17-45EF-B62C-EE391F2CD18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070852" y="2138413"/>
                <a:ext cx="1447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42767F8-1F6B-4691-AEBC-9058F9E32C02}"/>
                  </a:ext>
                </a:extLst>
              </p14:cNvPr>
              <p14:cNvContentPartPr/>
              <p14:nvPr/>
            </p14:nvContentPartPr>
            <p14:xfrm>
              <a:off x="4266332" y="2100973"/>
              <a:ext cx="353520" cy="121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42767F8-1F6B-4691-AEBC-9058F9E32C0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257332" y="2092333"/>
                <a:ext cx="3711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13F0938-AEE2-48D1-87C1-AB6E24879FFE}"/>
                  </a:ext>
                </a:extLst>
              </p14:cNvPr>
              <p14:cNvContentPartPr/>
              <p14:nvPr/>
            </p14:nvContentPartPr>
            <p14:xfrm>
              <a:off x="4262012" y="2205733"/>
              <a:ext cx="13680" cy="3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13F0938-AEE2-48D1-87C1-AB6E24879FF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253372" y="2196733"/>
                <a:ext cx="31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AA8CA89-2CCA-43EF-9A11-FEA0CAD4B1A7}"/>
                  </a:ext>
                </a:extLst>
              </p14:cNvPr>
              <p14:cNvContentPartPr/>
              <p14:nvPr/>
            </p14:nvContentPartPr>
            <p14:xfrm>
              <a:off x="4529492" y="2063533"/>
              <a:ext cx="138240" cy="1461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AA8CA89-2CCA-43EF-9A11-FEA0CAD4B1A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520852" y="2054533"/>
                <a:ext cx="1558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A6E03FE8-4D85-42AD-9004-75F7565D2A7D}"/>
              </a:ext>
            </a:extLst>
          </p:cNvPr>
          <p:cNvGrpSpPr/>
          <p:nvPr/>
        </p:nvGrpSpPr>
        <p:grpSpPr>
          <a:xfrm>
            <a:off x="6189707" y="1742834"/>
            <a:ext cx="1340640" cy="596520"/>
            <a:chOff x="4128175" y="1818498"/>
            <a:chExt cx="134064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944D13-53CC-4253-B8E8-5AB89BA6E9ED}"/>
                    </a:ext>
                  </a:extLst>
                </p14:cNvPr>
                <p14:cNvContentPartPr/>
                <p14:nvPr/>
              </p14:nvContentPartPr>
              <p14:xfrm>
                <a:off x="4128175" y="1824618"/>
                <a:ext cx="165600" cy="199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944D13-53CC-4253-B8E8-5AB89BA6E9E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19535" y="1815978"/>
                  <a:ext cx="183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E232E5-5FAE-47DD-B3D8-0BA1523B0AA0}"/>
                    </a:ext>
                  </a:extLst>
                </p14:cNvPr>
                <p14:cNvContentPartPr/>
                <p14:nvPr/>
              </p14:nvContentPartPr>
              <p14:xfrm>
                <a:off x="4364335" y="1852338"/>
                <a:ext cx="27000" cy="174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E232E5-5FAE-47DD-B3D8-0BA1523B0A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55695" y="1843698"/>
                  <a:ext cx="44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C27607-C7E5-46A4-8F39-350EDD7311F1}"/>
                    </a:ext>
                  </a:extLst>
                </p14:cNvPr>
                <p14:cNvContentPartPr/>
                <p14:nvPr/>
              </p14:nvContentPartPr>
              <p14:xfrm>
                <a:off x="4358575" y="1818498"/>
                <a:ext cx="92160" cy="92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C27607-C7E5-46A4-8F39-350EDD7311F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49575" y="1809858"/>
                  <a:ext cx="109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A08BD32-E298-47CD-97A9-520C81815291}"/>
                    </a:ext>
                  </a:extLst>
                </p14:cNvPr>
                <p14:cNvContentPartPr/>
                <p14:nvPr/>
              </p14:nvContentPartPr>
              <p14:xfrm>
                <a:off x="4380895" y="1913538"/>
                <a:ext cx="143280" cy="10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A08BD32-E298-47CD-97A9-520C8181529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72255" y="1904538"/>
                  <a:ext cx="160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F4FD300-10B5-4F8C-B8E2-EBC0D301BD4A}"/>
                    </a:ext>
                  </a:extLst>
                </p14:cNvPr>
                <p14:cNvContentPartPr/>
                <p14:nvPr/>
              </p14:nvContentPartPr>
              <p14:xfrm>
                <a:off x="4556935" y="1844058"/>
                <a:ext cx="116640" cy="18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F4FD300-10B5-4F8C-B8E2-EBC0D301BD4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548295" y="1835058"/>
                  <a:ext cx="134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BD8487-9A71-4EC4-A70E-E3AA63EC34A2}"/>
                    </a:ext>
                  </a:extLst>
                </p14:cNvPr>
                <p14:cNvContentPartPr/>
                <p14:nvPr/>
              </p14:nvContentPartPr>
              <p14:xfrm>
                <a:off x="4745935" y="1862418"/>
                <a:ext cx="17640" cy="186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BD8487-9A71-4EC4-A70E-E3AA63EC34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736935" y="1853778"/>
                  <a:ext cx="35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4A684E-2A3D-4E60-B5F3-276BBB1A23F0}"/>
                    </a:ext>
                  </a:extLst>
                </p14:cNvPr>
                <p14:cNvContentPartPr/>
                <p14:nvPr/>
              </p14:nvContentPartPr>
              <p14:xfrm>
                <a:off x="4746655" y="1837578"/>
                <a:ext cx="144360" cy="205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4A684E-2A3D-4E60-B5F3-276BBB1A23F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737655" y="1828938"/>
                  <a:ext cx="162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74C320-6718-473D-B063-93B82945A746}"/>
                    </a:ext>
                  </a:extLst>
                </p14:cNvPr>
                <p14:cNvContentPartPr/>
                <p14:nvPr/>
              </p14:nvContentPartPr>
              <p14:xfrm>
                <a:off x="4219615" y="2160138"/>
                <a:ext cx="106920" cy="118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74C320-6718-473D-B063-93B82945A74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10975" y="2151498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C0A4A7-D29D-4503-89A2-E47B6602B560}"/>
                    </a:ext>
                  </a:extLst>
                </p14:cNvPr>
                <p14:cNvContentPartPr/>
                <p14:nvPr/>
              </p14:nvContentPartPr>
              <p14:xfrm>
                <a:off x="4363615" y="2169498"/>
                <a:ext cx="18360" cy="245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C0A4A7-D29D-4503-89A2-E47B6602B5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54975" y="2160498"/>
                  <a:ext cx="36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61EA28-B82E-4D6C-B2D4-22C5891156AC}"/>
                    </a:ext>
                  </a:extLst>
                </p14:cNvPr>
                <p14:cNvContentPartPr/>
                <p14:nvPr/>
              </p14:nvContentPartPr>
              <p14:xfrm>
                <a:off x="4373335" y="2168058"/>
                <a:ext cx="77760" cy="82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61EA28-B82E-4D6C-B2D4-22C5891156A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364695" y="2159418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BF3892-6F62-40A8-BEC6-6125EDD58923}"/>
                    </a:ext>
                  </a:extLst>
                </p14:cNvPr>
                <p14:cNvContentPartPr/>
                <p14:nvPr/>
              </p14:nvContentPartPr>
              <p14:xfrm>
                <a:off x="4468375" y="2184618"/>
                <a:ext cx="142560" cy="122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BF3892-6F62-40A8-BEC6-6125EDD5892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59375" y="2175978"/>
                  <a:ext cx="160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893616-C232-487A-9186-C802FF571AAA}"/>
                    </a:ext>
                  </a:extLst>
                </p14:cNvPr>
                <p14:cNvContentPartPr/>
                <p14:nvPr/>
              </p14:nvContentPartPr>
              <p14:xfrm>
                <a:off x="4591135" y="2186778"/>
                <a:ext cx="86040" cy="99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893616-C232-487A-9186-C802FF571AA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82495" y="2177778"/>
                  <a:ext cx="103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1924D2D-E5D2-4B47-A275-55D55832A597}"/>
                    </a:ext>
                  </a:extLst>
                </p14:cNvPr>
                <p14:cNvContentPartPr/>
                <p14:nvPr/>
              </p14:nvContentPartPr>
              <p14:xfrm>
                <a:off x="4761055" y="2196138"/>
                <a:ext cx="148680" cy="10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1924D2D-E5D2-4B47-A275-55D55832A59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752415" y="2187498"/>
                  <a:ext cx="166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3212656-4EA6-4EAC-8F87-56644D662B3B}"/>
                    </a:ext>
                  </a:extLst>
                </p14:cNvPr>
                <p14:cNvContentPartPr/>
                <p14:nvPr/>
              </p14:nvContentPartPr>
              <p14:xfrm>
                <a:off x="4916575" y="2045298"/>
                <a:ext cx="73080" cy="266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3212656-4EA6-4EAC-8F87-56644D662B3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07575" y="2036658"/>
                  <a:ext cx="90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82FCCFF-FD1C-472C-BDB8-EBB6847B7644}"/>
                    </a:ext>
                  </a:extLst>
                </p14:cNvPr>
                <p14:cNvContentPartPr/>
                <p14:nvPr/>
              </p14:nvContentPartPr>
              <p14:xfrm>
                <a:off x="4902895" y="2162658"/>
                <a:ext cx="99360" cy="15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82FCCFF-FD1C-472C-BDB8-EBB6847B764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93895" y="2154018"/>
                  <a:ext cx="117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AF2F67B-D341-4A5D-B85A-EFE905A401B6}"/>
                    </a:ext>
                  </a:extLst>
                </p14:cNvPr>
                <p14:cNvContentPartPr/>
                <p14:nvPr/>
              </p14:nvContentPartPr>
              <p14:xfrm>
                <a:off x="5044015" y="2179218"/>
                <a:ext cx="37080" cy="124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AF2F67B-D341-4A5D-B85A-EFE905A401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035375" y="2170578"/>
                  <a:ext cx="54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D8A3E0-0E26-4931-9B04-8D74FE5E70B7}"/>
                    </a:ext>
                  </a:extLst>
                </p14:cNvPr>
                <p14:cNvContentPartPr/>
                <p14:nvPr/>
              </p14:nvContentPartPr>
              <p14:xfrm>
                <a:off x="5031775" y="2105778"/>
                <a:ext cx="39960" cy="46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D8A3E0-0E26-4931-9B04-8D74FE5E70B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022775" y="2096778"/>
                  <a:ext cx="57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2A1341-0887-4113-8B61-7769946BCDA5}"/>
                    </a:ext>
                  </a:extLst>
                </p14:cNvPr>
                <p14:cNvContentPartPr/>
                <p14:nvPr/>
              </p14:nvContentPartPr>
              <p14:xfrm>
                <a:off x="5140495" y="2202258"/>
                <a:ext cx="95400" cy="115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2A1341-0887-4113-8B61-7769946BCD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31495" y="2193618"/>
                  <a:ext cx="113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27639ED-856F-4A25-9557-5411D9071C9F}"/>
                    </a:ext>
                  </a:extLst>
                </p14:cNvPr>
                <p14:cNvContentPartPr/>
                <p14:nvPr/>
              </p14:nvContentPartPr>
              <p14:xfrm>
                <a:off x="5254615" y="2177418"/>
                <a:ext cx="147960" cy="129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27639ED-856F-4A25-9557-5411D9071C9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45615" y="2168418"/>
                  <a:ext cx="165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25F204-6166-48FA-AC95-5AC8A08A52EC}"/>
                    </a:ext>
                  </a:extLst>
                </p14:cNvPr>
                <p14:cNvContentPartPr/>
                <p14:nvPr/>
              </p14:nvContentPartPr>
              <p14:xfrm>
                <a:off x="5386375" y="2178498"/>
                <a:ext cx="82440" cy="150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25F204-6166-48FA-AC95-5AC8A08A52E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77735" y="2169498"/>
                  <a:ext cx="10008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4F1BD65-CE6A-4CE6-B151-370447C36698}"/>
                  </a:ext>
                </a:extLst>
              </p14:cNvPr>
              <p14:cNvContentPartPr/>
              <p14:nvPr/>
            </p14:nvContentPartPr>
            <p14:xfrm>
              <a:off x="2401892" y="2173333"/>
              <a:ext cx="173160" cy="142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4F1BD65-CE6A-4CE6-B151-370447C3669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393252" y="2164693"/>
                <a:ext cx="1908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C619C4-B33F-4E97-A0F2-69AAA46255BB}"/>
                  </a:ext>
                </a:extLst>
              </p14:cNvPr>
              <p14:cNvContentPartPr/>
              <p14:nvPr/>
            </p14:nvContentPartPr>
            <p14:xfrm>
              <a:off x="2581532" y="2173693"/>
              <a:ext cx="96120" cy="114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C619C4-B33F-4E97-A0F2-69AAA46255B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572532" y="2165053"/>
                <a:ext cx="113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D2FA126-768A-4DE0-9522-D6E4EE7A9E4D}"/>
                  </a:ext>
                </a:extLst>
              </p14:cNvPr>
              <p14:cNvContentPartPr/>
              <p14:nvPr/>
            </p14:nvContentPartPr>
            <p14:xfrm>
              <a:off x="2695292" y="2196733"/>
              <a:ext cx="173880" cy="108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D2FA126-768A-4DE0-9522-D6E4EE7A9E4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686652" y="2187733"/>
                <a:ext cx="191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BFB3988-E578-4BCA-8DE5-6F4EC5DA3FE5}"/>
                  </a:ext>
                </a:extLst>
              </p14:cNvPr>
              <p14:cNvContentPartPr/>
              <p14:nvPr/>
            </p14:nvContentPartPr>
            <p14:xfrm>
              <a:off x="2842532" y="2168293"/>
              <a:ext cx="150120" cy="118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BFB3988-E578-4BCA-8DE5-6F4EC5DA3FE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833892" y="2159293"/>
                <a:ext cx="167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4C3DABA-566D-426B-AC84-2CD333937AC3}"/>
                  </a:ext>
                </a:extLst>
              </p14:cNvPr>
              <p14:cNvContentPartPr/>
              <p14:nvPr/>
            </p14:nvContentPartPr>
            <p14:xfrm>
              <a:off x="896012" y="2138053"/>
              <a:ext cx="30240" cy="1058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4C3DABA-566D-426B-AC84-2CD333937AC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87012" y="2129413"/>
                <a:ext cx="4788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AAD36B0-FA0D-48DC-A30D-408BB9DB6D75}"/>
                  </a:ext>
                </a:extLst>
              </p14:cNvPr>
              <p14:cNvContentPartPr/>
              <p14:nvPr/>
            </p14:nvContentPartPr>
            <p14:xfrm>
              <a:off x="928412" y="2079013"/>
              <a:ext cx="148320" cy="77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AAD36B0-FA0D-48DC-A30D-408BB9DB6D7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19412" y="2070013"/>
                <a:ext cx="1659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A2FFEF5-DE64-461E-85ED-36880F7F855A}"/>
                  </a:ext>
                </a:extLst>
              </p14:cNvPr>
              <p14:cNvContentPartPr/>
              <p14:nvPr/>
            </p14:nvContentPartPr>
            <p14:xfrm>
              <a:off x="981692" y="2060653"/>
              <a:ext cx="1110240" cy="25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A2FFEF5-DE64-461E-85ED-36880F7F855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72692" y="2052013"/>
                <a:ext cx="1127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D13F4A3-6DE1-4D09-B032-10DF5E5EFCD5}"/>
                  </a:ext>
                </a:extLst>
              </p14:cNvPr>
              <p14:cNvContentPartPr/>
              <p14:nvPr/>
            </p14:nvContentPartPr>
            <p14:xfrm>
              <a:off x="893492" y="3170893"/>
              <a:ext cx="192240" cy="18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D13F4A3-6DE1-4D09-B032-10DF5E5EFCD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84852" y="3161893"/>
                <a:ext cx="209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8CF989F-615F-4547-9081-8D2A03D8A770}"/>
                  </a:ext>
                </a:extLst>
              </p14:cNvPr>
              <p14:cNvContentPartPr/>
              <p14:nvPr/>
            </p14:nvContentPartPr>
            <p14:xfrm>
              <a:off x="928412" y="3160093"/>
              <a:ext cx="659880" cy="18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8CF989F-615F-4547-9081-8D2A03D8A77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19412" y="3151093"/>
                <a:ext cx="677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0D3AC96-B868-4261-B614-98022375300A}"/>
                  </a:ext>
                </a:extLst>
              </p14:cNvPr>
              <p14:cNvContentPartPr/>
              <p14:nvPr/>
            </p14:nvContentPartPr>
            <p14:xfrm>
              <a:off x="1697732" y="3128053"/>
              <a:ext cx="472320" cy="18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0D3AC96-B868-4261-B614-98022375300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688732" y="3119413"/>
                <a:ext cx="489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4309AF0-21FE-4076-9A39-4DEBAF12A023}"/>
                  </a:ext>
                </a:extLst>
              </p14:cNvPr>
              <p14:cNvContentPartPr/>
              <p14:nvPr/>
            </p14:nvContentPartPr>
            <p14:xfrm>
              <a:off x="2062412" y="2082253"/>
              <a:ext cx="21240" cy="2865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4309AF0-21FE-4076-9A39-4DEBAF12A02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053412" y="2073253"/>
                <a:ext cx="38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A01043C-2000-4679-8CBF-B4FDF7A30082}"/>
                  </a:ext>
                </a:extLst>
              </p14:cNvPr>
              <p14:cNvContentPartPr/>
              <p14:nvPr/>
            </p14:nvContentPartPr>
            <p14:xfrm>
              <a:off x="2071412" y="2060293"/>
              <a:ext cx="62640" cy="108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A01043C-2000-4679-8CBF-B4FDF7A3008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062772" y="2051653"/>
                <a:ext cx="8028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81E14EC-DE1F-4026-833E-FEFCB8CECB7E}"/>
                  </a:ext>
                </a:extLst>
              </p14:cNvPr>
              <p14:cNvContentPartPr/>
              <p14:nvPr/>
            </p14:nvContentPartPr>
            <p14:xfrm>
              <a:off x="2454092" y="3281773"/>
              <a:ext cx="127080" cy="195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81E14EC-DE1F-4026-833E-FEFCB8CECB7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445092" y="3272773"/>
                <a:ext cx="144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E448D12-110F-4CA7-B76B-5890E4500BC5}"/>
                  </a:ext>
                </a:extLst>
              </p14:cNvPr>
              <p14:cNvContentPartPr/>
              <p14:nvPr/>
            </p14:nvContentPartPr>
            <p14:xfrm>
              <a:off x="2460932" y="3296173"/>
              <a:ext cx="81720" cy="8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E448D12-110F-4CA7-B76B-5890E4500BC5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452292" y="3287533"/>
                <a:ext cx="99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06546D-FEFD-45DD-A695-AD6872222CBE}"/>
                  </a:ext>
                </a:extLst>
              </p14:cNvPr>
              <p14:cNvContentPartPr/>
              <p14:nvPr/>
            </p14:nvContentPartPr>
            <p14:xfrm>
              <a:off x="2610332" y="3373933"/>
              <a:ext cx="119880" cy="108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06546D-FEFD-45DD-A695-AD6872222CBE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601692" y="3365293"/>
                <a:ext cx="137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AE967D0-AF0D-4544-87DF-F294343F94A9}"/>
                  </a:ext>
                </a:extLst>
              </p14:cNvPr>
              <p14:cNvContentPartPr/>
              <p14:nvPr/>
            </p14:nvContentPartPr>
            <p14:xfrm>
              <a:off x="2786732" y="3234973"/>
              <a:ext cx="26280" cy="258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AE967D0-AF0D-4544-87DF-F294343F94A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777732" y="3225973"/>
                <a:ext cx="43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41AD55E-1AC1-4B95-A7B4-E9160FCBF3BB}"/>
                  </a:ext>
                </a:extLst>
              </p14:cNvPr>
              <p14:cNvContentPartPr/>
              <p14:nvPr/>
            </p14:nvContentPartPr>
            <p14:xfrm>
              <a:off x="2838932" y="3385813"/>
              <a:ext cx="96120" cy="1220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41AD55E-1AC1-4B95-A7B4-E9160FCBF3B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829932" y="3376813"/>
                <a:ext cx="113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B187C0E-6F7B-4DBE-87E5-61950390D3BF}"/>
                  </a:ext>
                </a:extLst>
              </p14:cNvPr>
              <p14:cNvContentPartPr/>
              <p14:nvPr/>
            </p14:nvContentPartPr>
            <p14:xfrm>
              <a:off x="2969972" y="3373213"/>
              <a:ext cx="97920" cy="137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B187C0E-6F7B-4DBE-87E5-61950390D3B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961332" y="3364573"/>
                <a:ext cx="115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542DCBB-7F95-40C8-A204-EFDD2908B576}"/>
                  </a:ext>
                </a:extLst>
              </p14:cNvPr>
              <p14:cNvContentPartPr/>
              <p14:nvPr/>
            </p14:nvContentPartPr>
            <p14:xfrm>
              <a:off x="3112532" y="3226693"/>
              <a:ext cx="83880" cy="2372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542DCBB-7F95-40C8-A204-EFDD2908B576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103532" y="3218053"/>
                <a:ext cx="101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52D7A99-5CF9-4FC6-ADFD-059C70BE257F}"/>
                  </a:ext>
                </a:extLst>
              </p14:cNvPr>
              <p14:cNvContentPartPr/>
              <p14:nvPr/>
            </p14:nvContentPartPr>
            <p14:xfrm>
              <a:off x="3071132" y="3290413"/>
              <a:ext cx="127440" cy="18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52D7A99-5CF9-4FC6-ADFD-059C70BE257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062132" y="3281773"/>
                <a:ext cx="145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9A4B506-1002-4C77-B711-85B365EAAF91}"/>
                  </a:ext>
                </a:extLst>
              </p14:cNvPr>
              <p14:cNvContentPartPr/>
              <p14:nvPr/>
            </p14:nvContentPartPr>
            <p14:xfrm>
              <a:off x="2450852" y="3609373"/>
              <a:ext cx="218880" cy="192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9A4B506-1002-4C77-B711-85B365EAAF91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441852" y="3600733"/>
                <a:ext cx="236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EFBB561-FF81-4AA9-9F6A-BFDE6AC5C4CF}"/>
                  </a:ext>
                </a:extLst>
              </p14:cNvPr>
              <p14:cNvContentPartPr/>
              <p14:nvPr/>
            </p14:nvContentPartPr>
            <p14:xfrm>
              <a:off x="2698532" y="3673813"/>
              <a:ext cx="121320" cy="101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EFBB561-FF81-4AA9-9F6A-BFDE6AC5C4C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689892" y="3665173"/>
                <a:ext cx="138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B7B3824-5ABE-42EF-8447-E3708D5BC089}"/>
                  </a:ext>
                </a:extLst>
              </p14:cNvPr>
              <p14:cNvContentPartPr/>
              <p14:nvPr/>
            </p14:nvContentPartPr>
            <p14:xfrm>
              <a:off x="2872412" y="3582013"/>
              <a:ext cx="32040" cy="219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B7B3824-5ABE-42EF-8447-E3708D5BC08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863412" y="3573013"/>
                <a:ext cx="49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B072896-3675-4053-9D59-7FB0D087DF5C}"/>
                  </a:ext>
                </a:extLst>
              </p14:cNvPr>
              <p14:cNvContentPartPr/>
              <p14:nvPr/>
            </p14:nvContentPartPr>
            <p14:xfrm>
              <a:off x="2846492" y="3690373"/>
              <a:ext cx="95760" cy="26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B072896-3675-4053-9D59-7FB0D087DF5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837852" y="3681733"/>
                <a:ext cx="113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1733E3F-20F1-4615-A9C3-61C9C7E8D65D}"/>
                  </a:ext>
                </a:extLst>
              </p14:cNvPr>
              <p14:cNvContentPartPr/>
              <p14:nvPr/>
            </p14:nvContentPartPr>
            <p14:xfrm>
              <a:off x="2930732" y="3690733"/>
              <a:ext cx="115560" cy="131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1733E3F-20F1-4615-A9C3-61C9C7E8D65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921732" y="3681733"/>
                <a:ext cx="133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DFD7102-1E54-41C6-BDEE-D9D64B405C2C}"/>
                  </a:ext>
                </a:extLst>
              </p14:cNvPr>
              <p14:cNvContentPartPr/>
              <p14:nvPr/>
            </p14:nvContentPartPr>
            <p14:xfrm>
              <a:off x="3028292" y="3678493"/>
              <a:ext cx="133560" cy="127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DFD7102-1E54-41C6-BDEE-D9D64B405C2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019292" y="3669493"/>
                <a:ext cx="151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55E1344-6FD2-43C4-9ECA-C63AEE68F094}"/>
                  </a:ext>
                </a:extLst>
              </p14:cNvPr>
              <p14:cNvContentPartPr/>
              <p14:nvPr/>
            </p14:nvContentPartPr>
            <p14:xfrm>
              <a:off x="3187772" y="3561853"/>
              <a:ext cx="63360" cy="225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55E1344-6FD2-43C4-9ECA-C63AEE68F09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179132" y="3552853"/>
                <a:ext cx="81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606BB3D-B8CD-4B52-A53A-0071B82A1D1B}"/>
                  </a:ext>
                </a:extLst>
              </p14:cNvPr>
              <p14:cNvContentPartPr/>
              <p14:nvPr/>
            </p14:nvContentPartPr>
            <p14:xfrm>
              <a:off x="3199652" y="3655093"/>
              <a:ext cx="67680" cy="16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606BB3D-B8CD-4B52-A53A-0071B82A1D1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190652" y="3646453"/>
                <a:ext cx="85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4B49F3C-AB88-4919-8FDB-EBC787467B47}"/>
                  </a:ext>
                </a:extLst>
              </p14:cNvPr>
              <p14:cNvContentPartPr/>
              <p14:nvPr/>
            </p14:nvContentPartPr>
            <p14:xfrm>
              <a:off x="2168612" y="3228493"/>
              <a:ext cx="17640" cy="711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4B49F3C-AB88-4919-8FDB-EBC787467B4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159972" y="3219493"/>
                <a:ext cx="3528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4856A12-8421-433A-BF47-8BD48756E5FA}"/>
                  </a:ext>
                </a:extLst>
              </p14:cNvPr>
              <p14:cNvContentPartPr/>
              <p14:nvPr/>
            </p14:nvContentPartPr>
            <p14:xfrm>
              <a:off x="2207132" y="3195733"/>
              <a:ext cx="301680" cy="108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4856A12-8421-433A-BF47-8BD48756E5FA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198132" y="3187093"/>
                <a:ext cx="3193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45DEED7-D914-4936-A02B-BA9EE60E7F5D}"/>
                  </a:ext>
                </a:extLst>
              </p14:cNvPr>
              <p14:cNvContentPartPr/>
              <p14:nvPr/>
            </p14:nvContentPartPr>
            <p14:xfrm>
              <a:off x="2184452" y="3189253"/>
              <a:ext cx="1267920" cy="19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45DEED7-D914-4936-A02B-BA9EE60E7F5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2175452" y="3180613"/>
                <a:ext cx="1285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CCB499B-8E83-4970-A0D6-90DE70D7B9F2}"/>
                  </a:ext>
                </a:extLst>
              </p14:cNvPr>
              <p14:cNvContentPartPr/>
              <p14:nvPr/>
            </p14:nvContentPartPr>
            <p14:xfrm>
              <a:off x="3369572" y="3198613"/>
              <a:ext cx="28800" cy="3531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CCB499B-8E83-4970-A0D6-90DE70D7B9F2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360932" y="3189613"/>
                <a:ext cx="464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E344C5F-AEED-422D-B0C9-878D38ABBE7F}"/>
                  </a:ext>
                </a:extLst>
              </p14:cNvPr>
              <p14:cNvContentPartPr/>
              <p14:nvPr/>
            </p14:nvContentPartPr>
            <p14:xfrm>
              <a:off x="3382172" y="3185293"/>
              <a:ext cx="32400" cy="8326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E344C5F-AEED-422D-B0C9-878D38ABBE7F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3373532" y="3176653"/>
                <a:ext cx="500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0C837F6-89B4-4A80-91F1-17952BC9CDD1}"/>
                  </a:ext>
                </a:extLst>
              </p14:cNvPr>
              <p14:cNvContentPartPr/>
              <p14:nvPr/>
            </p14:nvContentPartPr>
            <p14:xfrm>
              <a:off x="2185892" y="3827173"/>
              <a:ext cx="367560" cy="234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0C837F6-89B4-4A80-91F1-17952BC9CDD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177252" y="3818173"/>
                <a:ext cx="385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E69784F-7C1D-4366-8257-DF20DD79C2AB}"/>
                  </a:ext>
                </a:extLst>
              </p14:cNvPr>
              <p14:cNvContentPartPr/>
              <p14:nvPr/>
            </p14:nvContentPartPr>
            <p14:xfrm>
              <a:off x="2198492" y="3870733"/>
              <a:ext cx="113400" cy="196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E69784F-7C1D-4366-8257-DF20DD79C2AB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2189852" y="3861733"/>
                <a:ext cx="131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3A8850E-F305-4336-86BA-A8CF78965B79}"/>
                  </a:ext>
                </a:extLst>
              </p14:cNvPr>
              <p14:cNvContentPartPr/>
              <p14:nvPr/>
            </p14:nvContentPartPr>
            <p14:xfrm>
              <a:off x="2235212" y="4019413"/>
              <a:ext cx="1217520" cy="302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3A8850E-F305-4336-86BA-A8CF78965B79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226212" y="4010413"/>
                <a:ext cx="1235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3C4EF23-CE49-42FE-A0FA-ABFF411CA822}"/>
                  </a:ext>
                </a:extLst>
              </p14:cNvPr>
              <p14:cNvContentPartPr/>
              <p14:nvPr/>
            </p14:nvContentPartPr>
            <p14:xfrm>
              <a:off x="2337092" y="4105813"/>
              <a:ext cx="130680" cy="231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3C4EF23-CE49-42FE-A0FA-ABFF411CA82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328452" y="4097173"/>
                <a:ext cx="148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7F3DC81-89C0-4A1D-8C4C-E64E08CB513E}"/>
                  </a:ext>
                </a:extLst>
              </p14:cNvPr>
              <p14:cNvContentPartPr/>
              <p14:nvPr/>
            </p14:nvContentPartPr>
            <p14:xfrm>
              <a:off x="2555612" y="4161613"/>
              <a:ext cx="16200" cy="1450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7F3DC81-89C0-4A1D-8C4C-E64E08CB513E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546972" y="4152613"/>
                <a:ext cx="33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B17F79B-0B36-4B6A-9972-9BF5DC204B5C}"/>
                  </a:ext>
                </a:extLst>
              </p14:cNvPr>
              <p14:cNvContentPartPr/>
              <p14:nvPr/>
            </p14:nvContentPartPr>
            <p14:xfrm>
              <a:off x="2545892" y="4158733"/>
              <a:ext cx="133560" cy="1666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B17F79B-0B36-4B6A-9972-9BF5DC204B5C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536892" y="4149733"/>
                <a:ext cx="151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EA7F99F-6499-4557-981A-4407DED20305}"/>
                  </a:ext>
                </a:extLst>
              </p14:cNvPr>
              <p14:cNvContentPartPr/>
              <p14:nvPr/>
            </p14:nvContentPartPr>
            <p14:xfrm>
              <a:off x="2732732" y="4232533"/>
              <a:ext cx="37080" cy="892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EA7F99F-6499-4557-981A-4407DED20305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2723732" y="4223533"/>
                <a:ext cx="54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91D5568-36A6-4694-87D8-F8A0F9FFA66E}"/>
                  </a:ext>
                </a:extLst>
              </p14:cNvPr>
              <p14:cNvContentPartPr/>
              <p14:nvPr/>
            </p14:nvContentPartPr>
            <p14:xfrm>
              <a:off x="2730932" y="4119133"/>
              <a:ext cx="54720" cy="53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91D5568-36A6-4694-87D8-F8A0F9FFA66E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722292" y="4110493"/>
                <a:ext cx="72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EEF94E7-4B31-42DA-A373-D0A138237D4B}"/>
                  </a:ext>
                </a:extLst>
              </p14:cNvPr>
              <p14:cNvContentPartPr/>
              <p14:nvPr/>
            </p14:nvContentPartPr>
            <p14:xfrm>
              <a:off x="2818412" y="4231093"/>
              <a:ext cx="79920" cy="95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EEF94E7-4B31-42DA-A373-D0A138237D4B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809772" y="4222093"/>
                <a:ext cx="97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D8CEA4D-DD0D-49D7-AC0B-85375653B61A}"/>
                  </a:ext>
                </a:extLst>
              </p14:cNvPr>
              <p14:cNvContentPartPr/>
              <p14:nvPr/>
            </p14:nvContentPartPr>
            <p14:xfrm>
              <a:off x="2957732" y="4231813"/>
              <a:ext cx="23400" cy="185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D8CEA4D-DD0D-49D7-AC0B-85375653B61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2949092" y="4222813"/>
                <a:ext cx="41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EA06248-8C34-4ECB-B0F3-EAB30D9A1D60}"/>
                  </a:ext>
                </a:extLst>
              </p14:cNvPr>
              <p14:cNvContentPartPr/>
              <p14:nvPr/>
            </p14:nvContentPartPr>
            <p14:xfrm>
              <a:off x="2948012" y="4224973"/>
              <a:ext cx="93600" cy="82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EA06248-8C34-4ECB-B0F3-EAB30D9A1D60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2939012" y="4215973"/>
                <a:ext cx="111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2488BB7-90F6-4E1D-AC4F-CC92439ECE4C}"/>
                  </a:ext>
                </a:extLst>
              </p14:cNvPr>
              <p14:cNvContentPartPr/>
              <p14:nvPr/>
            </p14:nvContentPartPr>
            <p14:xfrm>
              <a:off x="3071492" y="4098973"/>
              <a:ext cx="24480" cy="248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2488BB7-90F6-4E1D-AC4F-CC92439ECE4C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62852" y="4089973"/>
                <a:ext cx="42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34490F5-1738-425F-BD91-13C974D5CFE7}"/>
                  </a:ext>
                </a:extLst>
              </p14:cNvPr>
              <p14:cNvContentPartPr/>
              <p14:nvPr/>
            </p14:nvContentPartPr>
            <p14:xfrm>
              <a:off x="3132692" y="4241893"/>
              <a:ext cx="128880" cy="105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34490F5-1738-425F-BD91-13C974D5CFE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23692" y="4233253"/>
                <a:ext cx="146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65463C6-9F45-4CB0-B049-1B0F10134D3A}"/>
                  </a:ext>
                </a:extLst>
              </p14:cNvPr>
              <p14:cNvContentPartPr/>
              <p14:nvPr/>
            </p14:nvContentPartPr>
            <p14:xfrm>
              <a:off x="3205052" y="4236853"/>
              <a:ext cx="147240" cy="225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65463C6-9F45-4CB0-B049-1B0F10134D3A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196052" y="4228213"/>
                <a:ext cx="164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126D999-8C9E-4236-9562-3220FA76A1D5}"/>
                  </a:ext>
                </a:extLst>
              </p14:cNvPr>
              <p14:cNvContentPartPr/>
              <p14:nvPr/>
            </p14:nvContentPartPr>
            <p14:xfrm>
              <a:off x="3374252" y="4079173"/>
              <a:ext cx="137160" cy="384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126D999-8C9E-4236-9562-3220FA76A1D5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3365612" y="4070173"/>
                <a:ext cx="1548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1C3C358C-F767-4430-8824-C4124740C926}"/>
                  </a:ext>
                </a:extLst>
              </p14:cNvPr>
              <p14:cNvContentPartPr/>
              <p14:nvPr/>
            </p14:nvContentPartPr>
            <p14:xfrm>
              <a:off x="3509972" y="2389333"/>
              <a:ext cx="449280" cy="864720"/>
            </p14:xfrm>
          </p:contentPart>
        </mc:Choice>
        <mc:Fallback xmlns=""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1C3C358C-F767-4430-8824-C4124740C926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501332" y="2380693"/>
                <a:ext cx="466920" cy="88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A6E8F24F-09F6-4E19-ABB0-B55CF713E7A2}"/>
              </a:ext>
            </a:extLst>
          </p:cNvPr>
          <p:cNvGrpSpPr/>
          <p:nvPr/>
        </p:nvGrpSpPr>
        <p:grpSpPr>
          <a:xfrm>
            <a:off x="3971492" y="2875693"/>
            <a:ext cx="477000" cy="240120"/>
            <a:chOff x="3373615" y="2778978"/>
            <a:chExt cx="477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D7AE7593-5E17-4914-91B0-AE37E11313FC}"/>
                    </a:ext>
                  </a:extLst>
                </p14:cNvPr>
                <p14:cNvContentPartPr/>
                <p14:nvPr/>
              </p14:nvContentPartPr>
              <p14:xfrm>
                <a:off x="3373615" y="2865738"/>
                <a:ext cx="112680" cy="15120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D7AE7593-5E17-4914-91B0-AE37E11313F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364615" y="2856738"/>
                  <a:ext cx="130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F2AB6156-A40C-4770-9B58-535EE0DF2827}"/>
                    </a:ext>
                  </a:extLst>
                </p14:cNvPr>
                <p14:cNvContentPartPr/>
                <p14:nvPr/>
              </p14:nvContentPartPr>
              <p14:xfrm>
                <a:off x="3535255" y="2888778"/>
                <a:ext cx="30240" cy="11448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F2AB6156-A40C-4770-9B58-535EE0DF282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526615" y="2879778"/>
                  <a:ext cx="47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A98074DB-F136-499E-AE4C-6DC714E6D47F}"/>
                    </a:ext>
                  </a:extLst>
                </p14:cNvPr>
                <p14:cNvContentPartPr/>
                <p14:nvPr/>
              </p14:nvContentPartPr>
              <p14:xfrm>
                <a:off x="3535615" y="2778978"/>
                <a:ext cx="53280" cy="7812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A98074DB-F136-499E-AE4C-6DC714E6D47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526975" y="2769978"/>
                  <a:ext cx="70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395E4D3C-0D28-4F0F-95EE-51F554182328}"/>
                    </a:ext>
                  </a:extLst>
                </p14:cNvPr>
                <p14:cNvContentPartPr/>
                <p14:nvPr/>
              </p14:nvContentPartPr>
              <p14:xfrm>
                <a:off x="3592855" y="2910738"/>
                <a:ext cx="114120" cy="10116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395E4D3C-0D28-4F0F-95EE-51F55418232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584215" y="2902098"/>
                  <a:ext cx="131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2EA932C5-15DC-408E-A314-721B4D183FC7}"/>
                    </a:ext>
                  </a:extLst>
                </p14:cNvPr>
                <p14:cNvContentPartPr/>
                <p14:nvPr/>
              </p14:nvContentPartPr>
              <p14:xfrm>
                <a:off x="3727855" y="2841618"/>
                <a:ext cx="122760" cy="17748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2EA932C5-15DC-408E-A314-721B4D183FC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719215" y="2832978"/>
                  <a:ext cx="1404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119047EA-0275-453A-AA2B-3DF880E597D7}"/>
              </a:ext>
            </a:extLst>
          </p:cNvPr>
          <p:cNvGrpSpPr/>
          <p:nvPr/>
        </p:nvGrpSpPr>
        <p:grpSpPr>
          <a:xfrm>
            <a:off x="9402175" y="5542573"/>
            <a:ext cx="737640" cy="264600"/>
            <a:chOff x="8804298" y="5445858"/>
            <a:chExt cx="73764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BC94D73A-6AEE-4AFA-8D32-343EDBEF5BDC}"/>
                    </a:ext>
                  </a:extLst>
                </p14:cNvPr>
                <p14:cNvContentPartPr/>
                <p14:nvPr/>
              </p14:nvContentPartPr>
              <p14:xfrm>
                <a:off x="8804298" y="5450898"/>
                <a:ext cx="128520" cy="21636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BC94D73A-6AEE-4AFA-8D32-343EDBEF5BD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795298" y="5441898"/>
                  <a:ext cx="146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7EF38D25-02DE-4AEB-8E74-9D9219FE0F1C}"/>
                    </a:ext>
                  </a:extLst>
                </p14:cNvPr>
                <p14:cNvContentPartPr/>
                <p14:nvPr/>
              </p14:nvContentPartPr>
              <p14:xfrm>
                <a:off x="8996538" y="5465298"/>
                <a:ext cx="69120" cy="20232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7EF38D25-02DE-4AEB-8E74-9D9219FE0F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987898" y="5456658"/>
                  <a:ext cx="8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F62C9AB9-10C1-46BF-A8F9-FEE1139DED50}"/>
                    </a:ext>
                  </a:extLst>
                </p14:cNvPr>
                <p14:cNvContentPartPr/>
                <p14:nvPr/>
              </p14:nvContentPartPr>
              <p14:xfrm>
                <a:off x="8983938" y="5539098"/>
                <a:ext cx="99360" cy="1224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F62C9AB9-10C1-46BF-A8F9-FEE1139DED5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975298" y="5530458"/>
                  <a:ext cx="117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F39414CF-3D48-48C9-9822-3F655A195D2C}"/>
                    </a:ext>
                  </a:extLst>
                </p14:cNvPr>
                <p14:cNvContentPartPr/>
                <p14:nvPr/>
              </p14:nvContentPartPr>
              <p14:xfrm>
                <a:off x="9095538" y="5552418"/>
                <a:ext cx="164160" cy="12600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F39414CF-3D48-48C9-9822-3F655A195D2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086538" y="5543418"/>
                  <a:ext cx="181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CF306C7E-7CE7-4ABD-B693-CF88A524EDBE}"/>
                    </a:ext>
                  </a:extLst>
                </p14:cNvPr>
                <p14:cNvContentPartPr/>
                <p14:nvPr/>
              </p14:nvContentPartPr>
              <p14:xfrm>
                <a:off x="9272298" y="5569698"/>
                <a:ext cx="100080" cy="11592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CF306C7E-7CE7-4ABD-B693-CF88A524EDB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63658" y="5561058"/>
                  <a:ext cx="117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5E156E1E-1080-47DD-818C-9BD37BB50765}"/>
                    </a:ext>
                  </a:extLst>
                </p14:cNvPr>
                <p14:cNvContentPartPr/>
                <p14:nvPr/>
              </p14:nvContentPartPr>
              <p14:xfrm>
                <a:off x="9422778" y="5445858"/>
                <a:ext cx="119160" cy="26460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5E156E1E-1080-47DD-818C-9BD37BB507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414138" y="5437218"/>
                  <a:ext cx="1368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435B2D34-E099-41EE-96B5-B5BDD7C5C78A}"/>
              </a:ext>
            </a:extLst>
          </p:cNvPr>
          <p:cNvGrpSpPr/>
          <p:nvPr/>
        </p:nvGrpSpPr>
        <p:grpSpPr>
          <a:xfrm>
            <a:off x="10336375" y="5623573"/>
            <a:ext cx="31320" cy="177480"/>
            <a:chOff x="9738498" y="5526858"/>
            <a:chExt cx="313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F5C649F2-0B1C-4C65-83D5-1726E82384A6}"/>
                    </a:ext>
                  </a:extLst>
                </p14:cNvPr>
                <p14:cNvContentPartPr/>
                <p14:nvPr/>
              </p14:nvContentPartPr>
              <p14:xfrm>
                <a:off x="9738498" y="5526858"/>
                <a:ext cx="23760" cy="4356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F5C649F2-0B1C-4C65-83D5-1726E82384A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729858" y="5518218"/>
                  <a:ext cx="41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9521B815-6994-48FA-AD19-839D5976EA32}"/>
                    </a:ext>
                  </a:extLst>
                </p14:cNvPr>
                <p14:cNvContentPartPr/>
                <p14:nvPr/>
              </p14:nvContentPartPr>
              <p14:xfrm>
                <a:off x="9746778" y="5676978"/>
                <a:ext cx="23040" cy="2736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9521B815-6994-48FA-AD19-839D5976EA3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738138" y="5668338"/>
                  <a:ext cx="406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F6EB102F-C7B6-490A-AE95-664D7EBCAA02}"/>
              </a:ext>
            </a:extLst>
          </p:cNvPr>
          <p:cNvGrpSpPr/>
          <p:nvPr/>
        </p:nvGrpSpPr>
        <p:grpSpPr>
          <a:xfrm>
            <a:off x="10561375" y="5490013"/>
            <a:ext cx="964800" cy="389880"/>
            <a:chOff x="9963498" y="5393298"/>
            <a:chExt cx="96480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2C170A63-76CC-4EA9-916A-E88F55C2D2CA}"/>
                    </a:ext>
                  </a:extLst>
                </p14:cNvPr>
                <p14:cNvContentPartPr/>
                <p14:nvPr/>
              </p14:nvContentPartPr>
              <p14:xfrm>
                <a:off x="9963498" y="5521098"/>
                <a:ext cx="23760" cy="18000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2C170A63-76CC-4EA9-916A-E88F55C2D2C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4858" y="5512098"/>
                  <a:ext cx="41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034ED2C5-81CD-451C-8071-4B47F5931ADB}"/>
                    </a:ext>
                  </a:extLst>
                </p14:cNvPr>
                <p14:cNvContentPartPr/>
                <p14:nvPr/>
              </p14:nvContentPartPr>
              <p14:xfrm>
                <a:off x="9966378" y="5481138"/>
                <a:ext cx="114120" cy="13248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034ED2C5-81CD-451C-8071-4B47F5931AD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57378" y="5472498"/>
                  <a:ext cx="131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DEC25439-1606-4047-B60D-2EAB9898F055}"/>
                    </a:ext>
                  </a:extLst>
                </p14:cNvPr>
                <p14:cNvContentPartPr/>
                <p14:nvPr/>
              </p14:nvContentPartPr>
              <p14:xfrm>
                <a:off x="10137018" y="5486538"/>
                <a:ext cx="20520" cy="22032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DEC25439-1606-4047-B60D-2EAB9898F05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8378" y="5477898"/>
                  <a:ext cx="38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2A74E465-0F86-41FD-8A93-9DA7098AFA99}"/>
                    </a:ext>
                  </a:extLst>
                </p14:cNvPr>
                <p14:cNvContentPartPr/>
                <p14:nvPr/>
              </p14:nvContentPartPr>
              <p14:xfrm>
                <a:off x="10151778" y="5593458"/>
                <a:ext cx="96840" cy="2196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2A74E465-0F86-41FD-8A93-9DA7098AFA9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142778" y="5584818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C9ECDA53-7C9A-4BE4-8CA5-9E4AAC39F178}"/>
                    </a:ext>
                  </a:extLst>
                </p14:cNvPr>
                <p14:cNvContentPartPr/>
                <p14:nvPr/>
              </p14:nvContentPartPr>
              <p14:xfrm>
                <a:off x="10236738" y="5517498"/>
                <a:ext cx="31320" cy="17604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C9ECDA53-7C9A-4BE4-8CA5-9E4AAC39F1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228098" y="5508498"/>
                  <a:ext cx="48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E23A7FB3-0B27-4F18-9E63-C3BA8C952666}"/>
                    </a:ext>
                  </a:extLst>
                </p14:cNvPr>
                <p14:cNvContentPartPr/>
                <p14:nvPr/>
              </p14:nvContentPartPr>
              <p14:xfrm>
                <a:off x="10152138" y="5489418"/>
                <a:ext cx="20160" cy="21528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E23A7FB3-0B27-4F18-9E63-C3BA8C95266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43498" y="5480778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19861AF9-7AB5-4A22-9213-42F1C3B75D0A}"/>
                    </a:ext>
                  </a:extLst>
                </p14:cNvPr>
                <p14:cNvContentPartPr/>
                <p14:nvPr/>
              </p14:nvContentPartPr>
              <p14:xfrm>
                <a:off x="10156458" y="5594178"/>
                <a:ext cx="75960" cy="2520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19861AF9-7AB5-4A22-9213-42F1C3B75D0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147458" y="5585538"/>
                  <a:ext cx="9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25766405-3BC7-4B6E-8CC4-1B0D02515145}"/>
                    </a:ext>
                  </a:extLst>
                </p14:cNvPr>
                <p14:cNvContentPartPr/>
                <p14:nvPr/>
              </p14:nvContentPartPr>
              <p14:xfrm>
                <a:off x="10326018" y="5527938"/>
                <a:ext cx="16920" cy="18504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25766405-3BC7-4B6E-8CC4-1B0D0251514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17378" y="5518938"/>
                  <a:ext cx="34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069805BC-D857-4EC4-B23B-8FD3566A0AD6}"/>
                    </a:ext>
                  </a:extLst>
                </p14:cNvPr>
                <p14:cNvContentPartPr/>
                <p14:nvPr/>
              </p14:nvContentPartPr>
              <p14:xfrm>
                <a:off x="10323498" y="5500578"/>
                <a:ext cx="100080" cy="12132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069805BC-D857-4EC4-B23B-8FD3566A0AD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314498" y="5491938"/>
                  <a:ext cx="117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5D1D292C-A4E7-49AE-BDD8-E5BBDA3223C2}"/>
                    </a:ext>
                  </a:extLst>
                </p14:cNvPr>
                <p14:cNvContentPartPr/>
                <p14:nvPr/>
              </p14:nvContentPartPr>
              <p14:xfrm>
                <a:off x="10329258" y="5526498"/>
                <a:ext cx="19440" cy="16056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5D1D292C-A4E7-49AE-BDD8-E5BBDA3223C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320258" y="5517498"/>
                  <a:ext cx="3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BC153918-C617-4015-A397-652B41E7ECE4}"/>
                    </a:ext>
                  </a:extLst>
                </p14:cNvPr>
                <p14:cNvContentPartPr/>
                <p14:nvPr/>
              </p14:nvContentPartPr>
              <p14:xfrm>
                <a:off x="10463898" y="5393298"/>
                <a:ext cx="151920" cy="38988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BC153918-C617-4015-A397-652B41E7ECE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454898" y="5384298"/>
                  <a:ext cx="1695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16FB862-F115-4C2B-8D22-D53CD02DED05}"/>
                    </a:ext>
                  </a:extLst>
                </p14:cNvPr>
                <p14:cNvContentPartPr/>
                <p14:nvPr/>
              </p14:nvContentPartPr>
              <p14:xfrm>
                <a:off x="10636698" y="5535138"/>
                <a:ext cx="147960" cy="20412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16FB862-F115-4C2B-8D22-D53CD02DED0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628058" y="5526138"/>
                  <a:ext cx="165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8FA205D0-6FFC-481C-BE52-833C2913C6AE}"/>
                    </a:ext>
                  </a:extLst>
                </p14:cNvPr>
                <p14:cNvContentPartPr/>
                <p14:nvPr/>
              </p14:nvContentPartPr>
              <p14:xfrm>
                <a:off x="10811298" y="5525418"/>
                <a:ext cx="117000" cy="21780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8FA205D0-6FFC-481C-BE52-833C2913C6A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802658" y="5516778"/>
                  <a:ext cx="13464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D44702E1-C2AE-4493-83AF-8D82BAE736CF}"/>
                  </a:ext>
                </a:extLst>
              </p14:cNvPr>
              <p14:cNvContentPartPr/>
              <p14:nvPr/>
            </p14:nvContentPartPr>
            <p14:xfrm>
              <a:off x="9434575" y="5979613"/>
              <a:ext cx="196560" cy="199440"/>
            </p14:xfrm>
          </p:contentPart>
        </mc:Choice>
        <mc:Fallback xmlns=""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D44702E1-C2AE-4493-83AF-8D82BAE736CF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9425935" y="5970613"/>
                <a:ext cx="2142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A01277CA-A4D4-4F44-B591-4681E0CEB700}"/>
                  </a:ext>
                </a:extLst>
              </p14:cNvPr>
              <p14:cNvContentPartPr/>
              <p14:nvPr/>
            </p14:nvContentPartPr>
            <p14:xfrm>
              <a:off x="9686215" y="6071773"/>
              <a:ext cx="151920" cy="116280"/>
            </p14:xfrm>
          </p:contentPart>
        </mc:Choice>
        <mc:Fallback xmlns=""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A01277CA-A4D4-4F44-B591-4681E0CEB70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9677575" y="6062773"/>
                <a:ext cx="169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85213F23-B12D-4183-889F-A42C49D05710}"/>
                  </a:ext>
                </a:extLst>
              </p14:cNvPr>
              <p14:cNvContentPartPr/>
              <p14:nvPr/>
            </p14:nvContentPartPr>
            <p14:xfrm>
              <a:off x="9858295" y="5987533"/>
              <a:ext cx="43920" cy="254160"/>
            </p14:xfrm>
          </p:contentPart>
        </mc:Choice>
        <mc:Fallback xmlns=""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85213F23-B12D-4183-889F-A42C49D0571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9849295" y="5978893"/>
                <a:ext cx="61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5E2B383F-02E6-4CBC-B3B9-D1D459C61C60}"/>
                  </a:ext>
                </a:extLst>
              </p14:cNvPr>
              <p14:cNvContentPartPr/>
              <p14:nvPr/>
            </p14:nvContentPartPr>
            <p14:xfrm>
              <a:off x="9773335" y="6092653"/>
              <a:ext cx="106200" cy="11160"/>
            </p14:xfrm>
          </p:contentPart>
        </mc:Choice>
        <mc:Fallback xmlns=""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5E2B383F-02E6-4CBC-B3B9-D1D459C61C60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9764695" y="6084013"/>
                <a:ext cx="123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127C6243-ECFF-409E-BD56-EE5DF10A0AAF}"/>
                  </a:ext>
                </a:extLst>
              </p14:cNvPr>
              <p14:cNvContentPartPr/>
              <p14:nvPr/>
            </p14:nvContentPartPr>
            <p14:xfrm>
              <a:off x="9922015" y="6126133"/>
              <a:ext cx="153720" cy="114120"/>
            </p14:xfrm>
          </p:contentPart>
        </mc:Choice>
        <mc:Fallback xmlns=""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127C6243-ECFF-409E-BD56-EE5DF10A0AAF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9913375" y="6117493"/>
                <a:ext cx="171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6BC8072D-F843-4A6E-BD53-BBEBBF8485CE}"/>
                  </a:ext>
                </a:extLst>
              </p14:cNvPr>
              <p14:cNvContentPartPr/>
              <p14:nvPr/>
            </p14:nvContentPartPr>
            <p14:xfrm>
              <a:off x="10072855" y="6014173"/>
              <a:ext cx="113040" cy="234720"/>
            </p14:xfrm>
          </p:contentPart>
        </mc:Choice>
        <mc:Fallback xmlns=""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6BC8072D-F843-4A6E-BD53-BBEBBF8485CE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10064215" y="6005173"/>
                <a:ext cx="130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26237F83-FEEA-4583-919E-162DF45183BC}"/>
                  </a:ext>
                </a:extLst>
              </p14:cNvPr>
              <p14:cNvContentPartPr/>
              <p14:nvPr/>
            </p14:nvContentPartPr>
            <p14:xfrm>
              <a:off x="10198135" y="6130813"/>
              <a:ext cx="121320" cy="108720"/>
            </p14:xfrm>
          </p:contentPart>
        </mc:Choice>
        <mc:Fallback xmlns=""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26237F83-FEEA-4583-919E-162DF45183B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10189135" y="6121813"/>
                <a:ext cx="1389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3878B6D7-611A-4E38-9116-C585DAAECCBB}"/>
                  </a:ext>
                </a:extLst>
              </p14:cNvPr>
              <p14:cNvContentPartPr/>
              <p14:nvPr/>
            </p14:nvContentPartPr>
            <p14:xfrm>
              <a:off x="10313335" y="6118213"/>
              <a:ext cx="64440" cy="128160"/>
            </p14:xfrm>
          </p:contentPart>
        </mc:Choice>
        <mc:Fallback xmlns=""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3878B6D7-611A-4E38-9116-C585DAAECCBB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0304335" y="6109573"/>
                <a:ext cx="820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1132" name="Ink 1131">
                <a:extLst>
                  <a:ext uri="{FF2B5EF4-FFF2-40B4-BE49-F238E27FC236}">
                    <a16:creationId xmlns:a16="http://schemas.microsoft.com/office/drawing/2014/main" id="{E9CC02F9-55CA-46CA-9A41-E000B817DD06}"/>
                  </a:ext>
                </a:extLst>
              </p14:cNvPr>
              <p14:cNvContentPartPr/>
              <p14:nvPr/>
            </p14:nvContentPartPr>
            <p14:xfrm>
              <a:off x="10395415" y="6136933"/>
              <a:ext cx="114120" cy="103680"/>
            </p14:xfrm>
          </p:contentPart>
        </mc:Choice>
        <mc:Fallback xmlns="">
          <p:pic>
            <p:nvPicPr>
              <p:cNvPr id="1132" name="Ink 1131">
                <a:extLst>
                  <a:ext uri="{FF2B5EF4-FFF2-40B4-BE49-F238E27FC236}">
                    <a16:creationId xmlns:a16="http://schemas.microsoft.com/office/drawing/2014/main" id="{E9CC02F9-55CA-46CA-9A41-E000B817DD06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10386775" y="6127933"/>
                <a:ext cx="131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1133" name="Ink 1132">
                <a:extLst>
                  <a:ext uri="{FF2B5EF4-FFF2-40B4-BE49-F238E27FC236}">
                    <a16:creationId xmlns:a16="http://schemas.microsoft.com/office/drawing/2014/main" id="{E279E74C-338F-40E4-B947-72DEC711BA3F}"/>
                  </a:ext>
                </a:extLst>
              </p14:cNvPr>
              <p14:cNvContentPartPr/>
              <p14:nvPr/>
            </p14:nvContentPartPr>
            <p14:xfrm>
              <a:off x="10579735" y="6116413"/>
              <a:ext cx="27000" cy="32400"/>
            </p14:xfrm>
          </p:contentPart>
        </mc:Choice>
        <mc:Fallback xmlns="">
          <p:pic>
            <p:nvPicPr>
              <p:cNvPr id="1133" name="Ink 1132">
                <a:extLst>
                  <a:ext uri="{FF2B5EF4-FFF2-40B4-BE49-F238E27FC236}">
                    <a16:creationId xmlns:a16="http://schemas.microsoft.com/office/drawing/2014/main" id="{E279E74C-338F-40E4-B947-72DEC711BA3F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0571095" y="6107773"/>
                <a:ext cx="446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1134" name="Ink 1133">
                <a:extLst>
                  <a:ext uri="{FF2B5EF4-FFF2-40B4-BE49-F238E27FC236}">
                    <a16:creationId xmlns:a16="http://schemas.microsoft.com/office/drawing/2014/main" id="{46BAFA7C-2D53-4566-9B70-B605EE8CAB81}"/>
                  </a:ext>
                </a:extLst>
              </p14:cNvPr>
              <p14:cNvContentPartPr/>
              <p14:nvPr/>
            </p14:nvContentPartPr>
            <p14:xfrm>
              <a:off x="10572175" y="6220453"/>
              <a:ext cx="46440" cy="23760"/>
            </p14:xfrm>
          </p:contentPart>
        </mc:Choice>
        <mc:Fallback xmlns="">
          <p:pic>
            <p:nvPicPr>
              <p:cNvPr id="1134" name="Ink 1133">
                <a:extLst>
                  <a:ext uri="{FF2B5EF4-FFF2-40B4-BE49-F238E27FC236}">
                    <a16:creationId xmlns:a16="http://schemas.microsoft.com/office/drawing/2014/main" id="{46BAFA7C-2D53-4566-9B70-B605EE8CAB81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0563535" y="6211813"/>
                <a:ext cx="64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2039290A-8AF3-43D8-98B8-DC69DFA9B783}"/>
                  </a:ext>
                </a:extLst>
              </p14:cNvPr>
              <p14:cNvContentPartPr/>
              <p14:nvPr/>
            </p14:nvContentPartPr>
            <p14:xfrm>
              <a:off x="10762255" y="6094093"/>
              <a:ext cx="18720" cy="168120"/>
            </p14:xfrm>
          </p:contentPart>
        </mc:Choice>
        <mc:Fallback xmlns=""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2039290A-8AF3-43D8-98B8-DC69DFA9B783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0753255" y="6085453"/>
                <a:ext cx="36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6DEE8665-BB0D-490B-B848-12386610C465}"/>
                  </a:ext>
                </a:extLst>
              </p14:cNvPr>
              <p14:cNvContentPartPr/>
              <p14:nvPr/>
            </p14:nvContentPartPr>
            <p14:xfrm>
              <a:off x="10758295" y="6061333"/>
              <a:ext cx="215640" cy="191520"/>
            </p14:xfrm>
          </p:contentPart>
        </mc:Choice>
        <mc:Fallback xmlns=""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6DEE8665-BB0D-490B-B848-12386610C465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0749295" y="6052333"/>
                <a:ext cx="233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1137" name="Ink 1136">
                <a:extLst>
                  <a:ext uri="{FF2B5EF4-FFF2-40B4-BE49-F238E27FC236}">
                    <a16:creationId xmlns:a16="http://schemas.microsoft.com/office/drawing/2014/main" id="{45F83597-EBF6-4E2D-81C9-960A98922599}"/>
                  </a:ext>
                </a:extLst>
              </p14:cNvPr>
              <p14:cNvContentPartPr/>
              <p14:nvPr/>
            </p14:nvContentPartPr>
            <p14:xfrm>
              <a:off x="11018215" y="6167893"/>
              <a:ext cx="87120" cy="72000"/>
            </p14:xfrm>
          </p:contentPart>
        </mc:Choice>
        <mc:Fallback xmlns="">
          <p:pic>
            <p:nvPicPr>
              <p:cNvPr id="1137" name="Ink 1136">
                <a:extLst>
                  <a:ext uri="{FF2B5EF4-FFF2-40B4-BE49-F238E27FC236}">
                    <a16:creationId xmlns:a16="http://schemas.microsoft.com/office/drawing/2014/main" id="{45F83597-EBF6-4E2D-81C9-960A98922599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1009215" y="6158893"/>
                <a:ext cx="10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1138" name="Ink 1137">
                <a:extLst>
                  <a:ext uri="{FF2B5EF4-FFF2-40B4-BE49-F238E27FC236}">
                    <a16:creationId xmlns:a16="http://schemas.microsoft.com/office/drawing/2014/main" id="{C5B9835C-1635-4E24-85DC-08B8C151EEDE}"/>
                  </a:ext>
                </a:extLst>
              </p14:cNvPr>
              <p14:cNvContentPartPr/>
              <p14:nvPr/>
            </p14:nvContentPartPr>
            <p14:xfrm>
              <a:off x="10992655" y="6138013"/>
              <a:ext cx="141840" cy="233640"/>
            </p14:xfrm>
          </p:contentPart>
        </mc:Choice>
        <mc:Fallback xmlns="">
          <p:pic>
            <p:nvPicPr>
              <p:cNvPr id="1138" name="Ink 1137">
                <a:extLst>
                  <a:ext uri="{FF2B5EF4-FFF2-40B4-BE49-F238E27FC236}">
                    <a16:creationId xmlns:a16="http://schemas.microsoft.com/office/drawing/2014/main" id="{C5B9835C-1635-4E24-85DC-08B8C151EEDE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0983655" y="6129013"/>
                <a:ext cx="1594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1139" name="Ink 1138">
                <a:extLst>
                  <a:ext uri="{FF2B5EF4-FFF2-40B4-BE49-F238E27FC236}">
                    <a16:creationId xmlns:a16="http://schemas.microsoft.com/office/drawing/2014/main" id="{840F5CBF-E901-4E04-989B-B8EF86B96B11}"/>
                  </a:ext>
                </a:extLst>
              </p14:cNvPr>
              <p14:cNvContentPartPr/>
              <p14:nvPr/>
            </p14:nvContentPartPr>
            <p14:xfrm>
              <a:off x="11209735" y="6092653"/>
              <a:ext cx="109440" cy="201240"/>
            </p14:xfrm>
          </p:contentPart>
        </mc:Choice>
        <mc:Fallback xmlns="">
          <p:pic>
            <p:nvPicPr>
              <p:cNvPr id="1139" name="Ink 1138">
                <a:extLst>
                  <a:ext uri="{FF2B5EF4-FFF2-40B4-BE49-F238E27FC236}">
                    <a16:creationId xmlns:a16="http://schemas.microsoft.com/office/drawing/2014/main" id="{840F5CBF-E901-4E04-989B-B8EF86B96B1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1201095" y="6083653"/>
                <a:ext cx="127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D604DDD2-4AAF-4585-A166-22426D09BD7A}"/>
                  </a:ext>
                </a:extLst>
              </p14:cNvPr>
              <p14:cNvContentPartPr/>
              <p14:nvPr/>
            </p14:nvContentPartPr>
            <p14:xfrm>
              <a:off x="11076535" y="6219733"/>
              <a:ext cx="26280" cy="3240"/>
            </p14:xfrm>
          </p:contentPart>
        </mc:Choice>
        <mc:Fallback xmlns=""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D604DDD2-4AAF-4585-A166-22426D09BD7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1067895" y="6210733"/>
                <a:ext cx="439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F3834B3F-0E76-4A25-B48B-C21B1C6DFF58}"/>
              </a:ext>
            </a:extLst>
          </p:cNvPr>
          <p:cNvGrpSpPr/>
          <p:nvPr/>
        </p:nvGrpSpPr>
        <p:grpSpPr>
          <a:xfrm>
            <a:off x="11368135" y="6118933"/>
            <a:ext cx="308520" cy="195840"/>
            <a:chOff x="10770258" y="6022218"/>
            <a:chExt cx="3085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5231C2DC-FFBD-4105-85DE-DB1DB7FEE0BD}"/>
                    </a:ext>
                  </a:extLst>
                </p14:cNvPr>
                <p14:cNvContentPartPr/>
                <p14:nvPr/>
              </p14:nvContentPartPr>
              <p14:xfrm>
                <a:off x="10770258" y="6022578"/>
                <a:ext cx="146880" cy="15300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5231C2DC-FFBD-4105-85DE-DB1DB7FEE0B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761258" y="6013578"/>
                  <a:ext cx="16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C9BA606B-8D27-4FEC-B4A3-9B2FEF0652FF}"/>
                    </a:ext>
                  </a:extLst>
                </p14:cNvPr>
                <p14:cNvContentPartPr/>
                <p14:nvPr/>
              </p14:nvContentPartPr>
              <p14:xfrm>
                <a:off x="10815978" y="6103578"/>
                <a:ext cx="100800" cy="11448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C9BA606B-8D27-4FEC-B4A3-9B2FEF0652F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06978" y="6094578"/>
                  <a:ext cx="118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50C596FA-6E2D-477A-B2AD-23439F3E34D3}"/>
                    </a:ext>
                  </a:extLst>
                </p14:cNvPr>
                <p14:cNvContentPartPr/>
                <p14:nvPr/>
              </p14:nvContentPartPr>
              <p14:xfrm>
                <a:off x="10984458" y="6022218"/>
                <a:ext cx="94320" cy="17316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50C596FA-6E2D-477A-B2AD-23439F3E34D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975818" y="6013578"/>
                  <a:ext cx="111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70CF1334-E25E-42F7-9184-1272C892ECF2}"/>
                    </a:ext>
                  </a:extLst>
                </p14:cNvPr>
                <p14:cNvContentPartPr/>
                <p14:nvPr/>
              </p14:nvContentPartPr>
              <p14:xfrm>
                <a:off x="10975098" y="6027978"/>
                <a:ext cx="9000" cy="3456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70CF1334-E25E-42F7-9184-1272C892ECF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966458" y="6019338"/>
                  <a:ext cx="266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DD6FB1D3-EB57-4F56-B94F-E71AE2B61752}"/>
              </a:ext>
            </a:extLst>
          </p:cNvPr>
          <p:cNvGrpSpPr/>
          <p:nvPr/>
        </p:nvGrpSpPr>
        <p:grpSpPr>
          <a:xfrm>
            <a:off x="6534332" y="6296053"/>
            <a:ext cx="285120" cy="329760"/>
            <a:chOff x="5936455" y="6199338"/>
            <a:chExt cx="2851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03B8BAE3-DCA5-45C7-A94E-DD8B444797F5}"/>
                    </a:ext>
                  </a:extLst>
                </p14:cNvPr>
                <p14:cNvContentPartPr/>
                <p14:nvPr/>
              </p14:nvContentPartPr>
              <p14:xfrm>
                <a:off x="5936455" y="6325698"/>
                <a:ext cx="44640" cy="12204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03B8BAE3-DCA5-45C7-A94E-DD8B444797F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927815" y="6316698"/>
                  <a:ext cx="62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F0CCE5B3-619C-48A7-842E-C5C9426F53AA}"/>
                    </a:ext>
                  </a:extLst>
                </p14:cNvPr>
                <p14:cNvContentPartPr/>
                <p14:nvPr/>
              </p14:nvContentPartPr>
              <p14:xfrm>
                <a:off x="5938975" y="6261618"/>
                <a:ext cx="10080" cy="2016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F0CCE5B3-619C-48A7-842E-C5C9426F53A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929975" y="6252978"/>
                  <a:ext cx="27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9CA6A139-AF80-4DFA-B80E-AAD7903D0738}"/>
                    </a:ext>
                  </a:extLst>
                </p14:cNvPr>
                <p14:cNvContentPartPr/>
                <p14:nvPr/>
              </p14:nvContentPartPr>
              <p14:xfrm>
                <a:off x="6048415" y="6199338"/>
                <a:ext cx="9720" cy="23472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9CA6A139-AF80-4DFA-B80E-AAD7903D073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039775" y="6190338"/>
                  <a:ext cx="27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FBF54222-6A83-4875-8FC2-E09F70940D82}"/>
                    </a:ext>
                  </a:extLst>
                </p14:cNvPr>
                <p14:cNvContentPartPr/>
                <p14:nvPr/>
              </p14:nvContentPartPr>
              <p14:xfrm>
                <a:off x="6024295" y="6301578"/>
                <a:ext cx="82800" cy="2088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FBF54222-6A83-4875-8FC2-E09F70940D8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015295" y="6292938"/>
                  <a:ext cx="100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0E3C90CA-87A4-43DB-AFC5-1F086A441600}"/>
                    </a:ext>
                  </a:extLst>
                </p14:cNvPr>
                <p14:cNvContentPartPr/>
                <p14:nvPr/>
              </p14:nvContentPartPr>
              <p14:xfrm>
                <a:off x="6095575" y="6307338"/>
                <a:ext cx="126000" cy="22176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0E3C90CA-87A4-43DB-AFC5-1F086A44160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86935" y="6298698"/>
                  <a:ext cx="143640" cy="23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C1DA4B52-0505-4111-8679-3DD7999B7DE4}"/>
              </a:ext>
            </a:extLst>
          </p:cNvPr>
          <p:cNvSpPr/>
          <p:nvPr/>
        </p:nvSpPr>
        <p:spPr>
          <a:xfrm>
            <a:off x="9304892" y="5372100"/>
            <a:ext cx="2554200" cy="1096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57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E933027D-BC56-433D-9CC6-A4B8C097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53C810A5-8886-4F7C-8CFF-E53F72962793}"/>
              </a:ext>
            </a:extLst>
          </p:cNvPr>
          <p:cNvGrpSpPr/>
          <p:nvPr/>
        </p:nvGrpSpPr>
        <p:grpSpPr>
          <a:xfrm>
            <a:off x="4521295" y="120434"/>
            <a:ext cx="1278000" cy="324000"/>
            <a:chOff x="4521295" y="120434"/>
            <a:chExt cx="127800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C90B5D3B-217F-4B3A-AFBE-BBCB78150A94}"/>
                    </a:ext>
                  </a:extLst>
                </p14:cNvPr>
                <p14:cNvContentPartPr/>
                <p14:nvPr/>
              </p14:nvContentPartPr>
              <p14:xfrm>
                <a:off x="4521295" y="120434"/>
                <a:ext cx="127080" cy="30564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C90B5D3B-217F-4B3A-AFBE-BBCB78150A9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503655" y="102794"/>
                  <a:ext cx="162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905B894A-18CD-4693-80FF-65FF236918CF}"/>
                    </a:ext>
                  </a:extLst>
                </p14:cNvPr>
                <p14:cNvContentPartPr/>
                <p14:nvPr/>
              </p14:nvContentPartPr>
              <p14:xfrm>
                <a:off x="4754215" y="149594"/>
                <a:ext cx="100800" cy="11628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905B894A-18CD-4693-80FF-65FF236918C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736215" y="131954"/>
                  <a:ext cx="136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6560BBBD-3DC9-40E0-9DAC-D08FC790653F}"/>
                    </a:ext>
                  </a:extLst>
                </p14:cNvPr>
                <p14:cNvContentPartPr/>
                <p14:nvPr/>
              </p14:nvContentPartPr>
              <p14:xfrm>
                <a:off x="4828375" y="127994"/>
                <a:ext cx="91440" cy="11088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6560BBBD-3DC9-40E0-9DAC-D08FC790653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810375" y="109994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700879D9-6DC9-4F1C-B548-8314B8959892}"/>
                    </a:ext>
                  </a:extLst>
                </p14:cNvPr>
                <p14:cNvContentPartPr/>
                <p14:nvPr/>
              </p14:nvContentPartPr>
              <p14:xfrm>
                <a:off x="4832335" y="260474"/>
                <a:ext cx="19440" cy="18396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700879D9-6DC9-4F1C-B548-8314B895989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814335" y="242474"/>
                  <a:ext cx="55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75782AF0-6857-491F-9EC2-74664BE7EC75}"/>
                    </a:ext>
                  </a:extLst>
                </p14:cNvPr>
                <p14:cNvContentPartPr/>
                <p14:nvPr/>
              </p14:nvContentPartPr>
              <p14:xfrm>
                <a:off x="4962655" y="151034"/>
                <a:ext cx="130320" cy="24516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75782AF0-6857-491F-9EC2-74664BE7EC7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45015" y="133034"/>
                  <a:ext cx="165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A10C52AC-203B-487B-96A2-9199B3E3EEC3}"/>
                    </a:ext>
                  </a:extLst>
                </p14:cNvPr>
                <p14:cNvContentPartPr/>
                <p14:nvPr/>
              </p14:nvContentPartPr>
              <p14:xfrm>
                <a:off x="5158855" y="137714"/>
                <a:ext cx="141480" cy="1728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A10C52AC-203B-487B-96A2-9199B3E3EEC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140855" y="119714"/>
                  <a:ext cx="177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D9DE133A-2622-49FF-AE1E-05D232AF1489}"/>
                    </a:ext>
                  </a:extLst>
                </p14:cNvPr>
                <p14:cNvContentPartPr/>
                <p14:nvPr/>
              </p14:nvContentPartPr>
              <p14:xfrm>
                <a:off x="5229055" y="153914"/>
                <a:ext cx="25560" cy="26064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D9DE133A-2622-49FF-AE1E-05D232AF148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211055" y="136274"/>
                  <a:ext cx="61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4D52A7E5-AA19-4C32-B5E6-ABAAD628E1BC}"/>
                    </a:ext>
                  </a:extLst>
                </p14:cNvPr>
                <p14:cNvContentPartPr/>
                <p14:nvPr/>
              </p14:nvContentPartPr>
              <p14:xfrm>
                <a:off x="5342095" y="149594"/>
                <a:ext cx="21960" cy="24012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4D52A7E5-AA19-4C32-B5E6-ABAAD628E1B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324455" y="131954"/>
                  <a:ext cx="57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DDF58CA9-A8D6-4CDF-A038-1DA06CBA0760}"/>
                    </a:ext>
                  </a:extLst>
                </p14:cNvPr>
                <p14:cNvContentPartPr/>
                <p14:nvPr/>
              </p14:nvContentPartPr>
              <p14:xfrm>
                <a:off x="5368735" y="132314"/>
                <a:ext cx="129240" cy="2304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DDF58CA9-A8D6-4CDF-A038-1DA06CBA076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351095" y="114314"/>
                  <a:ext cx="164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884CC881-D42C-41C6-8D6B-6D6B67727260}"/>
                    </a:ext>
                  </a:extLst>
                </p14:cNvPr>
                <p14:cNvContentPartPr/>
                <p14:nvPr/>
              </p14:nvContentPartPr>
              <p14:xfrm>
                <a:off x="5367655" y="263354"/>
                <a:ext cx="117000" cy="7920"/>
              </p14:xfrm>
            </p:contentPart>
          </mc:Choice>
          <mc:Fallback xmlns=""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884CC881-D42C-41C6-8D6B-6D6B6772726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350015" y="245354"/>
                  <a:ext cx="152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EBEE33D8-C632-4FB1-BE0C-1DF9807BF2F6}"/>
                    </a:ext>
                  </a:extLst>
                </p14:cNvPr>
                <p14:cNvContentPartPr/>
                <p14:nvPr/>
              </p14:nvContentPartPr>
              <p14:xfrm>
                <a:off x="5371975" y="368114"/>
                <a:ext cx="132840" cy="15120"/>
              </p14:xfrm>
            </p:contentPart>
          </mc:Choice>
          <mc:Fallback xmlns=""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EBEE33D8-C632-4FB1-BE0C-1DF9807BF2F6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353975" y="350114"/>
                  <a:ext cx="168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C1264AC6-0D13-4BA1-BEA3-BD4D0E9FE3A4}"/>
                    </a:ext>
                  </a:extLst>
                </p14:cNvPr>
                <p14:cNvContentPartPr/>
                <p14:nvPr/>
              </p14:nvContentPartPr>
              <p14:xfrm>
                <a:off x="5584015" y="171914"/>
                <a:ext cx="10440" cy="207720"/>
              </p14:xfrm>
            </p:contentPart>
          </mc:Choice>
          <mc:Fallback xmlns=""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C1264AC6-0D13-4BA1-BEA3-BD4D0E9FE3A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566015" y="154274"/>
                  <a:ext cx="46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64677046-B4B1-4C0E-A367-A46BCC82C3F5}"/>
                    </a:ext>
                  </a:extLst>
                </p14:cNvPr>
                <p14:cNvContentPartPr/>
                <p14:nvPr/>
              </p14:nvContentPartPr>
              <p14:xfrm>
                <a:off x="5602375" y="176234"/>
                <a:ext cx="111600" cy="111600"/>
              </p14:xfrm>
            </p:contentPart>
          </mc:Choice>
          <mc:Fallback xmlns=""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64677046-B4B1-4C0E-A367-A46BCC82C3F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584375" y="158594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964DD534-166C-44AC-8157-1AFDB2432202}"/>
                    </a:ext>
                  </a:extLst>
                </p14:cNvPr>
                <p14:cNvContentPartPr/>
                <p14:nvPr/>
              </p14:nvContentPartPr>
              <p14:xfrm>
                <a:off x="5690575" y="161114"/>
                <a:ext cx="108720" cy="23868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964DD534-166C-44AC-8157-1AFDB24322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672935" y="143474"/>
                  <a:ext cx="1443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B0B0B1A0-5654-4F12-8E25-CA9E0E0231CB}"/>
              </a:ext>
            </a:extLst>
          </p:cNvPr>
          <p:cNvGrpSpPr/>
          <p:nvPr/>
        </p:nvGrpSpPr>
        <p:grpSpPr>
          <a:xfrm>
            <a:off x="6082975" y="126194"/>
            <a:ext cx="1189440" cy="285120"/>
            <a:chOff x="6082975" y="126194"/>
            <a:chExt cx="1189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CBF69F1C-9084-47A8-96C4-58DDDC5FD744}"/>
                    </a:ext>
                  </a:extLst>
                </p14:cNvPr>
                <p14:cNvContentPartPr/>
                <p14:nvPr/>
              </p14:nvContentPartPr>
              <p14:xfrm>
                <a:off x="6094135" y="198914"/>
                <a:ext cx="22680" cy="18792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CBF69F1C-9084-47A8-96C4-58DDDC5FD74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076135" y="181274"/>
                  <a:ext cx="5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F2EB51DD-17F3-42B1-A0EE-F390A10C9DC8}"/>
                    </a:ext>
                  </a:extLst>
                </p14:cNvPr>
                <p14:cNvContentPartPr/>
                <p14:nvPr/>
              </p14:nvContentPartPr>
              <p14:xfrm>
                <a:off x="6082975" y="161114"/>
                <a:ext cx="191880" cy="25020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F2EB51DD-17F3-42B1-A0EE-F390A10C9DC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064975" y="143474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188F8235-3CD6-437F-BF3A-398E998280D3}"/>
                    </a:ext>
                  </a:extLst>
                </p14:cNvPr>
                <p14:cNvContentPartPr/>
                <p14:nvPr/>
              </p14:nvContentPartPr>
              <p14:xfrm>
                <a:off x="6369895" y="178754"/>
                <a:ext cx="13680" cy="18144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188F8235-3CD6-437F-BF3A-398E998280D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351895" y="16075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AF102D2E-DD3C-426B-AF82-F004DD78FC43}"/>
                    </a:ext>
                  </a:extLst>
                </p14:cNvPr>
                <p14:cNvContentPartPr/>
                <p14:nvPr/>
              </p14:nvContentPartPr>
              <p14:xfrm>
                <a:off x="6376015" y="126194"/>
                <a:ext cx="123840" cy="9252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AF102D2E-DD3C-426B-AF82-F004DD78FC43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358015" y="108194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8DB1D3DB-75B8-465C-9D70-E929E1C4C2BF}"/>
                    </a:ext>
                  </a:extLst>
                </p14:cNvPr>
                <p14:cNvContentPartPr/>
                <p14:nvPr/>
              </p14:nvContentPartPr>
              <p14:xfrm>
                <a:off x="6390055" y="269114"/>
                <a:ext cx="97200" cy="1692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8DB1D3DB-75B8-465C-9D70-E929E1C4C2B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372415" y="251474"/>
                  <a:ext cx="13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D366D9D6-8E9A-4178-92A4-24C8817A33A9}"/>
                    </a:ext>
                  </a:extLst>
                </p14:cNvPr>
                <p14:cNvContentPartPr/>
                <p14:nvPr/>
              </p14:nvContentPartPr>
              <p14:xfrm>
                <a:off x="6365215" y="360554"/>
                <a:ext cx="117360" cy="2628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D366D9D6-8E9A-4178-92A4-24C8817A33A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347215" y="342554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E53AF56B-D134-494B-A4F5-B6E660D62B31}"/>
                    </a:ext>
                  </a:extLst>
                </p14:cNvPr>
                <p14:cNvContentPartPr/>
                <p14:nvPr/>
              </p14:nvContentPartPr>
              <p14:xfrm>
                <a:off x="6542335" y="183434"/>
                <a:ext cx="150120" cy="211320"/>
              </p14:xfrm>
            </p:contentPart>
          </mc:Choice>
          <mc:Fallback xmlns=""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E53AF56B-D134-494B-A4F5-B6E660D62B3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24695" y="165434"/>
                  <a:ext cx="185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D8E11450-FF8E-464F-A1C4-9F1766946C3C}"/>
                    </a:ext>
                  </a:extLst>
                </p14:cNvPr>
                <p14:cNvContentPartPr/>
                <p14:nvPr/>
              </p14:nvContentPartPr>
              <p14:xfrm>
                <a:off x="6795415" y="171194"/>
                <a:ext cx="11880" cy="223920"/>
              </p14:xfrm>
            </p:contentPart>
          </mc:Choice>
          <mc:Fallback xmlns=""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D8E11450-FF8E-464F-A1C4-9F1766946C3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777775" y="153554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FB1959A9-366F-4679-AE46-BC04F84F18D8}"/>
                    </a:ext>
                  </a:extLst>
                </p14:cNvPr>
                <p14:cNvContentPartPr/>
                <p14:nvPr/>
              </p14:nvContentPartPr>
              <p14:xfrm>
                <a:off x="6885775" y="181274"/>
                <a:ext cx="141840" cy="21024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FB1959A9-366F-4679-AE46-BC04F84F18D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867775" y="163274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B64C1C26-B051-4C4C-8032-633C318B7752}"/>
                    </a:ext>
                  </a:extLst>
                </p14:cNvPr>
                <p14:cNvContentPartPr/>
                <p14:nvPr/>
              </p14:nvContentPartPr>
              <p14:xfrm>
                <a:off x="6972535" y="262994"/>
                <a:ext cx="100440" cy="19080"/>
              </p14:xfrm>
            </p:contentPart>
          </mc:Choice>
          <mc:Fallback xmlns=""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B64C1C26-B051-4C4C-8032-633C318B775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954535" y="245354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D8A6F6BD-D79D-460B-820E-4192F0A1E55F}"/>
                    </a:ext>
                  </a:extLst>
                </p14:cNvPr>
                <p14:cNvContentPartPr/>
                <p14:nvPr/>
              </p14:nvContentPartPr>
              <p14:xfrm>
                <a:off x="7020415" y="276674"/>
                <a:ext cx="20160" cy="128160"/>
              </p14:xfrm>
            </p:contentPart>
          </mc:Choice>
          <mc:Fallback xmlns=""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D8A6F6BD-D79D-460B-820E-4192F0A1E55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002775" y="259034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4182D4B7-3E12-497A-8E3D-1ADD8D08F3E2}"/>
                    </a:ext>
                  </a:extLst>
                </p14:cNvPr>
                <p14:cNvContentPartPr/>
                <p14:nvPr/>
              </p14:nvContentPartPr>
              <p14:xfrm>
                <a:off x="7125895" y="209714"/>
                <a:ext cx="16920" cy="181080"/>
              </p14:xfrm>
            </p:contentPart>
          </mc:Choice>
          <mc:Fallback xmlns=""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4182D4B7-3E12-497A-8E3D-1ADD8D08F3E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107895" y="191714"/>
                  <a:ext cx="52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FC12E3C8-01AE-46CB-BDDA-7FFF9C63293E}"/>
                    </a:ext>
                  </a:extLst>
                </p14:cNvPr>
                <p14:cNvContentPartPr/>
                <p14:nvPr/>
              </p14:nvContentPartPr>
              <p14:xfrm>
                <a:off x="7142455" y="217274"/>
                <a:ext cx="108360" cy="15228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FC12E3C8-01AE-46CB-BDDA-7FFF9C6329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124815" y="199634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17B34024-8A42-4A77-90A9-8CA8A4F16E0C}"/>
                    </a:ext>
                  </a:extLst>
                </p14:cNvPr>
                <p14:cNvContentPartPr/>
                <p14:nvPr/>
              </p14:nvContentPartPr>
              <p14:xfrm>
                <a:off x="7256575" y="155354"/>
                <a:ext cx="15840" cy="21492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17B34024-8A42-4A77-90A9-8CA8A4F16E0C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238575" y="137714"/>
                  <a:ext cx="51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1190" name="Ink 1189">
                <a:extLst>
                  <a:ext uri="{FF2B5EF4-FFF2-40B4-BE49-F238E27FC236}">
                    <a16:creationId xmlns:a16="http://schemas.microsoft.com/office/drawing/2014/main" id="{2F806392-42EC-417A-A161-4871A4E964E6}"/>
                  </a:ext>
                </a:extLst>
              </p14:cNvPr>
              <p14:cNvContentPartPr/>
              <p14:nvPr/>
            </p14:nvContentPartPr>
            <p14:xfrm>
              <a:off x="4533175" y="551714"/>
              <a:ext cx="1363320" cy="16200"/>
            </p14:xfrm>
          </p:contentPart>
        </mc:Choice>
        <mc:Fallback xmlns="">
          <p:pic>
            <p:nvPicPr>
              <p:cNvPr id="1190" name="Ink 1189">
                <a:extLst>
                  <a:ext uri="{FF2B5EF4-FFF2-40B4-BE49-F238E27FC236}">
                    <a16:creationId xmlns:a16="http://schemas.microsoft.com/office/drawing/2014/main" id="{2F806392-42EC-417A-A161-4871A4E964E6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4515535" y="534074"/>
                <a:ext cx="1398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1191" name="Ink 1190">
                <a:extLst>
                  <a:ext uri="{FF2B5EF4-FFF2-40B4-BE49-F238E27FC236}">
                    <a16:creationId xmlns:a16="http://schemas.microsoft.com/office/drawing/2014/main" id="{655EFBC5-5130-4B01-B8AD-F00262778367}"/>
                  </a:ext>
                </a:extLst>
              </p14:cNvPr>
              <p14:cNvContentPartPr/>
              <p14:nvPr/>
            </p14:nvContentPartPr>
            <p14:xfrm>
              <a:off x="6118255" y="559994"/>
              <a:ext cx="1263960" cy="7560"/>
            </p14:xfrm>
          </p:contentPart>
        </mc:Choice>
        <mc:Fallback xmlns="">
          <p:pic>
            <p:nvPicPr>
              <p:cNvPr id="1191" name="Ink 1190">
                <a:extLst>
                  <a:ext uri="{FF2B5EF4-FFF2-40B4-BE49-F238E27FC236}">
                    <a16:creationId xmlns:a16="http://schemas.microsoft.com/office/drawing/2014/main" id="{655EFBC5-5130-4B01-B8AD-F00262778367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6100615" y="542354"/>
                <a:ext cx="1299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1195" name="Ink 1194">
                <a:extLst>
                  <a:ext uri="{FF2B5EF4-FFF2-40B4-BE49-F238E27FC236}">
                    <a16:creationId xmlns:a16="http://schemas.microsoft.com/office/drawing/2014/main" id="{EAFA007E-D00E-4638-AAC8-BBE0B1A81758}"/>
                  </a:ext>
                </a:extLst>
              </p14:cNvPr>
              <p14:cNvContentPartPr/>
              <p14:nvPr/>
            </p14:nvContentPartPr>
            <p14:xfrm>
              <a:off x="4079575" y="1292234"/>
              <a:ext cx="360" cy="360"/>
            </p14:xfrm>
          </p:contentPart>
        </mc:Choice>
        <mc:Fallback xmlns="">
          <p:pic>
            <p:nvPicPr>
              <p:cNvPr id="1195" name="Ink 1194">
                <a:extLst>
                  <a:ext uri="{FF2B5EF4-FFF2-40B4-BE49-F238E27FC236}">
                    <a16:creationId xmlns:a16="http://schemas.microsoft.com/office/drawing/2014/main" id="{EAFA007E-D00E-4638-AAC8-BBE0B1A81758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4070575" y="12832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EA35FAD3-7D84-4B3A-9001-EBBC1CCED6A3}"/>
              </a:ext>
            </a:extLst>
          </p:cNvPr>
          <p:cNvGrpSpPr/>
          <p:nvPr/>
        </p:nvGrpSpPr>
        <p:grpSpPr>
          <a:xfrm>
            <a:off x="2716615" y="843674"/>
            <a:ext cx="228600" cy="114480"/>
            <a:chOff x="2716615" y="843674"/>
            <a:chExt cx="2286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1193" name="Ink 1192">
                  <a:extLst>
                    <a:ext uri="{FF2B5EF4-FFF2-40B4-BE49-F238E27FC236}">
                      <a16:creationId xmlns:a16="http://schemas.microsoft.com/office/drawing/2014/main" id="{031B4E21-FBAF-46CF-AF35-E0F7CC8BFD5C}"/>
                    </a:ext>
                  </a:extLst>
                </p14:cNvPr>
                <p14:cNvContentPartPr/>
                <p14:nvPr/>
              </p14:nvContentPartPr>
              <p14:xfrm>
                <a:off x="2944855" y="957794"/>
                <a:ext cx="360" cy="360"/>
              </p14:xfrm>
            </p:contentPart>
          </mc:Choice>
          <mc:Fallback xmlns="">
            <p:pic>
              <p:nvPicPr>
                <p:cNvPr id="1193" name="Ink 1192">
                  <a:extLst>
                    <a:ext uri="{FF2B5EF4-FFF2-40B4-BE49-F238E27FC236}">
                      <a16:creationId xmlns:a16="http://schemas.microsoft.com/office/drawing/2014/main" id="{031B4E21-FBAF-46CF-AF35-E0F7CC8BFD5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936215" y="949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CA2E3A7F-CCAF-476A-9FFE-701E0BA75F9D}"/>
                    </a:ext>
                  </a:extLst>
                </p14:cNvPr>
                <p14:cNvContentPartPr/>
                <p14:nvPr/>
              </p14:nvContentPartPr>
              <p14:xfrm>
                <a:off x="2848375" y="843674"/>
                <a:ext cx="360" cy="36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CA2E3A7F-CCAF-476A-9FFE-701E0BA75F9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839375" y="83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3C4B8929-8C36-4A48-B86D-D02C14A59381}"/>
                    </a:ext>
                  </a:extLst>
                </p14:cNvPr>
                <p14:cNvContentPartPr/>
                <p14:nvPr/>
              </p14:nvContentPartPr>
              <p14:xfrm>
                <a:off x="2716615" y="870314"/>
                <a:ext cx="360" cy="36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3C4B8929-8C36-4A48-B86D-D02C14A5938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707975" y="861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1198" name="Ink 1197">
                <a:extLst>
                  <a:ext uri="{FF2B5EF4-FFF2-40B4-BE49-F238E27FC236}">
                    <a16:creationId xmlns:a16="http://schemas.microsoft.com/office/drawing/2014/main" id="{4C9B1BB1-283C-4EF2-99B3-C8F7F88E6663}"/>
                  </a:ext>
                </a:extLst>
              </p14:cNvPr>
              <p14:cNvContentPartPr/>
              <p14:nvPr/>
            </p14:nvContentPartPr>
            <p14:xfrm>
              <a:off x="12789055" y="2031314"/>
              <a:ext cx="6120" cy="16200"/>
            </p14:xfrm>
          </p:contentPart>
        </mc:Choice>
        <mc:Fallback xmlns="">
          <p:pic>
            <p:nvPicPr>
              <p:cNvPr id="1198" name="Ink 1197">
                <a:extLst>
                  <a:ext uri="{FF2B5EF4-FFF2-40B4-BE49-F238E27FC236}">
                    <a16:creationId xmlns:a16="http://schemas.microsoft.com/office/drawing/2014/main" id="{4C9B1BB1-283C-4EF2-99B3-C8F7F88E6663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2780055" y="2022674"/>
                <a:ext cx="237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1" name="Group 440">
            <a:extLst>
              <a:ext uri="{FF2B5EF4-FFF2-40B4-BE49-F238E27FC236}">
                <a16:creationId xmlns:a16="http://schemas.microsoft.com/office/drawing/2014/main" id="{C0DE595F-9B9F-480D-BFC4-A444787A610C}"/>
              </a:ext>
            </a:extLst>
          </p:cNvPr>
          <p:cNvGrpSpPr/>
          <p:nvPr/>
        </p:nvGrpSpPr>
        <p:grpSpPr>
          <a:xfrm>
            <a:off x="4676815" y="1844474"/>
            <a:ext cx="1172160" cy="1139760"/>
            <a:chOff x="4676815" y="1844474"/>
            <a:chExt cx="1172160" cy="11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C50A7DB2-B4F7-4C68-B6E2-308578EDDB5C}"/>
                    </a:ext>
                  </a:extLst>
                </p14:cNvPr>
                <p14:cNvContentPartPr/>
                <p14:nvPr/>
              </p14:nvContentPartPr>
              <p14:xfrm>
                <a:off x="4775095" y="1958234"/>
                <a:ext cx="17280" cy="15588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C50A7DB2-B4F7-4C68-B6E2-308578EDDB5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766455" y="1949594"/>
                  <a:ext cx="34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D387F190-AB34-4E63-B147-749E11603156}"/>
                    </a:ext>
                  </a:extLst>
                </p14:cNvPr>
                <p14:cNvContentPartPr/>
                <p14:nvPr/>
              </p14:nvContentPartPr>
              <p14:xfrm>
                <a:off x="4774735" y="1917194"/>
                <a:ext cx="227880" cy="21528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D387F190-AB34-4E63-B147-749E1160315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4766095" y="1908554"/>
                  <a:ext cx="245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CE018035-77E8-4B1A-A89E-7F908FA5D242}"/>
                    </a:ext>
                  </a:extLst>
                </p14:cNvPr>
                <p14:cNvContentPartPr/>
                <p14:nvPr/>
              </p14:nvContentPartPr>
              <p14:xfrm>
                <a:off x="4771135" y="1922954"/>
                <a:ext cx="41040" cy="9864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CE018035-77E8-4B1A-A89E-7F908FA5D24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762495" y="1913954"/>
                  <a:ext cx="58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1203" name="Ink 1202">
                  <a:extLst>
                    <a:ext uri="{FF2B5EF4-FFF2-40B4-BE49-F238E27FC236}">
                      <a16:creationId xmlns:a16="http://schemas.microsoft.com/office/drawing/2014/main" id="{2BB5DEA5-0C62-4423-8062-9702CBB8A402}"/>
                    </a:ext>
                  </a:extLst>
                </p14:cNvPr>
                <p14:cNvContentPartPr/>
                <p14:nvPr/>
              </p14:nvContentPartPr>
              <p14:xfrm>
                <a:off x="5039335" y="2008274"/>
                <a:ext cx="132120" cy="123120"/>
              </p14:xfrm>
            </p:contentPart>
          </mc:Choice>
          <mc:Fallback xmlns="">
            <p:pic>
              <p:nvPicPr>
                <p:cNvPr id="1203" name="Ink 1202">
                  <a:extLst>
                    <a:ext uri="{FF2B5EF4-FFF2-40B4-BE49-F238E27FC236}">
                      <a16:creationId xmlns:a16="http://schemas.microsoft.com/office/drawing/2014/main" id="{2BB5DEA5-0C62-4423-8062-9702CBB8A40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030335" y="1999274"/>
                  <a:ext cx="149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1EAB94F7-571E-4493-9634-B7FBE65E7C0E}"/>
                    </a:ext>
                  </a:extLst>
                </p14:cNvPr>
                <p14:cNvContentPartPr/>
                <p14:nvPr/>
              </p14:nvContentPartPr>
              <p14:xfrm>
                <a:off x="5165335" y="1994954"/>
                <a:ext cx="125640" cy="124920"/>
              </p14:xfrm>
            </p:contentPart>
          </mc:Choice>
          <mc:Fallback xmlns="">
            <p:pic>
              <p:nvPicPr>
                <p:cNvPr id="1204" name="Ink 1203">
                  <a:extLst>
                    <a:ext uri="{FF2B5EF4-FFF2-40B4-BE49-F238E27FC236}">
                      <a16:creationId xmlns:a16="http://schemas.microsoft.com/office/drawing/2014/main" id="{1EAB94F7-571E-4493-9634-B7FBE65E7C0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156335" y="1985954"/>
                  <a:ext cx="143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7AC5229A-5D93-4F49-B350-5758666AE1EA}"/>
                    </a:ext>
                  </a:extLst>
                </p14:cNvPr>
                <p14:cNvContentPartPr/>
                <p14:nvPr/>
              </p14:nvContentPartPr>
              <p14:xfrm>
                <a:off x="5314015" y="1993154"/>
                <a:ext cx="163080" cy="135720"/>
              </p14:xfrm>
            </p:contentPart>
          </mc:Choice>
          <mc:Fallback xmlns="">
            <p:pic>
              <p:nvPicPr>
                <p:cNvPr id="1205" name="Ink 1204">
                  <a:extLst>
                    <a:ext uri="{FF2B5EF4-FFF2-40B4-BE49-F238E27FC236}">
                      <a16:creationId xmlns:a16="http://schemas.microsoft.com/office/drawing/2014/main" id="{7AC5229A-5D93-4F49-B350-5758666AE1E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305375" y="1984514"/>
                  <a:ext cx="180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FBF624D7-6BA1-431E-8F2F-F958FC81DB35}"/>
                    </a:ext>
                  </a:extLst>
                </p14:cNvPr>
                <p14:cNvContentPartPr/>
                <p14:nvPr/>
              </p14:nvContentPartPr>
              <p14:xfrm>
                <a:off x="5426695" y="2019434"/>
                <a:ext cx="97560" cy="293400"/>
              </p14:xfrm>
            </p:contentPart>
          </mc:Choice>
          <mc:Fallback xmlns="">
            <p:pic>
              <p:nvPicPr>
                <p:cNvPr id="1206" name="Ink 1205">
                  <a:extLst>
                    <a:ext uri="{FF2B5EF4-FFF2-40B4-BE49-F238E27FC236}">
                      <a16:creationId xmlns:a16="http://schemas.microsoft.com/office/drawing/2014/main" id="{FBF624D7-6BA1-431E-8F2F-F958FC81DB3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417695" y="2010794"/>
                  <a:ext cx="115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4AEB29B0-C392-439A-A8A8-E7606CA48BBF}"/>
                    </a:ext>
                  </a:extLst>
                </p14:cNvPr>
                <p14:cNvContentPartPr/>
                <p14:nvPr/>
              </p14:nvContentPartPr>
              <p14:xfrm>
                <a:off x="5535415" y="1996754"/>
                <a:ext cx="117720" cy="127080"/>
              </p14:xfrm>
            </p:contentPart>
          </mc:Choice>
          <mc:Fallback xmlns="">
            <p:pic>
              <p:nvPicPr>
                <p:cNvPr id="1207" name="Ink 1206">
                  <a:extLst>
                    <a:ext uri="{FF2B5EF4-FFF2-40B4-BE49-F238E27FC236}">
                      <a16:creationId xmlns:a16="http://schemas.microsoft.com/office/drawing/2014/main" id="{4AEB29B0-C392-439A-A8A8-E7606CA48BB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5526415" y="1987754"/>
                  <a:ext cx="135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727189C9-234E-48AD-AA67-61939E53357D}"/>
                    </a:ext>
                  </a:extLst>
                </p14:cNvPr>
                <p14:cNvContentPartPr/>
                <p14:nvPr/>
              </p14:nvContentPartPr>
              <p14:xfrm>
                <a:off x="4744135" y="2266754"/>
                <a:ext cx="227880" cy="188640"/>
              </p14:xfrm>
            </p:contentPart>
          </mc:Choice>
          <mc:Fallback xmlns=""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727189C9-234E-48AD-AA67-61939E53357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735135" y="2257754"/>
                  <a:ext cx="245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C9597FB7-7624-403E-B067-A77363DDCC61}"/>
                    </a:ext>
                  </a:extLst>
                </p14:cNvPr>
                <p14:cNvContentPartPr/>
                <p14:nvPr/>
              </p14:nvContentPartPr>
              <p14:xfrm>
                <a:off x="5001535" y="2377274"/>
                <a:ext cx="103320" cy="109080"/>
              </p14:xfrm>
            </p:contentPart>
          </mc:Choice>
          <mc:Fallback xmlns=""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C9597FB7-7624-403E-B067-A77363DDCC6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992895" y="2368274"/>
                  <a:ext cx="120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4B5E2D3F-A911-4CA0-85A9-CDE8F9D09EC1}"/>
                    </a:ext>
                  </a:extLst>
                </p14:cNvPr>
                <p14:cNvContentPartPr/>
                <p14:nvPr/>
              </p14:nvContentPartPr>
              <p14:xfrm>
                <a:off x="5183695" y="2231114"/>
                <a:ext cx="37080" cy="240480"/>
              </p14:xfrm>
            </p:contentPart>
          </mc:Choice>
          <mc:Fallback xmlns=""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4B5E2D3F-A911-4CA0-85A9-CDE8F9D09EC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174695" y="2222114"/>
                  <a:ext cx="54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1212" name="Ink 1211">
                  <a:extLst>
                    <a:ext uri="{FF2B5EF4-FFF2-40B4-BE49-F238E27FC236}">
                      <a16:creationId xmlns:a16="http://schemas.microsoft.com/office/drawing/2014/main" id="{57C62D1C-BF70-42AA-A109-275F33648B23}"/>
                    </a:ext>
                  </a:extLst>
                </p14:cNvPr>
                <p14:cNvContentPartPr/>
                <p14:nvPr/>
              </p14:nvContentPartPr>
              <p14:xfrm>
                <a:off x="5149855" y="2348474"/>
                <a:ext cx="127800" cy="34560"/>
              </p14:xfrm>
            </p:contentPart>
          </mc:Choice>
          <mc:Fallback xmlns="">
            <p:pic>
              <p:nvPicPr>
                <p:cNvPr id="1212" name="Ink 1211">
                  <a:extLst>
                    <a:ext uri="{FF2B5EF4-FFF2-40B4-BE49-F238E27FC236}">
                      <a16:creationId xmlns:a16="http://schemas.microsoft.com/office/drawing/2014/main" id="{57C62D1C-BF70-42AA-A109-275F33648B23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141215" y="2339834"/>
                  <a:ext cx="145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2B9AE2BF-E29C-40EC-A7E4-CA4CF21D747A}"/>
                    </a:ext>
                  </a:extLst>
                </p14:cNvPr>
                <p14:cNvContentPartPr/>
                <p14:nvPr/>
              </p14:nvContentPartPr>
              <p14:xfrm>
                <a:off x="5248855" y="2390954"/>
                <a:ext cx="132120" cy="102240"/>
              </p14:xfrm>
            </p:contentPart>
          </mc:Choice>
          <mc:Fallback xmlns=""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2B9AE2BF-E29C-40EC-A7E4-CA4CF21D747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240215" y="2382314"/>
                  <a:ext cx="149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E6D29979-9682-4F94-9C5C-C0C7925DE486}"/>
                    </a:ext>
                  </a:extLst>
                </p14:cNvPr>
                <p14:cNvContentPartPr/>
                <p14:nvPr/>
              </p14:nvContentPartPr>
              <p14:xfrm>
                <a:off x="5367295" y="2390594"/>
                <a:ext cx="95760" cy="12276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E6D29979-9682-4F94-9C5C-C0C7925DE48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358295" y="2381594"/>
                  <a:ext cx="113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47297E54-0466-4A08-A07C-840D895F2EFC}"/>
                    </a:ext>
                  </a:extLst>
                </p14:cNvPr>
                <p14:cNvContentPartPr/>
                <p14:nvPr/>
              </p14:nvContentPartPr>
              <p14:xfrm>
                <a:off x="5505535" y="2306354"/>
                <a:ext cx="93600" cy="2026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47297E54-0466-4A08-A07C-840D895F2EF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496895" y="2297714"/>
                  <a:ext cx="111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A68E58F-739B-4BC4-B8F5-18B25512D314}"/>
                    </a:ext>
                  </a:extLst>
                </p14:cNvPr>
                <p14:cNvContentPartPr/>
                <p14:nvPr/>
              </p14:nvContentPartPr>
              <p14:xfrm>
                <a:off x="5486455" y="2388074"/>
                <a:ext cx="100440" cy="46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A68E58F-739B-4BC4-B8F5-18B25512D3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477455" y="2379434"/>
                  <a:ext cx="118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470A1D2-8E44-487B-BEB9-7632D85C7CD1}"/>
                    </a:ext>
                  </a:extLst>
                </p14:cNvPr>
                <p14:cNvContentPartPr/>
                <p14:nvPr/>
              </p14:nvContentPartPr>
              <p14:xfrm>
                <a:off x="5144455" y="2356754"/>
                <a:ext cx="68400" cy="72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470A1D2-8E44-487B-BEB9-7632D85C7CD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135815" y="2347754"/>
                  <a:ext cx="8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116B7CB-5AD0-45ED-BD55-E8CE3A44E7FB}"/>
                    </a:ext>
                  </a:extLst>
                </p14:cNvPr>
                <p14:cNvContentPartPr/>
                <p14:nvPr/>
              </p14:nvContentPartPr>
              <p14:xfrm>
                <a:off x="4781935" y="2640074"/>
                <a:ext cx="145440" cy="1256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116B7CB-5AD0-45ED-BD55-E8CE3A44E7F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773295" y="2631074"/>
                  <a:ext cx="163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CDFDC98-F29B-4C88-8ADA-A71FDDCB302D}"/>
                    </a:ext>
                  </a:extLst>
                </p14:cNvPr>
                <p14:cNvContentPartPr/>
                <p14:nvPr/>
              </p14:nvContentPartPr>
              <p14:xfrm>
                <a:off x="4939615" y="2671394"/>
                <a:ext cx="114480" cy="1130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CDFDC98-F29B-4C88-8ADA-A71FDDCB302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930975" y="2662754"/>
                  <a:ext cx="132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88DDDEC-AD55-4190-9CDB-9FDA735601C5}"/>
                    </a:ext>
                  </a:extLst>
                </p14:cNvPr>
                <p14:cNvContentPartPr/>
                <p14:nvPr/>
              </p14:nvContentPartPr>
              <p14:xfrm>
                <a:off x="5147335" y="2579954"/>
                <a:ext cx="11160" cy="179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88DDDEC-AD55-4190-9CDB-9FDA735601C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138695" y="2571314"/>
                  <a:ext cx="28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06A111E-D35D-499C-8065-8AFF507FBF6B}"/>
                    </a:ext>
                  </a:extLst>
                </p14:cNvPr>
                <p14:cNvContentPartPr/>
                <p14:nvPr/>
              </p14:nvContentPartPr>
              <p14:xfrm>
                <a:off x="5069575" y="2677154"/>
                <a:ext cx="88560" cy="838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06A111E-D35D-499C-8065-8AFF507FBF6B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060575" y="2668154"/>
                  <a:ext cx="106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74F47A9-E1E6-43EC-9F36-E4E47EA75797}"/>
                    </a:ext>
                  </a:extLst>
                </p14:cNvPr>
                <p14:cNvContentPartPr/>
                <p14:nvPr/>
              </p14:nvContentPartPr>
              <p14:xfrm>
                <a:off x="5319055" y="2623874"/>
                <a:ext cx="8640" cy="1609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74F47A9-E1E6-43EC-9F36-E4E47EA7579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310055" y="2614874"/>
                  <a:ext cx="26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3CD8AFB-CCB1-4467-95E2-6ABBFB30FB03}"/>
                    </a:ext>
                  </a:extLst>
                </p14:cNvPr>
                <p14:cNvContentPartPr/>
                <p14:nvPr/>
              </p14:nvContentPartPr>
              <p14:xfrm>
                <a:off x="5317975" y="2591834"/>
                <a:ext cx="79200" cy="1101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3CD8AFB-CCB1-4467-95E2-6ABBFB30FB0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309335" y="2582834"/>
                  <a:ext cx="96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441AC95-1250-4CE4-B7CF-E2482BA0A242}"/>
                    </a:ext>
                  </a:extLst>
                </p14:cNvPr>
                <p14:cNvContentPartPr/>
                <p14:nvPr/>
              </p14:nvContentPartPr>
              <p14:xfrm>
                <a:off x="5370535" y="2698034"/>
                <a:ext cx="129240" cy="1076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441AC95-1250-4CE4-B7CF-E2482BA0A24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361535" y="2689394"/>
                  <a:ext cx="146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A1AC39E-9C38-4795-9D1F-F6FFDE0D6A18}"/>
                    </a:ext>
                  </a:extLst>
                </p14:cNvPr>
                <p14:cNvContentPartPr/>
                <p14:nvPr/>
              </p14:nvContentPartPr>
              <p14:xfrm>
                <a:off x="5468095" y="2731514"/>
                <a:ext cx="108000" cy="2527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A1AC39E-9C38-4795-9D1F-F6FFDE0D6A1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459095" y="2722514"/>
                  <a:ext cx="125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FAED619-A4CF-4C27-A837-91DF213F066D}"/>
                    </a:ext>
                  </a:extLst>
                </p14:cNvPr>
                <p14:cNvContentPartPr/>
                <p14:nvPr/>
              </p14:nvContentPartPr>
              <p14:xfrm>
                <a:off x="5591575" y="2718194"/>
                <a:ext cx="95760" cy="1008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FAED619-A4CF-4C27-A837-91DF213F066D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582575" y="2709194"/>
                  <a:ext cx="11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72F78519-15E6-44B3-B106-54808204ED83}"/>
                    </a:ext>
                  </a:extLst>
                </p14:cNvPr>
                <p14:cNvContentPartPr/>
                <p14:nvPr/>
              </p14:nvContentPartPr>
              <p14:xfrm>
                <a:off x="5696335" y="2705234"/>
                <a:ext cx="78840" cy="126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72F78519-15E6-44B3-B106-54808204ED8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687335" y="2696234"/>
                  <a:ext cx="96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1B0B5EE-B1B6-4D05-BD33-5EF49DDB087F}"/>
                    </a:ext>
                  </a:extLst>
                </p14:cNvPr>
                <p14:cNvContentPartPr/>
                <p14:nvPr/>
              </p14:nvContentPartPr>
              <p14:xfrm>
                <a:off x="4676815" y="1849874"/>
                <a:ext cx="64440" cy="10216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1B0B5EE-B1B6-4D05-BD33-5EF49DDB087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668175" y="1840874"/>
                  <a:ext cx="8208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3302EBD-A23E-4992-9ADC-A26AC9C2BFF3}"/>
                    </a:ext>
                  </a:extLst>
                </p14:cNvPr>
                <p14:cNvContentPartPr/>
                <p14:nvPr/>
              </p14:nvContentPartPr>
              <p14:xfrm>
                <a:off x="4679335" y="1844474"/>
                <a:ext cx="1070280" cy="309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3302EBD-A23E-4992-9ADC-A26AC9C2BFF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670695" y="1835834"/>
                  <a:ext cx="1087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44562A9-7978-4673-9A31-01789F182054}"/>
                    </a:ext>
                  </a:extLst>
                </p14:cNvPr>
                <p14:cNvContentPartPr/>
                <p14:nvPr/>
              </p14:nvContentPartPr>
              <p14:xfrm>
                <a:off x="4718215" y="2857514"/>
                <a:ext cx="685080" cy="255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44562A9-7978-4673-9A31-01789F18205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709575" y="2848874"/>
                  <a:ext cx="702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295E8C8-64F1-4238-A9B1-0292967CDD99}"/>
                    </a:ext>
                  </a:extLst>
                </p14:cNvPr>
                <p14:cNvContentPartPr/>
                <p14:nvPr/>
              </p14:nvContentPartPr>
              <p14:xfrm>
                <a:off x="5580775" y="2858234"/>
                <a:ext cx="262080" cy="234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295E8C8-64F1-4238-A9B1-0292967CDD9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571775" y="2849594"/>
                  <a:ext cx="279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26F90270-EB4A-42B3-8670-0FDCDB3A8510}"/>
                    </a:ext>
                  </a:extLst>
                </p14:cNvPr>
                <p14:cNvContentPartPr/>
                <p14:nvPr/>
              </p14:nvContentPartPr>
              <p14:xfrm>
                <a:off x="5761855" y="1858874"/>
                <a:ext cx="87120" cy="9975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26F90270-EB4A-42B3-8670-0FDCDB3A851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5752855" y="1849874"/>
                  <a:ext cx="104760" cy="10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7854477C-497C-44EA-8956-DDD971BABB6F}"/>
                  </a:ext>
                </a:extLst>
              </p14:cNvPr>
              <p14:cNvContentPartPr/>
              <p14:nvPr/>
            </p14:nvContentPartPr>
            <p14:xfrm>
              <a:off x="5757535" y="1861034"/>
              <a:ext cx="9360" cy="183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7854477C-497C-44EA-8956-DDD971BABB6F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5748895" y="1852034"/>
                <a:ext cx="27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5391CA1C-5FFA-4D0A-BE70-AD13E1293C9E}"/>
                  </a:ext>
                </a:extLst>
              </p14:cNvPr>
              <p14:cNvContentPartPr/>
              <p14:nvPr/>
            </p14:nvContentPartPr>
            <p14:xfrm>
              <a:off x="5807575" y="1818194"/>
              <a:ext cx="279360" cy="20844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5391CA1C-5FFA-4D0A-BE70-AD13E1293C9E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5798575" y="1809554"/>
                <a:ext cx="297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280351B1-54ED-4960-8162-B1CD8505B0A3}"/>
                  </a:ext>
                </a:extLst>
              </p14:cNvPr>
              <p14:cNvContentPartPr/>
              <p14:nvPr/>
            </p14:nvContentPartPr>
            <p14:xfrm>
              <a:off x="7189255" y="1809914"/>
              <a:ext cx="536760" cy="15840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280351B1-54ED-4960-8162-B1CD8505B0A3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7180255" y="1801274"/>
                <a:ext cx="5544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5BFD16A1-7AD6-45E7-83B7-DF7875810939}"/>
                  </a:ext>
                </a:extLst>
              </p14:cNvPr>
              <p14:cNvContentPartPr/>
              <p14:nvPr/>
            </p14:nvContentPartPr>
            <p14:xfrm>
              <a:off x="4099375" y="6217394"/>
              <a:ext cx="209880" cy="1936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5BFD16A1-7AD6-45E7-83B7-DF7875810939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4090375" y="6208754"/>
                <a:ext cx="22752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29406EA5-6AAE-46E2-9A52-3AC9E435A866}"/>
              </a:ext>
            </a:extLst>
          </p:cNvPr>
          <p:cNvGrpSpPr/>
          <p:nvPr/>
        </p:nvGrpSpPr>
        <p:grpSpPr>
          <a:xfrm>
            <a:off x="4330135" y="6208754"/>
            <a:ext cx="698760" cy="319680"/>
            <a:chOff x="4330135" y="6208754"/>
            <a:chExt cx="69876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13875374-ABFB-4DB8-A5A2-68EF722E444B}"/>
                    </a:ext>
                  </a:extLst>
                </p14:cNvPr>
                <p14:cNvContentPartPr/>
                <p14:nvPr/>
              </p14:nvContentPartPr>
              <p14:xfrm>
                <a:off x="4330135" y="6234674"/>
                <a:ext cx="109080" cy="208080"/>
              </p14:xfrm>
            </p:contentPart>
          </mc:Choice>
          <mc:Fallback xmlns=""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13875374-ABFB-4DB8-A5A2-68EF722E444B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321135" y="6226034"/>
                  <a:ext cx="126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8C15A204-FDBC-457D-88A7-A5DF2EFE793C}"/>
                    </a:ext>
                  </a:extLst>
                </p14:cNvPr>
                <p14:cNvContentPartPr/>
                <p14:nvPr/>
              </p14:nvContentPartPr>
              <p14:xfrm>
                <a:off x="4505095" y="6248714"/>
                <a:ext cx="77040" cy="146880"/>
              </p14:xfrm>
            </p:contentPart>
          </mc:Choice>
          <mc:Fallback xmlns=""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8C15A204-FDBC-457D-88A7-A5DF2EFE793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496095" y="6239714"/>
                  <a:ext cx="94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9503C2FC-A7BE-4C09-B6CA-188F9A94C4C8}"/>
                    </a:ext>
                  </a:extLst>
                </p14:cNvPr>
                <p14:cNvContentPartPr/>
                <p14:nvPr/>
              </p14:nvContentPartPr>
              <p14:xfrm>
                <a:off x="4660255" y="6264554"/>
                <a:ext cx="19440" cy="160200"/>
              </p14:xfrm>
            </p:contentPart>
          </mc:Choice>
          <mc:Fallback xmlns=""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9503C2FC-A7BE-4C09-B6CA-188F9A94C4C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651255" y="6255914"/>
                  <a:ext cx="37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2843FCA8-0609-46AD-BE6F-EC075B4049AA}"/>
                    </a:ext>
                  </a:extLst>
                </p14:cNvPr>
                <p14:cNvContentPartPr/>
                <p14:nvPr/>
              </p14:nvContentPartPr>
              <p14:xfrm>
                <a:off x="4680055" y="6270314"/>
                <a:ext cx="101160" cy="129600"/>
              </p14:xfrm>
            </p:contentPart>
          </mc:Choice>
          <mc:Fallback xmlns="">
            <p:pic>
              <p:nvPicPr>
                <p:cNvPr id="1220" name="Ink 1219">
                  <a:extLst>
                    <a:ext uri="{FF2B5EF4-FFF2-40B4-BE49-F238E27FC236}">
                      <a16:creationId xmlns:a16="http://schemas.microsoft.com/office/drawing/2014/main" id="{2843FCA8-0609-46AD-BE6F-EC075B4049AA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671415" y="6261674"/>
                  <a:ext cx="118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1221" name="Ink 1220">
                  <a:extLst>
                    <a:ext uri="{FF2B5EF4-FFF2-40B4-BE49-F238E27FC236}">
                      <a16:creationId xmlns:a16="http://schemas.microsoft.com/office/drawing/2014/main" id="{7ECD17D3-14B5-4A72-AFE2-D7F369CAD677}"/>
                    </a:ext>
                  </a:extLst>
                </p14:cNvPr>
                <p14:cNvContentPartPr/>
                <p14:nvPr/>
              </p14:nvContentPartPr>
              <p14:xfrm>
                <a:off x="4772215" y="6208754"/>
                <a:ext cx="34200" cy="197640"/>
              </p14:xfrm>
            </p:contentPart>
          </mc:Choice>
          <mc:Fallback xmlns="">
            <p:pic>
              <p:nvPicPr>
                <p:cNvPr id="1221" name="Ink 1220">
                  <a:extLst>
                    <a:ext uri="{FF2B5EF4-FFF2-40B4-BE49-F238E27FC236}">
                      <a16:creationId xmlns:a16="http://schemas.microsoft.com/office/drawing/2014/main" id="{7ECD17D3-14B5-4A72-AFE2-D7F369CAD67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763575" y="6199754"/>
                  <a:ext cx="51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4B1326FD-E9F6-479A-826E-48822EC3BAEC}"/>
                    </a:ext>
                  </a:extLst>
                </p14:cNvPr>
                <p14:cNvContentPartPr/>
                <p14:nvPr/>
              </p14:nvContentPartPr>
              <p14:xfrm>
                <a:off x="4917655" y="6230714"/>
                <a:ext cx="111240" cy="199800"/>
              </p14:xfrm>
            </p:contentPart>
          </mc:Choice>
          <mc:Fallback xmlns=""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4B1326FD-E9F6-479A-826E-48822EC3BAEC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909015" y="6222074"/>
                  <a:ext cx="128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0DCFEE6A-8490-4FB8-A4C1-88859C8B02B8}"/>
                    </a:ext>
                  </a:extLst>
                </p14:cNvPr>
                <p14:cNvContentPartPr/>
                <p14:nvPr/>
              </p14:nvContentPartPr>
              <p14:xfrm>
                <a:off x="4954735" y="6494954"/>
                <a:ext cx="27720" cy="33480"/>
              </p14:xfrm>
            </p:contentPart>
          </mc:Choice>
          <mc:Fallback xmlns="">
            <p:pic>
              <p:nvPicPr>
                <p:cNvPr id="1223" name="Ink 1222">
                  <a:extLst>
                    <a:ext uri="{FF2B5EF4-FFF2-40B4-BE49-F238E27FC236}">
                      <a16:creationId xmlns:a16="http://schemas.microsoft.com/office/drawing/2014/main" id="{0DCFEE6A-8490-4FB8-A4C1-88859C8B02B8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945735" y="6485954"/>
                  <a:ext cx="453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B26D2C0E-3010-4BB6-B10A-8FC78A3A15AA}"/>
              </a:ext>
            </a:extLst>
          </p:cNvPr>
          <p:cNvGrpSpPr/>
          <p:nvPr/>
        </p:nvGrpSpPr>
        <p:grpSpPr>
          <a:xfrm>
            <a:off x="6934015" y="6324314"/>
            <a:ext cx="79920" cy="268560"/>
            <a:chOff x="6934015" y="6324314"/>
            <a:chExt cx="799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505BDA07-F04E-4810-98F1-0B5DCE1657BC}"/>
                    </a:ext>
                  </a:extLst>
                </p14:cNvPr>
                <p14:cNvContentPartPr/>
                <p14:nvPr/>
              </p14:nvContentPartPr>
              <p14:xfrm>
                <a:off x="6934015" y="6324314"/>
                <a:ext cx="79920" cy="179640"/>
              </p14:xfrm>
            </p:contentPart>
          </mc:Choice>
          <mc:Fallback xmlns="">
            <p:pic>
              <p:nvPicPr>
                <p:cNvPr id="1225" name="Ink 1224">
                  <a:extLst>
                    <a:ext uri="{FF2B5EF4-FFF2-40B4-BE49-F238E27FC236}">
                      <a16:creationId xmlns:a16="http://schemas.microsoft.com/office/drawing/2014/main" id="{505BDA07-F04E-4810-98F1-0B5DCE1657BC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925375" y="6315674"/>
                  <a:ext cx="97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091FF9B9-5BD4-484C-9B0E-3B3DEB72715D}"/>
                    </a:ext>
                  </a:extLst>
                </p14:cNvPr>
                <p14:cNvContentPartPr/>
                <p14:nvPr/>
              </p14:nvContentPartPr>
              <p14:xfrm>
                <a:off x="6968575" y="6568754"/>
                <a:ext cx="14040" cy="24120"/>
              </p14:xfrm>
            </p:contentPart>
          </mc:Choice>
          <mc:Fallback xmlns="">
            <p:pic>
              <p:nvPicPr>
                <p:cNvPr id="1226" name="Ink 1225">
                  <a:extLst>
                    <a:ext uri="{FF2B5EF4-FFF2-40B4-BE49-F238E27FC236}">
                      <a16:creationId xmlns:a16="http://schemas.microsoft.com/office/drawing/2014/main" id="{091FF9B9-5BD4-484C-9B0E-3B3DEB72715D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959935" y="6560114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8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nternational Institute of Information Technology, Bangalore - Wikipedia">
            <a:extLst>
              <a:ext uri="{FF2B5EF4-FFF2-40B4-BE49-F238E27FC236}">
                <a16:creationId xmlns:a16="http://schemas.microsoft.com/office/drawing/2014/main" id="{C6579C62-5D3B-45A9-8E55-E7627D7D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15" y="-51078"/>
            <a:ext cx="1503500" cy="1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F8E7E-02CB-478A-817C-97A6238186CF}"/>
              </a:ext>
            </a:extLst>
          </p:cNvPr>
          <p:cNvGrpSpPr/>
          <p:nvPr/>
        </p:nvGrpSpPr>
        <p:grpSpPr>
          <a:xfrm>
            <a:off x="6082975" y="126194"/>
            <a:ext cx="1189440" cy="285120"/>
            <a:chOff x="6082975" y="126194"/>
            <a:chExt cx="1189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B5360C-D2D8-484A-8DC4-B0EB145C5D05}"/>
                    </a:ext>
                  </a:extLst>
                </p14:cNvPr>
                <p14:cNvContentPartPr/>
                <p14:nvPr/>
              </p14:nvContentPartPr>
              <p14:xfrm>
                <a:off x="6094135" y="198914"/>
                <a:ext cx="22680" cy="18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B5360C-D2D8-484A-8DC4-B0EB145C5D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76135" y="181274"/>
                  <a:ext cx="58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8DDD6A-0A41-48EE-9876-ACFB24C45B6A}"/>
                    </a:ext>
                  </a:extLst>
                </p14:cNvPr>
                <p14:cNvContentPartPr/>
                <p14:nvPr/>
              </p14:nvContentPartPr>
              <p14:xfrm>
                <a:off x="6082975" y="161114"/>
                <a:ext cx="191880" cy="250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8DDD6A-0A41-48EE-9876-ACFB24C45B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4975" y="143474"/>
                  <a:ext cx="227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4790FF-F46C-4DCC-A69A-BFAE6575AA48}"/>
                    </a:ext>
                  </a:extLst>
                </p14:cNvPr>
                <p14:cNvContentPartPr/>
                <p14:nvPr/>
              </p14:nvContentPartPr>
              <p14:xfrm>
                <a:off x="6369895" y="178754"/>
                <a:ext cx="13680" cy="18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4790FF-F46C-4DCC-A69A-BFAE6575AA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1895" y="16075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1F60-61CE-47AE-935F-E5D603030DE2}"/>
                    </a:ext>
                  </a:extLst>
                </p14:cNvPr>
                <p14:cNvContentPartPr/>
                <p14:nvPr/>
              </p14:nvContentPartPr>
              <p14:xfrm>
                <a:off x="6376015" y="126194"/>
                <a:ext cx="123840" cy="9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1F60-61CE-47AE-935F-E5D603030D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8015" y="108194"/>
                  <a:ext cx="15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CEE50B-A5E9-455F-82E8-5D93265CEAE5}"/>
                    </a:ext>
                  </a:extLst>
                </p14:cNvPr>
                <p14:cNvContentPartPr/>
                <p14:nvPr/>
              </p14:nvContentPartPr>
              <p14:xfrm>
                <a:off x="6390055" y="269114"/>
                <a:ext cx="9720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CEE50B-A5E9-455F-82E8-5D93265CEA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72415" y="251474"/>
                  <a:ext cx="132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59945C-ABE2-4043-8C15-9122E77C352B}"/>
                    </a:ext>
                  </a:extLst>
                </p14:cNvPr>
                <p14:cNvContentPartPr/>
                <p14:nvPr/>
              </p14:nvContentPartPr>
              <p14:xfrm>
                <a:off x="6365215" y="360554"/>
                <a:ext cx="1173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59945C-ABE2-4043-8C15-9122E77C35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7215" y="342554"/>
                  <a:ext cx="153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F1344B-ABEF-4F69-8069-7E74E611D3E3}"/>
                    </a:ext>
                  </a:extLst>
                </p14:cNvPr>
                <p14:cNvContentPartPr/>
                <p14:nvPr/>
              </p14:nvContentPartPr>
              <p14:xfrm>
                <a:off x="6542335" y="183434"/>
                <a:ext cx="150120" cy="211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F1344B-ABEF-4F69-8069-7E74E611D3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24695" y="165434"/>
                  <a:ext cx="185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991D2A-0CF9-4F3B-A7E5-4429A72BFC13}"/>
                    </a:ext>
                  </a:extLst>
                </p14:cNvPr>
                <p14:cNvContentPartPr/>
                <p14:nvPr/>
              </p14:nvContentPartPr>
              <p14:xfrm>
                <a:off x="6795415" y="171194"/>
                <a:ext cx="11880" cy="223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991D2A-0CF9-4F3B-A7E5-4429A72BFC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77775" y="153554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AB1AD2-39DF-42B5-8838-8555A75C0F79}"/>
                    </a:ext>
                  </a:extLst>
                </p14:cNvPr>
                <p14:cNvContentPartPr/>
                <p14:nvPr/>
              </p14:nvContentPartPr>
              <p14:xfrm>
                <a:off x="6885775" y="181274"/>
                <a:ext cx="141840" cy="2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AB1AD2-39DF-42B5-8838-8555A75C0F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67775" y="163274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FBCD93-BA40-40D5-B184-8D7BD7560ACE}"/>
                    </a:ext>
                  </a:extLst>
                </p14:cNvPr>
                <p14:cNvContentPartPr/>
                <p14:nvPr/>
              </p14:nvContentPartPr>
              <p14:xfrm>
                <a:off x="6972535" y="262994"/>
                <a:ext cx="100440" cy="1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FBCD93-BA40-40D5-B184-8D7BD7560A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54535" y="245354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4869BB-54F5-46C6-B7F9-F36B9864B536}"/>
                    </a:ext>
                  </a:extLst>
                </p14:cNvPr>
                <p14:cNvContentPartPr/>
                <p14:nvPr/>
              </p14:nvContentPartPr>
              <p14:xfrm>
                <a:off x="7020415" y="276674"/>
                <a:ext cx="20160" cy="12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4869BB-54F5-46C6-B7F9-F36B9864B5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02775" y="259034"/>
                  <a:ext cx="5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28D5A5-7280-4D39-BB48-11A1AE7EC1DB}"/>
                    </a:ext>
                  </a:extLst>
                </p14:cNvPr>
                <p14:cNvContentPartPr/>
                <p14:nvPr/>
              </p14:nvContentPartPr>
              <p14:xfrm>
                <a:off x="7125895" y="209714"/>
                <a:ext cx="16920" cy="18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28D5A5-7280-4D39-BB48-11A1AE7EC1D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7895" y="191714"/>
                  <a:ext cx="52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0D3A67-7379-436B-BDA1-0AAFBAF6457E}"/>
                    </a:ext>
                  </a:extLst>
                </p14:cNvPr>
                <p14:cNvContentPartPr/>
                <p14:nvPr/>
              </p14:nvContentPartPr>
              <p14:xfrm>
                <a:off x="7142455" y="217274"/>
                <a:ext cx="10836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0D3A67-7379-436B-BDA1-0AAFBAF645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24815" y="199634"/>
                  <a:ext cx="14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BB8814-565F-4D63-A6B3-B39C891A75AF}"/>
                    </a:ext>
                  </a:extLst>
                </p14:cNvPr>
                <p14:cNvContentPartPr/>
                <p14:nvPr/>
              </p14:nvContentPartPr>
              <p14:xfrm>
                <a:off x="7256575" y="155354"/>
                <a:ext cx="15840" cy="21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BB8814-565F-4D63-A6B3-B39C891A75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38575" y="137714"/>
                  <a:ext cx="51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07C0A9-9444-4050-B57C-72A3BF41EDEB}"/>
                  </a:ext>
                </a:extLst>
              </p14:cNvPr>
              <p14:cNvContentPartPr/>
              <p14:nvPr/>
            </p14:nvContentPartPr>
            <p14:xfrm>
              <a:off x="4533175" y="551714"/>
              <a:ext cx="1363320" cy="1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07C0A9-9444-4050-B57C-72A3BF41ED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15535" y="534074"/>
                <a:ext cx="1398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6B6BC80-CCA6-4247-8802-1131EC4AD0CC}"/>
                  </a:ext>
                </a:extLst>
              </p14:cNvPr>
              <p14:cNvContentPartPr/>
              <p14:nvPr/>
            </p14:nvContentPartPr>
            <p14:xfrm>
              <a:off x="6118255" y="559994"/>
              <a:ext cx="1263960" cy="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6B6BC80-CCA6-4247-8802-1131EC4AD0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00615" y="542354"/>
                <a:ext cx="12996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9BEAAAF-E61B-499C-A402-177FFCF18FFB}"/>
              </a:ext>
            </a:extLst>
          </p:cNvPr>
          <p:cNvGrpSpPr/>
          <p:nvPr/>
        </p:nvGrpSpPr>
        <p:grpSpPr>
          <a:xfrm>
            <a:off x="4031335" y="152834"/>
            <a:ext cx="1744920" cy="275760"/>
            <a:chOff x="4031335" y="152834"/>
            <a:chExt cx="17449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210334-8BE6-42A9-B041-9C2AB15A557A}"/>
                    </a:ext>
                  </a:extLst>
                </p14:cNvPr>
                <p14:cNvContentPartPr/>
                <p14:nvPr/>
              </p14:nvContentPartPr>
              <p14:xfrm>
                <a:off x="4048615" y="205034"/>
                <a:ext cx="9000" cy="211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210334-8BE6-42A9-B041-9C2AB15A55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30975" y="187034"/>
                  <a:ext cx="44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8CA4EB-0C89-467D-9AC9-B3194682069F}"/>
                    </a:ext>
                  </a:extLst>
                </p14:cNvPr>
                <p14:cNvContentPartPr/>
                <p14:nvPr/>
              </p14:nvContentPartPr>
              <p14:xfrm>
                <a:off x="4031335" y="152834"/>
                <a:ext cx="228960" cy="265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8CA4EB-0C89-467D-9AC9-B319468206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13695" y="135194"/>
                  <a:ext cx="264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FFC1E2-428C-4AD0-B5FE-8CEC737716A5}"/>
                    </a:ext>
                  </a:extLst>
                </p14:cNvPr>
                <p14:cNvContentPartPr/>
                <p14:nvPr/>
              </p14:nvContentPartPr>
              <p14:xfrm>
                <a:off x="4320775" y="192434"/>
                <a:ext cx="172800" cy="236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FFC1E2-428C-4AD0-B5FE-8CEC737716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02775" y="174434"/>
                  <a:ext cx="208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CDD15D-7301-4614-85DC-6CE68BB24161}"/>
                    </a:ext>
                  </a:extLst>
                </p14:cNvPr>
                <p14:cNvContentPartPr/>
                <p14:nvPr/>
              </p14:nvContentPartPr>
              <p14:xfrm>
                <a:off x="4355335" y="300794"/>
                <a:ext cx="9324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CDD15D-7301-4614-85DC-6CE68BB241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37695" y="282794"/>
                  <a:ext cx="12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48A65D-4AD6-4969-AAB4-C0CE203D64D7}"/>
                    </a:ext>
                  </a:extLst>
                </p14:cNvPr>
                <p14:cNvContentPartPr/>
                <p14:nvPr/>
              </p14:nvContentPartPr>
              <p14:xfrm>
                <a:off x="4543615" y="199994"/>
                <a:ext cx="141120" cy="2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48A65D-4AD6-4969-AAB4-C0CE203D64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25615" y="181994"/>
                  <a:ext cx="176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3719A4-FE10-452B-BC85-FAB5E2BBA011}"/>
                    </a:ext>
                  </a:extLst>
                </p14:cNvPr>
                <p14:cNvContentPartPr/>
                <p14:nvPr/>
              </p14:nvContentPartPr>
              <p14:xfrm>
                <a:off x="4609855" y="215474"/>
                <a:ext cx="35640" cy="19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3719A4-FE10-452B-BC85-FAB5E2BBA0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92215" y="197474"/>
                  <a:ext cx="71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3CCDBB-7851-4B0B-89A3-95E6239B2448}"/>
                    </a:ext>
                  </a:extLst>
                </p14:cNvPr>
                <p14:cNvContentPartPr/>
                <p14:nvPr/>
              </p14:nvContentPartPr>
              <p14:xfrm>
                <a:off x="4725055" y="183434"/>
                <a:ext cx="80280" cy="20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3CCDBB-7851-4B0B-89A3-95E6239B24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07415" y="165434"/>
                  <a:ext cx="115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2DF506-D746-4BB1-A228-0CC123E7A4D0}"/>
                    </a:ext>
                  </a:extLst>
                </p14:cNvPr>
                <p14:cNvContentPartPr/>
                <p14:nvPr/>
              </p14:nvContentPartPr>
              <p14:xfrm>
                <a:off x="4781575" y="171194"/>
                <a:ext cx="135720" cy="22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2DF506-D746-4BB1-A228-0CC123E7A4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63575" y="153554"/>
                  <a:ext cx="17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2A6A97-A29F-470E-BBE8-D95D665F4F8E}"/>
                    </a:ext>
                  </a:extLst>
                </p14:cNvPr>
                <p14:cNvContentPartPr/>
                <p14:nvPr/>
              </p14:nvContentPartPr>
              <p14:xfrm>
                <a:off x="4740895" y="280634"/>
                <a:ext cx="91800" cy="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2A6A97-A29F-470E-BBE8-D95D665F4F8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22895" y="262634"/>
                  <a:ext cx="12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B642DC-9F80-4610-9623-5CE6EEF9D5EB}"/>
                    </a:ext>
                  </a:extLst>
                </p14:cNvPr>
                <p14:cNvContentPartPr/>
                <p14:nvPr/>
              </p14:nvContentPartPr>
              <p14:xfrm>
                <a:off x="4999015" y="223034"/>
                <a:ext cx="19440" cy="18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B642DC-9F80-4610-9623-5CE6EEF9D5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1375" y="205394"/>
                  <a:ext cx="55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7AC902-57D6-4D76-8099-6D79B4A05059}"/>
                    </a:ext>
                  </a:extLst>
                </p14:cNvPr>
                <p14:cNvContentPartPr/>
                <p14:nvPr/>
              </p14:nvContentPartPr>
              <p14:xfrm>
                <a:off x="4987855" y="185594"/>
                <a:ext cx="171720" cy="21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7AC902-57D6-4D76-8099-6D79B4A050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69855" y="167954"/>
                  <a:ext cx="207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82C8E32-11F9-42D1-887A-A4A0E2B1E724}"/>
                    </a:ext>
                  </a:extLst>
                </p14:cNvPr>
                <p14:cNvContentPartPr/>
                <p14:nvPr/>
              </p14:nvContentPartPr>
              <p14:xfrm>
                <a:off x="5215735" y="182354"/>
                <a:ext cx="143640" cy="23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82C8E32-11F9-42D1-887A-A4A0E2B1E72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8095" y="164354"/>
                  <a:ext cx="179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B5905F-CA4E-4F52-95E0-6030B5854128}"/>
                    </a:ext>
                  </a:extLst>
                </p14:cNvPr>
                <p14:cNvContentPartPr/>
                <p14:nvPr/>
              </p14:nvContentPartPr>
              <p14:xfrm>
                <a:off x="5228335" y="305114"/>
                <a:ext cx="108720" cy="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B5905F-CA4E-4F52-95E0-6030B585412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0335" y="287474"/>
                  <a:ext cx="144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9B1B8C-65E3-4676-ACCD-10ADEDD93923}"/>
                    </a:ext>
                  </a:extLst>
                </p14:cNvPr>
                <p14:cNvContentPartPr/>
                <p14:nvPr/>
              </p14:nvContentPartPr>
              <p14:xfrm>
                <a:off x="5398975" y="204314"/>
                <a:ext cx="143280" cy="20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9B1B8C-65E3-4676-ACCD-10ADEDD939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81335" y="186314"/>
                  <a:ext cx="178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BA0F0D-B4A8-4DDC-B1B5-B54D13143FAA}"/>
                    </a:ext>
                  </a:extLst>
                </p14:cNvPr>
                <p14:cNvContentPartPr/>
                <p14:nvPr/>
              </p14:nvContentPartPr>
              <p14:xfrm>
                <a:off x="5620735" y="218354"/>
                <a:ext cx="15480" cy="189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BA0F0D-B4A8-4DDC-B1B5-B54D13143F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2735" y="200354"/>
                  <a:ext cx="51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1473B4-DBA5-4A7B-976A-2B8AD0A83650}"/>
                    </a:ext>
                  </a:extLst>
                </p14:cNvPr>
                <p14:cNvContentPartPr/>
                <p14:nvPr/>
              </p14:nvContentPartPr>
              <p14:xfrm>
                <a:off x="5637655" y="155354"/>
                <a:ext cx="138600" cy="10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1473B4-DBA5-4A7B-976A-2B8AD0A836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20015" y="137714"/>
                  <a:ext cx="174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A0FAC6-68D5-4DCF-AEAF-D582A69627F3}"/>
                    </a:ext>
                  </a:extLst>
                </p14:cNvPr>
                <p14:cNvContentPartPr/>
                <p14:nvPr/>
              </p14:nvContentPartPr>
              <p14:xfrm>
                <a:off x="5627215" y="278114"/>
                <a:ext cx="100080" cy="7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A0FAC6-68D5-4DCF-AEAF-D582A69627F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09575" y="260474"/>
                  <a:ext cx="135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5B5160-111B-4468-B77B-63BDC2E5EEB8}"/>
                    </a:ext>
                  </a:extLst>
                </p14:cNvPr>
                <p14:cNvContentPartPr/>
                <p14:nvPr/>
              </p14:nvContentPartPr>
              <p14:xfrm>
                <a:off x="5598415" y="376034"/>
                <a:ext cx="144720" cy="21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5B5160-111B-4468-B77B-63BDC2E5EE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80415" y="358394"/>
                  <a:ext cx="1803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EFFE61-4A9D-482F-A90B-F00353F2FAB6}"/>
              </a:ext>
            </a:extLst>
          </p:cNvPr>
          <p:cNvGrpSpPr/>
          <p:nvPr/>
        </p:nvGrpSpPr>
        <p:grpSpPr>
          <a:xfrm>
            <a:off x="3963295" y="555674"/>
            <a:ext cx="666720" cy="6840"/>
            <a:chOff x="3963295" y="555674"/>
            <a:chExt cx="66672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089273-8BF7-42B9-B206-1C60C4CF3AC8}"/>
                    </a:ext>
                  </a:extLst>
                </p14:cNvPr>
                <p14:cNvContentPartPr/>
                <p14:nvPr/>
              </p14:nvContentPartPr>
              <p14:xfrm>
                <a:off x="3963295" y="555674"/>
                <a:ext cx="666720" cy="6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089273-8BF7-42B9-B206-1C60C4CF3A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45295" y="537674"/>
                  <a:ext cx="70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677869-2B90-4DA2-86B1-31FDB0CD06AB}"/>
                    </a:ext>
                  </a:extLst>
                </p14:cNvPr>
                <p14:cNvContentPartPr/>
                <p14:nvPr/>
              </p14:nvContentPartPr>
              <p14:xfrm>
                <a:off x="3979135" y="559994"/>
                <a:ext cx="709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677869-2B90-4DA2-86B1-31FDB0CD06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61495" y="542354"/>
                  <a:ext cx="1065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731D9F8-2AC6-4DEE-BCA0-F20ECFC65C23}"/>
                  </a:ext>
                </a:extLst>
              </p14:cNvPr>
              <p14:cNvContentPartPr/>
              <p14:nvPr/>
            </p14:nvContentPartPr>
            <p14:xfrm>
              <a:off x="12792655" y="835034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731D9F8-2AC6-4DEE-BCA0-F20ECFC65C2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2783655" y="8260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95BC8E7-9B42-4CC3-A1F3-D62C94349127}"/>
              </a:ext>
            </a:extLst>
          </p:cNvPr>
          <p:cNvGrpSpPr/>
          <p:nvPr/>
        </p:nvGrpSpPr>
        <p:grpSpPr>
          <a:xfrm>
            <a:off x="504415" y="1369011"/>
            <a:ext cx="11316240" cy="4191757"/>
            <a:chOff x="504415" y="1369011"/>
            <a:chExt cx="11316240" cy="41917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1B5611-245C-4A2E-81AE-8A8D2A055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/>
            <a:stretch>
              <a:fillRect/>
            </a:stretch>
          </p:blipFill>
          <p:spPr>
            <a:xfrm>
              <a:off x="6617395" y="1369011"/>
              <a:ext cx="4781550" cy="1638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5220A4-535D-42E4-B556-6E0CCB82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4"/>
            <a:stretch>
              <a:fillRect/>
            </a:stretch>
          </p:blipFill>
          <p:spPr>
            <a:xfrm>
              <a:off x="6692455" y="3512893"/>
              <a:ext cx="4953000" cy="2047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7FF5B4-36E2-4073-8409-1999DCAA9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/>
            <a:stretch>
              <a:fillRect/>
            </a:stretch>
          </p:blipFill>
          <p:spPr>
            <a:xfrm>
              <a:off x="1029220" y="3579568"/>
              <a:ext cx="4867275" cy="1981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C93D05-76F3-4DC0-9EF7-45A0CC335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876820" y="1388061"/>
              <a:ext cx="5019675" cy="16192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977E48-EDE7-4965-995C-72B77C02A41C}"/>
                    </a:ext>
                  </a:extLst>
                </p14:cNvPr>
                <p14:cNvContentPartPr/>
                <p14:nvPr/>
              </p14:nvContentPartPr>
              <p14:xfrm>
                <a:off x="5848255" y="2708114"/>
                <a:ext cx="46080" cy="5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977E48-EDE7-4965-995C-72B77C02A41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39325" y="2699114"/>
                  <a:ext cx="63583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9D9369-CD92-4AFF-BB6A-E75470B440FF}"/>
                    </a:ext>
                  </a:extLst>
                </p14:cNvPr>
                <p14:cNvContentPartPr/>
                <p14:nvPr/>
              </p14:nvContentPartPr>
              <p14:xfrm>
                <a:off x="5882095" y="2649074"/>
                <a:ext cx="780480" cy="16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9D9369-CD92-4AFF-BB6A-E75470B440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73095" y="2640074"/>
                  <a:ext cx="798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50AFBF-B54E-4752-BADB-32D063786E8D}"/>
                    </a:ext>
                  </a:extLst>
                </p14:cNvPr>
                <p14:cNvContentPartPr/>
                <p14:nvPr/>
              </p14:nvContentPartPr>
              <p14:xfrm>
                <a:off x="846415" y="2705594"/>
                <a:ext cx="64800" cy="4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50AFBF-B54E-4752-BADB-32D063786E8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7415" y="2696594"/>
                  <a:ext cx="82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2F094C-DBF0-45F1-9BCA-E199A68D673E}"/>
                    </a:ext>
                  </a:extLst>
                </p14:cNvPr>
                <p14:cNvContentPartPr/>
                <p14:nvPr/>
              </p14:nvContentPartPr>
              <p14:xfrm>
                <a:off x="504415" y="2732954"/>
                <a:ext cx="551520" cy="226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2F094C-DBF0-45F1-9BCA-E199A68D6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5415" y="2723954"/>
                  <a:ext cx="569160" cy="22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B5DEE8-4A23-42D1-A38E-A46E98E79E44}"/>
                    </a:ext>
                  </a:extLst>
                </p14:cNvPr>
                <p14:cNvContentPartPr/>
                <p14:nvPr/>
              </p14:nvContentPartPr>
              <p14:xfrm>
                <a:off x="11309455" y="2357474"/>
                <a:ext cx="4428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B5DEE8-4A23-42D1-A38E-A46E98E79E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91455" y="2339299"/>
                  <a:ext cx="79920" cy="734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67AAAA-6E66-474C-A419-8C17D482C30D}"/>
                </a:ext>
              </a:extLst>
            </p:cNvPr>
            <p:cNvGrpSpPr/>
            <p:nvPr/>
          </p:nvGrpSpPr>
          <p:grpSpPr>
            <a:xfrm>
              <a:off x="11318455" y="2366474"/>
              <a:ext cx="502200" cy="2815560"/>
              <a:chOff x="11318455" y="2366474"/>
              <a:chExt cx="502200" cy="281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A64E9A6-8508-403D-A116-0D85CA556E9B}"/>
                      </a:ext>
                    </a:extLst>
                  </p14:cNvPr>
                  <p14:cNvContentPartPr/>
                  <p14:nvPr/>
                </p14:nvContentPartPr>
                <p14:xfrm>
                  <a:off x="11318455" y="2366474"/>
                  <a:ext cx="502200" cy="27932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A64E9A6-8508-403D-A116-0D85CA556E9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1300815" y="2348474"/>
                    <a:ext cx="537840" cy="28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03AA799-8306-4728-B8BE-3F6BD0F2E3FE}"/>
                      </a:ext>
                    </a:extLst>
                  </p14:cNvPr>
                  <p14:cNvContentPartPr/>
                  <p14:nvPr/>
                </p14:nvContentPartPr>
                <p14:xfrm>
                  <a:off x="11554615" y="5004914"/>
                  <a:ext cx="110160" cy="177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03AA799-8306-4728-B8BE-3F6BD0F2E3FE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536615" y="4986914"/>
                    <a:ext cx="145800" cy="212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51B12A-9BB0-45B4-9960-FAC13951F0C1}"/>
                    </a:ext>
                  </a:extLst>
                </p14:cNvPr>
                <p14:cNvContentPartPr/>
                <p14:nvPr/>
              </p14:nvContentPartPr>
              <p14:xfrm>
                <a:off x="5794975" y="4602074"/>
                <a:ext cx="59760" cy="5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51B12A-9BB0-45B4-9960-FAC13951F0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76975" y="4584074"/>
                  <a:ext cx="95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5AFE0D-BB95-4B60-A901-46584949F730}"/>
                    </a:ext>
                  </a:extLst>
                </p14:cNvPr>
                <p14:cNvContentPartPr/>
                <p14:nvPr/>
              </p14:nvContentPartPr>
              <p14:xfrm>
                <a:off x="5833135" y="4539794"/>
                <a:ext cx="917640" cy="16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5AFE0D-BB95-4B60-A901-46584949F73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15128" y="4521794"/>
                  <a:ext cx="953294" cy="199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3D0B2D-57B6-4579-9E1C-8AC1520DC420}"/>
                </a:ext>
              </a:extLst>
            </p:cNvPr>
            <p:cNvGrpSpPr/>
            <p:nvPr/>
          </p:nvGrpSpPr>
          <p:grpSpPr>
            <a:xfrm>
              <a:off x="4862215" y="4547714"/>
              <a:ext cx="830160" cy="213840"/>
              <a:chOff x="4862215" y="4547714"/>
              <a:chExt cx="830160" cy="21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AD8A7B62-17ED-48A0-8079-350E1B7B381D}"/>
                      </a:ext>
                    </a:extLst>
                  </p14:cNvPr>
                  <p14:cNvContentPartPr/>
                  <p14:nvPr/>
                </p14:nvContentPartPr>
                <p14:xfrm>
                  <a:off x="4862215" y="4563914"/>
                  <a:ext cx="139680" cy="18000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AD8A7B62-17ED-48A0-8079-350E1B7B381D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853575" y="4554914"/>
                    <a:ext cx="1573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B7C56C44-2135-4900-8CDC-DB58E96BECBF}"/>
                      </a:ext>
                    </a:extLst>
                  </p14:cNvPr>
                  <p14:cNvContentPartPr/>
                  <p14:nvPr/>
                </p14:nvContentPartPr>
                <p14:xfrm>
                  <a:off x="5033215" y="4559954"/>
                  <a:ext cx="29520" cy="1828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B7C56C44-2135-4900-8CDC-DB58E96BECBF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024215" y="4550954"/>
                    <a:ext cx="4716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5F6FF9C-E060-4F8C-9DA2-33945EC25B01}"/>
                      </a:ext>
                    </a:extLst>
                  </p14:cNvPr>
                  <p14:cNvContentPartPr/>
                  <p14:nvPr/>
                </p14:nvContentPartPr>
                <p14:xfrm>
                  <a:off x="5086855" y="4659674"/>
                  <a:ext cx="92880" cy="7668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5F6FF9C-E060-4F8C-9DA2-33945EC25B01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078215" y="4650674"/>
                    <a:ext cx="110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3F5C541B-FD48-470A-B36B-16C530F350C6}"/>
                      </a:ext>
                    </a:extLst>
                  </p14:cNvPr>
                  <p14:cNvContentPartPr/>
                  <p14:nvPr/>
                </p14:nvContentPartPr>
                <p14:xfrm>
                  <a:off x="5176495" y="4648154"/>
                  <a:ext cx="153000" cy="1008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3F5C541B-FD48-470A-B36B-16C530F350C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167495" y="4639514"/>
                    <a:ext cx="17064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DDE1ABA2-7FEC-4B1B-B27E-ED0F462EBDD5}"/>
                      </a:ext>
                    </a:extLst>
                  </p14:cNvPr>
                  <p14:cNvContentPartPr/>
                  <p14:nvPr/>
                </p14:nvContentPartPr>
                <p14:xfrm>
                  <a:off x="5341015" y="4652114"/>
                  <a:ext cx="84600" cy="9360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DDE1ABA2-7FEC-4B1B-B27E-ED0F462EBDD5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332375" y="4643474"/>
                    <a:ext cx="10224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EA55313-5D72-4CDB-A8D2-C64D40549321}"/>
                      </a:ext>
                    </a:extLst>
                  </p14:cNvPr>
                  <p14:cNvContentPartPr/>
                  <p14:nvPr/>
                </p14:nvContentPartPr>
                <p14:xfrm>
                  <a:off x="5418055" y="4642394"/>
                  <a:ext cx="114120" cy="11520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EA55313-5D72-4CDB-A8D2-C64D405493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409415" y="4633754"/>
                    <a:ext cx="13176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8ADB240E-473D-4C47-9212-E0045277F617}"/>
                      </a:ext>
                    </a:extLst>
                  </p14:cNvPr>
                  <p14:cNvContentPartPr/>
                  <p14:nvPr/>
                </p14:nvContentPartPr>
                <p14:xfrm>
                  <a:off x="5550535" y="4547714"/>
                  <a:ext cx="57960" cy="2008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8ADB240E-473D-4C47-9212-E0045277F617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541895" y="4539074"/>
                    <a:ext cx="7560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7B2C9E55-23F9-4E39-8447-08177E90DCC4}"/>
                      </a:ext>
                    </a:extLst>
                  </p14:cNvPr>
                  <p14:cNvContentPartPr/>
                  <p14:nvPr/>
                </p14:nvContentPartPr>
                <p14:xfrm>
                  <a:off x="5529295" y="4650314"/>
                  <a:ext cx="77400" cy="144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B2C9E55-23F9-4E39-8447-08177E90DCC4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520655" y="4641674"/>
                    <a:ext cx="9504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42F59841-82ED-4792-8A4B-5168BE222774}"/>
                      </a:ext>
                    </a:extLst>
                  </p14:cNvPr>
                  <p14:cNvContentPartPr/>
                  <p14:nvPr/>
                </p14:nvContentPartPr>
                <p14:xfrm>
                  <a:off x="5606335" y="4653914"/>
                  <a:ext cx="86040" cy="1076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42F59841-82ED-4792-8A4B-5168BE222774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597695" y="4644914"/>
                    <a:ext cx="103680" cy="12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FD0DE0E-8275-430E-8A3A-0D244B30F0A0}"/>
                </a:ext>
              </a:extLst>
            </p:cNvPr>
            <p:cNvGrpSpPr/>
            <p:nvPr/>
          </p:nvGrpSpPr>
          <p:grpSpPr>
            <a:xfrm>
              <a:off x="4863655" y="2301674"/>
              <a:ext cx="493200" cy="204120"/>
              <a:chOff x="4863655" y="2301674"/>
              <a:chExt cx="493200" cy="20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16BCC45D-5B8D-4211-809D-31041C7AC6F2}"/>
                      </a:ext>
                    </a:extLst>
                  </p14:cNvPr>
                  <p14:cNvContentPartPr/>
                  <p14:nvPr/>
                </p14:nvContentPartPr>
                <p14:xfrm>
                  <a:off x="4863655" y="2365754"/>
                  <a:ext cx="20160" cy="13572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16BCC45D-5B8D-4211-809D-31041C7AC6F2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855015" y="2356754"/>
                    <a:ext cx="3780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144A0E8-8D41-4CF3-8E23-4FE8462C0E8D}"/>
                      </a:ext>
                    </a:extLst>
                  </p14:cNvPr>
                  <p14:cNvContentPartPr/>
                  <p14:nvPr/>
                </p14:nvContentPartPr>
                <p14:xfrm>
                  <a:off x="4885255" y="2316434"/>
                  <a:ext cx="70920" cy="932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144A0E8-8D41-4CF3-8E23-4FE8462C0E8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876255" y="2307794"/>
                    <a:ext cx="8856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DECF216E-37F1-4820-AE1F-FF1F8926633D}"/>
                      </a:ext>
                    </a:extLst>
                  </p14:cNvPr>
                  <p14:cNvContentPartPr/>
                  <p14:nvPr/>
                </p14:nvContentPartPr>
                <p14:xfrm>
                  <a:off x="4892815" y="2417594"/>
                  <a:ext cx="135000" cy="882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DECF216E-37F1-4820-AE1F-FF1F8926633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884175" y="2408954"/>
                    <a:ext cx="15264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7D91C233-71FA-42C8-94E5-1D8FDB2D53F5}"/>
                      </a:ext>
                    </a:extLst>
                  </p14:cNvPr>
                  <p14:cNvContentPartPr/>
                  <p14:nvPr/>
                </p14:nvContentPartPr>
                <p14:xfrm>
                  <a:off x="5010175" y="2411834"/>
                  <a:ext cx="97200" cy="810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7D91C233-71FA-42C8-94E5-1D8FDB2D53F5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5001535" y="2403194"/>
                    <a:ext cx="1148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FB63DBB-7361-4AF2-BF66-9E030F737E8A}"/>
                      </a:ext>
                    </a:extLst>
                  </p14:cNvPr>
                  <p14:cNvContentPartPr/>
                  <p14:nvPr/>
                </p14:nvContentPartPr>
                <p14:xfrm>
                  <a:off x="5091535" y="2420834"/>
                  <a:ext cx="97200" cy="828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FB63DBB-7361-4AF2-BF66-9E030F737E8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5082895" y="2412194"/>
                    <a:ext cx="1148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2A7BE521-13E2-4584-8884-821FA93FED07}"/>
                      </a:ext>
                    </a:extLst>
                  </p14:cNvPr>
                  <p14:cNvContentPartPr/>
                  <p14:nvPr/>
                </p14:nvContentPartPr>
                <p14:xfrm>
                  <a:off x="5177215" y="2413634"/>
                  <a:ext cx="101160" cy="774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2A7BE521-13E2-4584-8884-821FA93FED07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5168575" y="2404634"/>
                    <a:ext cx="11880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3454692-584A-4262-A371-688B7FE2548B}"/>
                      </a:ext>
                    </a:extLst>
                  </p14:cNvPr>
                  <p14:cNvContentPartPr/>
                  <p14:nvPr/>
                </p14:nvContentPartPr>
                <p14:xfrm>
                  <a:off x="5303215" y="2301674"/>
                  <a:ext cx="53640" cy="1832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83454692-584A-4262-A371-688B7FE2548B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5294215" y="2293034"/>
                    <a:ext cx="7128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3B20E6FB-34F1-4D3D-AA5B-95D659335660}"/>
                      </a:ext>
                    </a:extLst>
                  </p14:cNvPr>
                  <p14:cNvContentPartPr/>
                  <p14:nvPr/>
                </p14:nvContentPartPr>
                <p14:xfrm>
                  <a:off x="5278015" y="2375474"/>
                  <a:ext cx="73080" cy="90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3B20E6FB-34F1-4D3D-AA5B-95D659335660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269375" y="2366474"/>
                    <a:ext cx="9072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228C25-7317-4C95-9295-9AFEF2A15BBF}"/>
                </a:ext>
              </a:extLst>
            </p:cNvPr>
            <p:cNvGrpSpPr/>
            <p:nvPr/>
          </p:nvGrpSpPr>
          <p:grpSpPr>
            <a:xfrm>
              <a:off x="10634815" y="4797554"/>
              <a:ext cx="701280" cy="207720"/>
              <a:chOff x="10634815" y="4797554"/>
              <a:chExt cx="701280" cy="207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13F65FD0-C426-470D-AA33-393256412F69}"/>
                      </a:ext>
                    </a:extLst>
                  </p14:cNvPr>
                  <p14:cNvContentPartPr/>
                  <p14:nvPr/>
                </p14:nvContentPartPr>
                <p14:xfrm>
                  <a:off x="10634815" y="4826354"/>
                  <a:ext cx="169920" cy="17208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13F65FD0-C426-470D-AA33-393256412F69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10625815" y="4817354"/>
                    <a:ext cx="18756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00CD665-BA63-4BB5-AE7D-178EC027073A}"/>
                      </a:ext>
                    </a:extLst>
                  </p14:cNvPr>
                  <p14:cNvContentPartPr/>
                  <p14:nvPr/>
                </p14:nvContentPartPr>
                <p14:xfrm>
                  <a:off x="10827775" y="4902314"/>
                  <a:ext cx="137880" cy="982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00CD665-BA63-4BB5-AE7D-178EC027073A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10819135" y="4893674"/>
                    <a:ext cx="15552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B5845FB-E0AC-4624-8ADB-FE199A7A9C4F}"/>
                      </a:ext>
                    </a:extLst>
                  </p14:cNvPr>
                  <p14:cNvContentPartPr/>
                  <p14:nvPr/>
                </p14:nvContentPartPr>
                <p14:xfrm>
                  <a:off x="11007775" y="4797554"/>
                  <a:ext cx="24480" cy="1854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B5845FB-E0AC-4624-8ADB-FE199A7A9C4F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10999135" y="4788554"/>
                    <a:ext cx="4212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B487C480-DC09-4BCB-B423-6BE5735B4968}"/>
                      </a:ext>
                    </a:extLst>
                  </p14:cNvPr>
                  <p14:cNvContentPartPr/>
                  <p14:nvPr/>
                </p14:nvContentPartPr>
                <p14:xfrm>
                  <a:off x="10984015" y="4865954"/>
                  <a:ext cx="98280" cy="79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B487C480-DC09-4BCB-B423-6BE5735B4968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10975015" y="4856954"/>
                    <a:ext cx="1159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8822F83-B5CE-4C26-BE39-A95554BDD8DF}"/>
                      </a:ext>
                    </a:extLst>
                  </p14:cNvPr>
                  <p14:cNvContentPartPr/>
                  <p14:nvPr/>
                </p14:nvContentPartPr>
                <p14:xfrm>
                  <a:off x="11049895" y="4905194"/>
                  <a:ext cx="92880" cy="1000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8822F83-B5CE-4C26-BE39-A95554BDD8DF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11040895" y="4896194"/>
                    <a:ext cx="11052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7AB499D-EB9C-4244-9773-3F8F08FED38C}"/>
                      </a:ext>
                    </a:extLst>
                  </p14:cNvPr>
                  <p14:cNvContentPartPr/>
                  <p14:nvPr/>
                </p14:nvContentPartPr>
                <p14:xfrm>
                  <a:off x="11143855" y="4894394"/>
                  <a:ext cx="96120" cy="1000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7AB499D-EB9C-4244-9773-3F8F08FED38C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11134855" y="4885754"/>
                    <a:ext cx="11376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726A1030-13C9-4BA7-B8BC-BAB8107D729C}"/>
                      </a:ext>
                    </a:extLst>
                  </p14:cNvPr>
                  <p14:cNvContentPartPr/>
                  <p14:nvPr/>
                </p14:nvContentPartPr>
                <p14:xfrm>
                  <a:off x="11290015" y="4797914"/>
                  <a:ext cx="46080" cy="1972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726A1030-13C9-4BA7-B8BC-BAB8107D729C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11281375" y="4788914"/>
                    <a:ext cx="6372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32E9F79-7D8E-40E8-8158-0B67A8223978}"/>
                      </a:ext>
                    </a:extLst>
                  </p14:cNvPr>
                  <p14:cNvContentPartPr/>
                  <p14:nvPr/>
                </p14:nvContentPartPr>
                <p14:xfrm>
                  <a:off x="11273095" y="4889714"/>
                  <a:ext cx="59040" cy="25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32E9F79-7D8E-40E8-8158-0B67A8223978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11264095" y="4880714"/>
                    <a:ext cx="76680" cy="20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8216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A9613A9-C38D-4188-A546-0731B7F2F790}"/>
              </a:ext>
            </a:extLst>
          </p:cNvPr>
          <p:cNvGrpSpPr/>
          <p:nvPr/>
        </p:nvGrpSpPr>
        <p:grpSpPr>
          <a:xfrm>
            <a:off x="4919455" y="177978"/>
            <a:ext cx="1193400" cy="561600"/>
            <a:chOff x="4919455" y="177978"/>
            <a:chExt cx="119340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DA47D6B-2EF0-4463-9926-559139E5C366}"/>
                    </a:ext>
                  </a:extLst>
                </p14:cNvPr>
                <p14:cNvContentPartPr/>
                <p14:nvPr/>
              </p14:nvContentPartPr>
              <p14:xfrm>
                <a:off x="4919455" y="177978"/>
                <a:ext cx="13680" cy="222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DA47D6B-2EF0-4463-9926-559139E5C3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0455" y="168978"/>
                  <a:ext cx="31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F10E33-A203-41A2-9360-E0F0BC1FEC6D}"/>
                    </a:ext>
                  </a:extLst>
                </p14:cNvPr>
                <p14:cNvContentPartPr/>
                <p14:nvPr/>
              </p14:nvContentPartPr>
              <p14:xfrm>
                <a:off x="4931695" y="216498"/>
                <a:ext cx="129960" cy="79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F10E33-A203-41A2-9360-E0F0BC1FEC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3055" y="207858"/>
                  <a:ext cx="147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AC4CD7-B2A6-4FCA-877A-644938F1CDDB}"/>
                    </a:ext>
                  </a:extLst>
                </p14:cNvPr>
                <p14:cNvContentPartPr/>
                <p14:nvPr/>
              </p14:nvContentPartPr>
              <p14:xfrm>
                <a:off x="5044015" y="196698"/>
                <a:ext cx="88560" cy="320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AC4CD7-B2A6-4FCA-877A-644938F1C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5375" y="187698"/>
                  <a:ext cx="106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5AA5B5-7ABB-4AF0-82CF-15A55C32B175}"/>
                    </a:ext>
                  </a:extLst>
                </p14:cNvPr>
                <p14:cNvContentPartPr/>
                <p14:nvPr/>
              </p14:nvContentPartPr>
              <p14:xfrm>
                <a:off x="5200255" y="335298"/>
                <a:ext cx="178920" cy="14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5AA5B5-7ABB-4AF0-82CF-15A55C32B1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91255" y="326298"/>
                  <a:ext cx="196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084B53-BF0A-4E42-97E8-636691AB5214}"/>
                    </a:ext>
                  </a:extLst>
                </p14:cNvPr>
                <p14:cNvContentPartPr/>
                <p14:nvPr/>
              </p14:nvContentPartPr>
              <p14:xfrm>
                <a:off x="5386015" y="345018"/>
                <a:ext cx="171000" cy="169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084B53-BF0A-4E42-97E8-636691AB52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77015" y="336378"/>
                  <a:ext cx="188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A8D69E-6342-45FC-8CBD-42581F060DA5}"/>
                    </a:ext>
                  </a:extLst>
                </p14:cNvPr>
                <p14:cNvContentPartPr/>
                <p14:nvPr/>
              </p14:nvContentPartPr>
              <p14:xfrm>
                <a:off x="5600215" y="201378"/>
                <a:ext cx="26280" cy="30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A8D69E-6342-45FC-8CBD-42581F060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91215" y="192378"/>
                  <a:ext cx="439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D74570-0A32-4185-8952-CC8ED3569012}"/>
                    </a:ext>
                  </a:extLst>
                </p14:cNvPr>
                <p14:cNvContentPartPr/>
                <p14:nvPr/>
              </p14:nvContentPartPr>
              <p14:xfrm>
                <a:off x="5544055" y="331698"/>
                <a:ext cx="190800" cy="12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D74570-0A32-4185-8952-CC8ED35690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5055" y="322698"/>
                  <a:ext cx="208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5B8B16-1BD1-4EBC-B248-5D22554F3BED}"/>
                    </a:ext>
                  </a:extLst>
                </p14:cNvPr>
                <p14:cNvContentPartPr/>
                <p14:nvPr/>
              </p14:nvContentPartPr>
              <p14:xfrm>
                <a:off x="5695615" y="225498"/>
                <a:ext cx="54000" cy="59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5B8B16-1BD1-4EBC-B248-5D22554F3B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6615" y="216498"/>
                  <a:ext cx="71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1E5FB9-7391-4D87-8D8D-95D5A56B4DA8}"/>
                    </a:ext>
                  </a:extLst>
                </p14:cNvPr>
                <p14:cNvContentPartPr/>
                <p14:nvPr/>
              </p14:nvContentPartPr>
              <p14:xfrm>
                <a:off x="5764375" y="320178"/>
                <a:ext cx="183960" cy="156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1E5FB9-7391-4D87-8D8D-95D5A56B4D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5375" y="311538"/>
                  <a:ext cx="201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649114-FEC5-4E6D-B4D8-77CED83449EF}"/>
                    </a:ext>
                  </a:extLst>
                </p14:cNvPr>
                <p14:cNvContentPartPr/>
                <p14:nvPr/>
              </p14:nvContentPartPr>
              <p14:xfrm>
                <a:off x="5972815" y="350418"/>
                <a:ext cx="73440" cy="9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649114-FEC5-4E6D-B4D8-77CED83449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4175" y="341778"/>
                  <a:ext cx="91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51DBD2-BE64-4084-AF3A-A57D00154282}"/>
                    </a:ext>
                  </a:extLst>
                </p14:cNvPr>
                <p14:cNvContentPartPr/>
                <p14:nvPr/>
              </p14:nvContentPartPr>
              <p14:xfrm>
                <a:off x="5951215" y="351858"/>
                <a:ext cx="79200" cy="84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51DBD2-BE64-4084-AF3A-A57D001542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2215" y="342858"/>
                  <a:ext cx="96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A8A240-EE73-4FB4-BB33-E693D6139670}"/>
                    </a:ext>
                  </a:extLst>
                </p14:cNvPr>
                <p14:cNvContentPartPr/>
                <p14:nvPr/>
              </p14:nvContentPartPr>
              <p14:xfrm>
                <a:off x="5911255" y="354378"/>
                <a:ext cx="201600" cy="38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A8A240-EE73-4FB4-BB33-E693D61396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02255" y="345378"/>
                  <a:ext cx="21924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2A68F-7E19-420A-BC03-7EDF86F5881D}"/>
              </a:ext>
            </a:extLst>
          </p:cNvPr>
          <p:cNvGrpSpPr/>
          <p:nvPr/>
        </p:nvGrpSpPr>
        <p:grpSpPr>
          <a:xfrm>
            <a:off x="6340735" y="219738"/>
            <a:ext cx="831960" cy="308520"/>
            <a:chOff x="6340735" y="219738"/>
            <a:chExt cx="83196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D2976E-B6CD-4DC3-BE13-DEC70370FD49}"/>
                    </a:ext>
                  </a:extLst>
                </p14:cNvPr>
                <p14:cNvContentPartPr/>
                <p14:nvPr/>
              </p14:nvContentPartPr>
              <p14:xfrm>
                <a:off x="6340735" y="267258"/>
                <a:ext cx="26280" cy="212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D2976E-B6CD-4DC3-BE13-DEC70370FD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31735" y="258618"/>
                  <a:ext cx="43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ED3CC4-A40E-4A50-91F8-B47B20D2CB50}"/>
                    </a:ext>
                  </a:extLst>
                </p14:cNvPr>
                <p14:cNvContentPartPr/>
                <p14:nvPr/>
              </p14:nvContentPartPr>
              <p14:xfrm>
                <a:off x="6356575" y="293538"/>
                <a:ext cx="151560" cy="15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ED3CC4-A40E-4A50-91F8-B47B20D2CB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47935" y="284538"/>
                  <a:ext cx="169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BECAF4-E1AB-4BCF-BAA9-ECF5AFCE6229}"/>
                    </a:ext>
                  </a:extLst>
                </p14:cNvPr>
                <p14:cNvContentPartPr/>
                <p14:nvPr/>
              </p14:nvContentPartPr>
              <p14:xfrm>
                <a:off x="6495535" y="230538"/>
                <a:ext cx="19440" cy="20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BECAF4-E1AB-4BCF-BAA9-ECF5AFCE62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86535" y="221898"/>
                  <a:ext cx="37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45C8D3-3A72-48A3-89DC-2B950B9DF021}"/>
                    </a:ext>
                  </a:extLst>
                </p14:cNvPr>
                <p14:cNvContentPartPr/>
                <p14:nvPr/>
              </p14:nvContentPartPr>
              <p14:xfrm>
                <a:off x="6541615" y="340698"/>
                <a:ext cx="109440" cy="136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45C8D3-3A72-48A3-89DC-2B950B9DF0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2615" y="331698"/>
                  <a:ext cx="127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7535B3-70B8-43B8-920B-E02F95EA0716}"/>
                    </a:ext>
                  </a:extLst>
                </p14:cNvPr>
                <p14:cNvContentPartPr/>
                <p14:nvPr/>
              </p14:nvContentPartPr>
              <p14:xfrm>
                <a:off x="6718015" y="219738"/>
                <a:ext cx="19440" cy="25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7535B3-70B8-43B8-920B-E02F95EA07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09015" y="210738"/>
                  <a:ext cx="37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36E679-3643-4002-88BF-29317D0BA1F7}"/>
                    </a:ext>
                  </a:extLst>
                </p14:cNvPr>
                <p14:cNvContentPartPr/>
                <p14:nvPr/>
              </p14:nvContentPartPr>
              <p14:xfrm>
                <a:off x="6655015" y="366258"/>
                <a:ext cx="117360" cy="3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36E679-3643-4002-88BF-29317D0BA1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6375" y="357258"/>
                  <a:ext cx="135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B63930-AC0E-4CC9-A510-E92B8411F8CD}"/>
                    </a:ext>
                  </a:extLst>
                </p14:cNvPr>
                <p14:cNvContentPartPr/>
                <p14:nvPr/>
              </p14:nvContentPartPr>
              <p14:xfrm>
                <a:off x="6765895" y="404778"/>
                <a:ext cx="178200" cy="101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B63930-AC0E-4CC9-A510-E92B8411F8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57255" y="396138"/>
                  <a:ext cx="195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268133-EEA6-4511-8EFA-34BAFF725C48}"/>
                    </a:ext>
                  </a:extLst>
                </p14:cNvPr>
                <p14:cNvContentPartPr/>
                <p14:nvPr/>
              </p14:nvContentPartPr>
              <p14:xfrm>
                <a:off x="6943375" y="375258"/>
                <a:ext cx="124560" cy="15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268133-EEA6-4511-8EFA-34BAFF725C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34375" y="366618"/>
                  <a:ext cx="142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ADC306-0ED0-41F0-A30E-39B3768B56C1}"/>
                    </a:ext>
                  </a:extLst>
                </p14:cNvPr>
                <p14:cNvContentPartPr/>
                <p14:nvPr/>
              </p14:nvContentPartPr>
              <p14:xfrm>
                <a:off x="7152535" y="479658"/>
                <a:ext cx="20160" cy="2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ADC306-0ED0-41F0-A30E-39B3768B56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3535" y="471018"/>
                  <a:ext cx="378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88AA9-BE19-4A42-83E5-E43EDE23661E}"/>
                  </a:ext>
                </a:extLst>
              </p14:cNvPr>
              <p14:cNvContentPartPr/>
              <p14:nvPr/>
            </p14:nvContentPartPr>
            <p14:xfrm>
              <a:off x="4836295" y="656418"/>
              <a:ext cx="1068840" cy="61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88AA9-BE19-4A42-83E5-E43EDE2366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7295" y="647418"/>
                <a:ext cx="10864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E35BD4-2AF9-4755-98E8-9991B2539D57}"/>
                  </a:ext>
                </a:extLst>
              </p14:cNvPr>
              <p14:cNvContentPartPr/>
              <p14:nvPr/>
            </p14:nvContentPartPr>
            <p14:xfrm>
              <a:off x="6378535" y="685578"/>
              <a:ext cx="1032120" cy="1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E35BD4-2AF9-4755-98E8-9991B2539D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69895" y="676938"/>
                <a:ext cx="104976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610FD53-887B-4A11-8347-F859E7A0252D}"/>
              </a:ext>
            </a:extLst>
          </p:cNvPr>
          <p:cNvGrpSpPr/>
          <p:nvPr/>
        </p:nvGrpSpPr>
        <p:grpSpPr>
          <a:xfrm>
            <a:off x="4830175" y="685938"/>
            <a:ext cx="131400" cy="33840"/>
            <a:chOff x="4830175" y="685938"/>
            <a:chExt cx="131400" cy="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443B4C-4E3F-4A79-8456-85C008FEE447}"/>
                    </a:ext>
                  </a:extLst>
                </p14:cNvPr>
                <p14:cNvContentPartPr/>
                <p14:nvPr/>
              </p14:nvContentPartPr>
              <p14:xfrm>
                <a:off x="4830175" y="685938"/>
                <a:ext cx="89640" cy="2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443B4C-4E3F-4A79-8456-85C008FEE4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1535" y="677298"/>
                  <a:ext cx="107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6B055C-9157-4A38-B9E4-350AD73FB208}"/>
                    </a:ext>
                  </a:extLst>
                </p14:cNvPr>
                <p14:cNvContentPartPr/>
                <p14:nvPr/>
              </p14:nvContentPartPr>
              <p14:xfrm>
                <a:off x="4859695" y="716898"/>
                <a:ext cx="101880" cy="2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6B055C-9157-4A38-B9E4-350AD73FB2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0695" y="707898"/>
                  <a:ext cx="119520" cy="20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F6B7A46-8B34-43D4-A2ED-AB07EC1BD02C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626120" y="906978"/>
            <a:ext cx="6000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MT2020013 Apoorv Panse</dc:creator>
  <cp:lastModifiedBy>MT2020013 Apoorv Panse</cp:lastModifiedBy>
  <cp:revision>1</cp:revision>
  <dcterms:created xsi:type="dcterms:W3CDTF">2021-03-18T16:03:05Z</dcterms:created>
  <dcterms:modified xsi:type="dcterms:W3CDTF">2021-03-19T11:05:51Z</dcterms:modified>
</cp:coreProperties>
</file>