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5519B-48ED-469B-B643-7A881A59603F}" v="224" dt="2021-03-19T13:13:2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T2020013 Apoorv Panse" userId="a3421d7c-e08a-4eb8-a39c-7a0ba58c109b" providerId="ADAL" clId="{48E5519B-48ED-469B-B643-7A881A59603F}"/>
    <pc:docChg chg="undo redo custSel addSld delSld modSld sldOrd">
      <pc:chgData name="MT2020013 Apoorv Panse" userId="a3421d7c-e08a-4eb8-a39c-7a0ba58c109b" providerId="ADAL" clId="{48E5519B-48ED-469B-B643-7A881A59603F}" dt="2021-03-19T13:27:31.147" v="1348" actId="1076"/>
      <pc:docMkLst>
        <pc:docMk/>
      </pc:docMkLst>
      <pc:sldChg chg="addSp delSp modSp new mod">
        <pc:chgData name="MT2020013 Apoorv Panse" userId="a3421d7c-e08a-4eb8-a39c-7a0ba58c109b" providerId="ADAL" clId="{48E5519B-48ED-469B-B643-7A881A59603F}" dt="2021-03-18T16:54:14.291" v="809" actId="22"/>
        <pc:sldMkLst>
          <pc:docMk/>
          <pc:sldMk cId="337582679" sldId="256"/>
        </pc:sldMkLst>
        <pc:spChg chg="add del">
          <ac:chgData name="MT2020013 Apoorv Panse" userId="a3421d7c-e08a-4eb8-a39c-7a0ba58c109b" providerId="ADAL" clId="{48E5519B-48ED-469B-B643-7A881A59603F}" dt="2021-03-18T16:06:11.236" v="73" actId="11529"/>
          <ac:spMkLst>
            <pc:docMk/>
            <pc:sldMk cId="337582679" sldId="256"/>
            <ac:spMk id="67" creationId="{814785AF-98F3-46E4-8BE2-79CBF21261CE}"/>
          </ac:spMkLst>
        </pc:spChg>
        <pc:spChg chg="add mod">
          <ac:chgData name="MT2020013 Apoorv Panse" userId="a3421d7c-e08a-4eb8-a39c-7a0ba58c109b" providerId="ADAL" clId="{48E5519B-48ED-469B-B643-7A881A59603F}" dt="2021-03-18T16:23:39.151" v="471" actId="207"/>
          <ac:spMkLst>
            <pc:docMk/>
            <pc:sldMk cId="337582679" sldId="256"/>
            <ac:spMk id="1156" creationId="{C1DA4B52-0505-4111-8679-3DD7999B7DE4}"/>
          </ac:spMkLst>
        </pc:spChg>
        <pc:spChg chg="add del mod">
          <ac:chgData name="MT2020013 Apoorv Panse" userId="a3421d7c-e08a-4eb8-a39c-7a0ba58c109b" providerId="ADAL" clId="{48E5519B-48ED-469B-B643-7A881A59603F}" dt="2021-03-18T16:26:11.867" v="486" actId="11529"/>
          <ac:spMkLst>
            <pc:docMk/>
            <pc:sldMk cId="337582679" sldId="256"/>
            <ac:spMk id="1158" creationId="{1DE8D050-E205-46DE-8FBD-FE08B7553B5C}"/>
          </ac:spMkLst>
        </pc:spChg>
        <pc:grpChg chg="del mod">
          <ac:chgData name="MT2020013 Apoorv Panse" userId="a3421d7c-e08a-4eb8-a39c-7a0ba58c109b" providerId="ADAL" clId="{48E5519B-48ED-469B-B643-7A881A59603F}" dt="2021-03-18T16:04:34.626" v="10"/>
          <ac:grpSpMkLst>
            <pc:docMk/>
            <pc:sldMk cId="337582679" sldId="256"/>
            <ac:grpSpMk id="7" creationId="{6E8B899D-EFC6-4379-93B2-DC0449D382B3}"/>
          </ac:grpSpMkLst>
        </pc:grpChg>
        <pc:grpChg chg="del mod">
          <ac:chgData name="MT2020013 Apoorv Panse" userId="a3421d7c-e08a-4eb8-a39c-7a0ba58c109b" providerId="ADAL" clId="{48E5519B-48ED-469B-B643-7A881A59603F}" dt="2021-03-18T16:26:27.745" v="488" actId="478"/>
          <ac:grpSpMkLst>
            <pc:docMk/>
            <pc:sldMk cId="337582679" sldId="256"/>
            <ac:grpSpMk id="10" creationId="{0BAC3073-1DF5-4B2E-93ED-38581D5AEDC4}"/>
          </ac:grpSpMkLst>
        </pc:grpChg>
        <pc:grpChg chg="del mod">
          <ac:chgData name="MT2020013 Apoorv Panse" userId="a3421d7c-e08a-4eb8-a39c-7a0ba58c109b" providerId="ADAL" clId="{48E5519B-48ED-469B-B643-7A881A59603F}" dt="2021-03-18T16:26:27.745" v="488" actId="478"/>
          <ac:grpSpMkLst>
            <pc:docMk/>
            <pc:sldMk cId="337582679" sldId="256"/>
            <ac:grpSpMk id="18" creationId="{A98B9F66-AD3C-4153-873C-3F7081FFC901}"/>
          </ac:grpSpMkLst>
        </pc:grpChg>
        <pc:grpChg chg="del mod">
          <ac:chgData name="MT2020013 Apoorv Panse" userId="a3421d7c-e08a-4eb8-a39c-7a0ba58c109b" providerId="ADAL" clId="{48E5519B-48ED-469B-B643-7A881A59603F}" dt="2021-03-18T16:06:59.832" v="83"/>
          <ac:grpSpMkLst>
            <pc:docMk/>
            <pc:sldMk cId="337582679" sldId="256"/>
            <ac:grpSpMk id="32" creationId="{44405F42-29F1-40C1-BAC2-1F8F9701801E}"/>
          </ac:grpSpMkLst>
        </pc:grpChg>
        <pc:grpChg chg="del mod">
          <ac:chgData name="MT2020013 Apoorv Panse" userId="a3421d7c-e08a-4eb8-a39c-7a0ba58c109b" providerId="ADAL" clId="{48E5519B-48ED-469B-B643-7A881A59603F}" dt="2021-03-18T16:05:19.472" v="44"/>
          <ac:grpSpMkLst>
            <pc:docMk/>
            <pc:sldMk cId="337582679" sldId="256"/>
            <ac:grpSpMk id="41" creationId="{1D777283-4BEE-4D41-AD0B-26EF3A3510AB}"/>
          </ac:grpSpMkLst>
        </pc:grpChg>
        <pc:grpChg chg="mod">
          <ac:chgData name="MT2020013 Apoorv Panse" userId="a3421d7c-e08a-4eb8-a39c-7a0ba58c109b" providerId="ADAL" clId="{48E5519B-48ED-469B-B643-7A881A59603F}" dt="2021-03-18T16:31:15.969" v="592" actId="1582"/>
          <ac:grpSpMkLst>
            <pc:docMk/>
            <pc:sldMk cId="337582679" sldId="256"/>
            <ac:grpSpMk id="44" creationId="{FCF1615A-BE15-4027-B51D-ABDE37FDD0E1}"/>
          </ac:grpSpMkLst>
        </pc:grpChg>
        <pc:grpChg chg="del mod">
          <ac:chgData name="MT2020013 Apoorv Panse" userId="a3421d7c-e08a-4eb8-a39c-7a0ba58c109b" providerId="ADAL" clId="{48E5519B-48ED-469B-B643-7A881A59603F}" dt="2021-03-18T16:05:35.640" v="52"/>
          <ac:grpSpMkLst>
            <pc:docMk/>
            <pc:sldMk cId="337582679" sldId="256"/>
            <ac:grpSpMk id="50" creationId="{981D84B0-8DCD-4347-A037-0482246D473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52" creationId="{FA1BEB2B-7FC7-4299-8E73-F4A3EAAABC4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58" creationId="{32A886BF-A496-416E-81B4-35416ACF4894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66" creationId="{E3D95A04-6E8C-488E-A7D4-167816088FFD}"/>
          </ac:grpSpMkLst>
        </pc:grpChg>
        <pc:grpChg chg="del mod">
          <ac:chgData name="MT2020013 Apoorv Panse" userId="a3421d7c-e08a-4eb8-a39c-7a0ba58c109b" providerId="ADAL" clId="{48E5519B-48ED-469B-B643-7A881A59603F}" dt="2021-03-18T16:07:02.727" v="85"/>
          <ac:grpSpMkLst>
            <pc:docMk/>
            <pc:sldMk cId="337582679" sldId="256"/>
            <ac:grpSpMk id="76" creationId="{1106C775-1BBF-4BC4-A11F-315FF95341FD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78" creationId="{C89374FC-281D-41A0-8E64-B2A643E8B877}"/>
          </ac:grpSpMkLst>
        </pc:grpChg>
        <pc:grpChg chg="del mod">
          <ac:chgData name="MT2020013 Apoorv Panse" userId="a3421d7c-e08a-4eb8-a39c-7a0ba58c109b" providerId="ADAL" clId="{48E5519B-48ED-469B-B643-7A881A59603F}" dt="2021-03-18T16:07:12.881" v="98"/>
          <ac:grpSpMkLst>
            <pc:docMk/>
            <pc:sldMk cId="337582679" sldId="256"/>
            <ac:grpSpMk id="85" creationId="{89255346-3AE9-4D1C-893D-BCF09BCAC770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91" creationId="{51C9E569-D7A7-43B7-8589-B5BC26DEE3FE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00" creationId="{994ACB06-2A24-42FA-AB1E-6D20F587FF41}"/>
          </ac:grpSpMkLst>
        </pc:grpChg>
        <pc:grpChg chg="add del mod">
          <ac:chgData name="MT2020013 Apoorv Panse" userId="a3421d7c-e08a-4eb8-a39c-7a0ba58c109b" providerId="ADAL" clId="{48E5519B-48ED-469B-B643-7A881A59603F}" dt="2021-03-18T16:08:16.074" v="160"/>
          <ac:grpSpMkLst>
            <pc:docMk/>
            <pc:sldMk cId="337582679" sldId="256"/>
            <ac:grpSpMk id="105" creationId="{B54317E8-5D02-4846-8EAB-A6972012739F}"/>
          </ac:grpSpMkLst>
        </pc:grpChg>
        <pc:grpChg chg="mod">
          <ac:chgData name="MT2020013 Apoorv Panse" userId="a3421d7c-e08a-4eb8-a39c-7a0ba58c109b" providerId="ADAL" clId="{48E5519B-48ED-469B-B643-7A881A59603F}" dt="2021-03-18T16:07:37.668" v="117"/>
          <ac:grpSpMkLst>
            <pc:docMk/>
            <pc:sldMk cId="337582679" sldId="256"/>
            <ac:grpSpMk id="108" creationId="{653CF48A-0290-4794-864C-FC01853911CF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17" creationId="{D38361E8-8F93-400D-B42E-A1E930AFC535}"/>
          </ac:grpSpMkLst>
        </pc:grpChg>
        <pc:grpChg chg="add del mod">
          <ac:chgData name="MT2020013 Apoorv Panse" userId="a3421d7c-e08a-4eb8-a39c-7a0ba58c109b" providerId="ADAL" clId="{48E5519B-48ED-469B-B643-7A881A59603F}" dt="2021-03-18T16:08:09.678" v="158"/>
          <ac:grpSpMkLst>
            <pc:docMk/>
            <pc:sldMk cId="337582679" sldId="256"/>
            <ac:grpSpMk id="128" creationId="{B86BBD9E-B665-4A20-8001-F72B38D11E40}"/>
          </ac:grpSpMkLst>
        </pc:grpChg>
        <pc:grpChg chg="mod">
          <ac:chgData name="MT2020013 Apoorv Panse" userId="a3421d7c-e08a-4eb8-a39c-7a0ba58c109b" providerId="ADAL" clId="{48E5519B-48ED-469B-B643-7A881A59603F}" dt="2021-03-18T16:08:02.961" v="149"/>
          <ac:grpSpMkLst>
            <pc:docMk/>
            <pc:sldMk cId="337582679" sldId="256"/>
            <ac:grpSpMk id="137" creationId="{1A51F442-BD19-4FC7-9762-DDE7E4C973C6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45" creationId="{3DA57F1F-28ED-48DC-B6A0-8AB188D07158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47" creationId="{4B527626-5C39-40AB-8FAB-A6CD4BA75B03}"/>
          </ac:grpSpMkLst>
        </pc:grpChg>
        <pc:grpChg chg="add del mod">
          <ac:chgData name="MT2020013 Apoorv Panse" userId="a3421d7c-e08a-4eb8-a39c-7a0ba58c109b" providerId="ADAL" clId="{48E5519B-48ED-469B-B643-7A881A59603F}" dt="2021-03-18T16:18:02.267" v="378"/>
          <ac:grpSpMkLst>
            <pc:docMk/>
            <pc:sldMk cId="337582679" sldId="256"/>
            <ac:grpSpMk id="151" creationId="{96121385-FF80-4E2C-AC5A-EB1B2EB26A6C}"/>
          </ac:grpSpMkLst>
        </pc:grpChg>
        <pc:grpChg chg="mod">
          <ac:chgData name="MT2020013 Apoorv Panse" userId="a3421d7c-e08a-4eb8-a39c-7a0ba58c109b" providerId="ADAL" clId="{48E5519B-48ED-469B-B643-7A881A59603F}" dt="2021-03-18T16:08:32.450" v="173"/>
          <ac:grpSpMkLst>
            <pc:docMk/>
            <pc:sldMk cId="337582679" sldId="256"/>
            <ac:grpSpMk id="158" creationId="{9F44A1EE-3D08-4092-9DFD-074B4409F991}"/>
          </ac:grpSpMkLst>
        </pc:grpChg>
        <pc:grpChg chg="del mod">
          <ac:chgData name="MT2020013 Apoorv Panse" userId="a3421d7c-e08a-4eb8-a39c-7a0ba58c109b" providerId="ADAL" clId="{48E5519B-48ED-469B-B643-7A881A59603F}" dt="2021-03-18T16:08:57.632" v="191"/>
          <ac:grpSpMkLst>
            <pc:docMk/>
            <pc:sldMk cId="337582679" sldId="256"/>
            <ac:grpSpMk id="167" creationId="{CA9C7365-2FFA-4551-BBFC-8FAA4DA55894}"/>
          </ac:grpSpMkLst>
        </pc:grpChg>
        <pc:grpChg chg="del mod">
          <ac:chgData name="MT2020013 Apoorv Panse" userId="a3421d7c-e08a-4eb8-a39c-7a0ba58c109b" providerId="ADAL" clId="{48E5519B-48ED-469B-B643-7A881A59603F}" dt="2021-03-18T16:09:07.102" v="195"/>
          <ac:grpSpMkLst>
            <pc:docMk/>
            <pc:sldMk cId="337582679" sldId="256"/>
            <ac:grpSpMk id="176" creationId="{8FAB54A3-3C0A-4AAE-A27E-4CB38E9558BA}"/>
          </ac:grpSpMkLst>
        </pc:grpChg>
        <pc:grpChg chg="del mod">
          <ac:chgData name="MT2020013 Apoorv Panse" userId="a3421d7c-e08a-4eb8-a39c-7a0ba58c109b" providerId="ADAL" clId="{48E5519B-48ED-469B-B643-7A881A59603F}" dt="2021-03-18T16:09:14.454" v="201"/>
          <ac:grpSpMkLst>
            <pc:docMk/>
            <pc:sldMk cId="337582679" sldId="256"/>
            <ac:grpSpMk id="180" creationId="{C6E71FB5-D0E9-4970-AA35-4B4CC1BFD2F5}"/>
          </ac:grpSpMkLst>
        </pc:grpChg>
        <pc:grpChg chg="del mod">
          <ac:chgData name="MT2020013 Apoorv Panse" userId="a3421d7c-e08a-4eb8-a39c-7a0ba58c109b" providerId="ADAL" clId="{48E5519B-48ED-469B-B643-7A881A59603F}" dt="2021-03-18T16:09:29.604" v="214"/>
          <ac:grpSpMkLst>
            <pc:docMk/>
            <pc:sldMk cId="337582679" sldId="256"/>
            <ac:grpSpMk id="186" creationId="{F226B61A-C110-48BC-AD59-EE07CFB98F3A}"/>
          </ac:grpSpMkLst>
        </pc:grpChg>
        <pc:grpChg chg="del mod">
          <ac:chgData name="MT2020013 Apoorv Panse" userId="a3421d7c-e08a-4eb8-a39c-7a0ba58c109b" providerId="ADAL" clId="{48E5519B-48ED-469B-B643-7A881A59603F}" dt="2021-03-18T16:18:02.267" v="378"/>
          <ac:grpSpMkLst>
            <pc:docMk/>
            <pc:sldMk cId="337582679" sldId="256"/>
            <ac:grpSpMk id="199" creationId="{297C8BB3-CF85-4527-8DA5-0B51C41A9D8B}"/>
          </ac:grpSpMkLst>
        </pc:grpChg>
        <pc:grpChg chg="del mod">
          <ac:chgData name="MT2020013 Apoorv Panse" userId="a3421d7c-e08a-4eb8-a39c-7a0ba58c109b" providerId="ADAL" clId="{48E5519B-48ED-469B-B643-7A881A59603F}" dt="2021-03-18T16:09:41.819" v="221"/>
          <ac:grpSpMkLst>
            <pc:docMk/>
            <pc:sldMk cId="337582679" sldId="256"/>
            <ac:grpSpMk id="203" creationId="{5C5D9ED8-4A3A-46AD-BF5F-2F9F146F4EBE}"/>
          </ac:grpSpMkLst>
        </pc:grpChg>
        <pc:grpChg chg="del mod">
          <ac:chgData name="MT2020013 Apoorv Panse" userId="a3421d7c-e08a-4eb8-a39c-7a0ba58c109b" providerId="ADAL" clId="{48E5519B-48ED-469B-B643-7A881A59603F}" dt="2021-03-18T16:09:46.334" v="224"/>
          <ac:grpSpMkLst>
            <pc:docMk/>
            <pc:sldMk cId="337582679" sldId="256"/>
            <ac:grpSpMk id="206" creationId="{06F37FC9-8971-403C-8847-ED6064C2FF3A}"/>
          </ac:grpSpMkLst>
        </pc:grpChg>
        <pc:grpChg chg="del mod">
          <ac:chgData name="MT2020013 Apoorv Panse" userId="a3421d7c-e08a-4eb8-a39c-7a0ba58c109b" providerId="ADAL" clId="{48E5519B-48ED-469B-B643-7A881A59603F}" dt="2021-03-18T16:09:49.929" v="228"/>
          <ac:grpSpMkLst>
            <pc:docMk/>
            <pc:sldMk cId="337582679" sldId="256"/>
            <ac:grpSpMk id="209" creationId="{62E24773-2644-4EDD-A99B-5F609181F3F6}"/>
          </ac:grpSpMkLst>
        </pc:grpChg>
        <pc:grpChg chg="del mod">
          <ac:chgData name="MT2020013 Apoorv Panse" userId="a3421d7c-e08a-4eb8-a39c-7a0ba58c109b" providerId="ADAL" clId="{48E5519B-48ED-469B-B643-7A881A59603F}" dt="2021-03-18T16:10:20.071" v="246"/>
          <ac:grpSpMkLst>
            <pc:docMk/>
            <pc:sldMk cId="337582679" sldId="256"/>
            <ac:grpSpMk id="213" creationId="{BEE0CA05-90AA-4FDC-8C0C-232C367CD8EB}"/>
          </ac:grpSpMkLst>
        </pc:grpChg>
        <pc:grpChg chg="del mod">
          <ac:chgData name="MT2020013 Apoorv Panse" userId="a3421d7c-e08a-4eb8-a39c-7a0ba58c109b" providerId="ADAL" clId="{48E5519B-48ED-469B-B643-7A881A59603F}" dt="2021-03-18T16:10:06.690" v="242"/>
          <ac:grpSpMkLst>
            <pc:docMk/>
            <pc:sldMk cId="337582679" sldId="256"/>
            <ac:grpSpMk id="216" creationId="{48CC3F34-AA7F-4054-9EC7-B98186C0A5A6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227" creationId="{AB31DE7D-1B56-4CB3-9514-48A8D17ED123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231" creationId="{02E61F27-7AF7-4F57-AD7F-A789C0EEB9A0}"/>
          </ac:grpSpMkLst>
        </pc:grpChg>
        <pc:grpChg chg="add del mod">
          <ac:chgData name="MT2020013 Apoorv Panse" userId="a3421d7c-e08a-4eb8-a39c-7a0ba58c109b" providerId="ADAL" clId="{48E5519B-48ED-469B-B643-7A881A59603F}" dt="2021-03-18T16:15:41.956" v="290"/>
          <ac:grpSpMkLst>
            <pc:docMk/>
            <pc:sldMk cId="337582679" sldId="256"/>
            <ac:grpSpMk id="239" creationId="{CA012150-355A-461B-B2C1-9A486672D675}"/>
          </ac:grpSpMkLst>
        </pc:grpChg>
        <pc:grpChg chg="mod">
          <ac:chgData name="MT2020013 Apoorv Panse" userId="a3421d7c-e08a-4eb8-a39c-7a0ba58c109b" providerId="ADAL" clId="{48E5519B-48ED-469B-B643-7A881A59603F}" dt="2021-03-18T16:15:40.417" v="286"/>
          <ac:grpSpMkLst>
            <pc:docMk/>
            <pc:sldMk cId="337582679" sldId="256"/>
            <ac:grpSpMk id="243" creationId="{5944DEDB-A324-4AB2-AF31-6979A45E533D}"/>
          </ac:grpSpMkLst>
        </pc:grpChg>
        <pc:grpChg chg="del mod">
          <ac:chgData name="MT2020013 Apoorv Panse" userId="a3421d7c-e08a-4eb8-a39c-7a0ba58c109b" providerId="ADAL" clId="{48E5519B-48ED-469B-B643-7A881A59603F}" dt="2021-03-18T16:17:54.736" v="375"/>
          <ac:grpSpMkLst>
            <pc:docMk/>
            <pc:sldMk cId="337582679" sldId="256"/>
            <ac:grpSpMk id="248" creationId="{9BA22FF6-8FBD-4407-9FC4-7F1B87EB62EC}"/>
          </ac:grpSpMkLst>
        </pc:grpChg>
        <pc:grpChg chg="del mod">
          <ac:chgData name="MT2020013 Apoorv Panse" userId="a3421d7c-e08a-4eb8-a39c-7a0ba58c109b" providerId="ADAL" clId="{48E5519B-48ED-469B-B643-7A881A59603F}" dt="2021-03-18T16:16:21.343" v="315"/>
          <ac:grpSpMkLst>
            <pc:docMk/>
            <pc:sldMk cId="337582679" sldId="256"/>
            <ac:grpSpMk id="253" creationId="{F891CAD4-2BDE-4F69-8FB7-A19CC5E01009}"/>
          </ac:grpSpMkLst>
        </pc:grpChg>
        <pc:grpChg chg="mod">
          <ac:chgData name="MT2020013 Apoorv Panse" userId="a3421d7c-e08a-4eb8-a39c-7a0ba58c109b" providerId="ADAL" clId="{48E5519B-48ED-469B-B643-7A881A59603F}" dt="2021-03-18T16:29:21.119" v="559"/>
          <ac:grpSpMkLst>
            <pc:docMk/>
            <pc:sldMk cId="337582679" sldId="256"/>
            <ac:grpSpMk id="417" creationId="{A1362944-5380-4065-911F-B2BDB130DC9C}"/>
          </ac:grpSpMkLst>
        </pc:grpChg>
        <pc:grpChg chg="del mod">
          <ac:chgData name="MT2020013 Apoorv Panse" userId="a3421d7c-e08a-4eb8-a39c-7a0ba58c109b" providerId="ADAL" clId="{48E5519B-48ED-469B-B643-7A881A59603F}" dt="2021-03-18T16:29:49.182" v="577"/>
          <ac:grpSpMkLst>
            <pc:docMk/>
            <pc:sldMk cId="337582679" sldId="256"/>
            <ac:grpSpMk id="421" creationId="{30771ACB-DD51-4C76-A3D7-EC60C19BFED6}"/>
          </ac:grpSpMkLst>
        </pc:grpChg>
        <pc:grpChg chg="del mod">
          <ac:chgData name="MT2020013 Apoorv Panse" userId="a3421d7c-e08a-4eb8-a39c-7a0ba58c109b" providerId="ADAL" clId="{48E5519B-48ED-469B-B643-7A881A59603F}" dt="2021-03-18T16:29:55.608" v="580"/>
          <ac:grpSpMkLst>
            <pc:docMk/>
            <pc:sldMk cId="337582679" sldId="256"/>
            <ac:grpSpMk id="434" creationId="{A037A96A-7705-49D9-AEDA-4872508A5310}"/>
          </ac:grpSpMkLst>
        </pc:grpChg>
        <pc:grpChg chg="del mod">
          <ac:chgData name="MT2020013 Apoorv Panse" userId="a3421d7c-e08a-4eb8-a39c-7a0ba58c109b" providerId="ADAL" clId="{48E5519B-48ED-469B-B643-7A881A59603F}" dt="2021-03-18T16:30:01.216" v="584"/>
          <ac:grpSpMkLst>
            <pc:docMk/>
            <pc:sldMk cId="337582679" sldId="256"/>
            <ac:grpSpMk id="437" creationId="{8BE687B6-43E4-4E88-9679-FF5B8C430216}"/>
          </ac:grpSpMkLst>
        </pc:grpChg>
        <pc:grpChg chg="mod">
          <ac:chgData name="MT2020013 Apoorv Panse" userId="a3421d7c-e08a-4eb8-a39c-7a0ba58c109b" providerId="ADAL" clId="{48E5519B-48ED-469B-B643-7A881A59603F}" dt="2021-03-18T16:30:01.216" v="584"/>
          <ac:grpSpMkLst>
            <pc:docMk/>
            <pc:sldMk cId="337582679" sldId="256"/>
            <ac:grpSpMk id="441" creationId="{C0DE595F-9B9F-480D-BFC4-A444787A610C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37" creationId="{22A50295-36DF-498E-9E25-18EB68851A39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38" creationId="{9F151049-B38C-45D8-B436-2E615E29AD86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41" creationId="{0683D425-EDDA-4621-A7CE-68B063A327CE}"/>
          </ac:grpSpMkLst>
        </pc:grpChg>
        <pc:grpChg chg="add del mod">
          <ac:chgData name="MT2020013 Apoorv Panse" userId="a3421d7c-e08a-4eb8-a39c-7a0ba58c109b" providerId="ADAL" clId="{48E5519B-48ED-469B-B643-7A881A59603F}" dt="2021-03-18T16:17:15.860" v="357"/>
          <ac:grpSpMkLst>
            <pc:docMk/>
            <pc:sldMk cId="337582679" sldId="256"/>
            <ac:grpSpMk id="1056" creationId="{8F1D17EF-756C-4DFF-A3B1-95DDA6F7A9DE}"/>
          </ac:grpSpMkLst>
        </pc:grpChg>
        <pc:grpChg chg="mod">
          <ac:chgData name="MT2020013 Apoorv Panse" userId="a3421d7c-e08a-4eb8-a39c-7a0ba58c109b" providerId="ADAL" clId="{48E5519B-48ED-469B-B643-7A881A59603F}" dt="2021-03-18T16:17:14.043" v="346"/>
          <ac:grpSpMkLst>
            <pc:docMk/>
            <pc:sldMk cId="337582679" sldId="256"/>
            <ac:grpSpMk id="1067" creationId="{CC37F9B1-2EF9-4019-ACE1-90D4EDA0AAF4}"/>
          </ac:grpSpMkLst>
        </pc:grpChg>
        <pc:grpChg chg="del mod">
          <ac:chgData name="MT2020013 Apoorv Panse" userId="a3421d7c-e08a-4eb8-a39c-7a0ba58c109b" providerId="ADAL" clId="{48E5519B-48ED-469B-B643-7A881A59603F}" dt="2021-03-18T16:17:39.886" v="374"/>
          <ac:grpSpMkLst>
            <pc:docMk/>
            <pc:sldMk cId="337582679" sldId="256"/>
            <ac:grpSpMk id="1079" creationId="{1775CC5E-E4D2-48E4-81B7-690F12B8B61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81" creationId="{34C934A5-C2E9-4C2D-8ABF-333115B4051D}"/>
          </ac:grpSpMkLst>
        </pc:grpChg>
        <pc:grpChg chg="del mod">
          <ac:chgData name="MT2020013 Apoorv Panse" userId="a3421d7c-e08a-4eb8-a39c-7a0ba58c109b" providerId="ADAL" clId="{48E5519B-48ED-469B-B643-7A881A59603F}" dt="2021-03-18T16:18:40.574" v="388" actId="165"/>
          <ac:grpSpMkLst>
            <pc:docMk/>
            <pc:sldMk cId="337582679" sldId="256"/>
            <ac:grpSpMk id="1083" creationId="{D4E6C039-7484-495A-92B8-BA694855D3C1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90" creationId="{A6E8F24F-09F6-4E19-ABB0-B55CF713E7A2}"/>
          </ac:grpSpMkLst>
        </pc:grpChg>
        <pc:grpChg chg="del mod">
          <ac:chgData name="MT2020013 Apoorv Panse" userId="a3421d7c-e08a-4eb8-a39c-7a0ba58c109b" providerId="ADAL" clId="{48E5519B-48ED-469B-B643-7A881A59603F}" dt="2021-03-18T16:19:31.276" v="397"/>
          <ac:grpSpMkLst>
            <pc:docMk/>
            <pc:sldMk cId="337582679" sldId="256"/>
            <ac:grpSpMk id="1095" creationId="{B26969D5-B051-49D7-B079-1054335566DB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99" creationId="{119047EA-0275-453A-AA2B-3DF880E597D7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02" creationId="{435B2D34-E099-41EE-96B5-B5BDD7C5C78A}"/>
          </ac:grpSpMkLst>
        </pc:grpChg>
        <pc:grpChg chg="mod">
          <ac:chgData name="MT2020013 Apoorv Panse" userId="a3421d7c-e08a-4eb8-a39c-7a0ba58c109b" providerId="ADAL" clId="{48E5519B-48ED-469B-B643-7A881A59603F}" dt="2021-03-18T16:19:42.771" v="408"/>
          <ac:grpSpMkLst>
            <pc:docMk/>
            <pc:sldMk cId="337582679" sldId="256"/>
            <ac:grpSpMk id="1108" creationId="{1B391FB8-BCC0-4299-965C-989F677045D2}"/>
          </ac:grpSpMkLst>
        </pc:grpChg>
        <pc:grpChg chg="del mod">
          <ac:chgData name="MT2020013 Apoorv Panse" userId="a3421d7c-e08a-4eb8-a39c-7a0ba58c109b" providerId="ADAL" clId="{48E5519B-48ED-469B-B643-7A881A59603F}" dt="2021-03-18T16:19:59.142" v="423"/>
          <ac:grpSpMkLst>
            <pc:docMk/>
            <pc:sldMk cId="337582679" sldId="256"/>
            <ac:grpSpMk id="1117" creationId="{72A6FE37-1746-4DC0-8626-D39CBF311BD1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21" creationId="{F6EB102F-C7B6-490A-AE95-664D7EBCAA02}"/>
          </ac:grpSpMkLst>
        </pc:grpChg>
        <pc:grpChg chg="mod">
          <ac:chgData name="MT2020013 Apoorv Panse" userId="a3421d7c-e08a-4eb8-a39c-7a0ba58c109b" providerId="ADAL" clId="{48E5519B-48ED-469B-B643-7A881A59603F}" dt="2021-03-18T16:20:11.395" v="429"/>
          <ac:grpSpMkLst>
            <pc:docMk/>
            <pc:sldMk cId="337582679" sldId="256"/>
            <ac:grpSpMk id="1125" creationId="{8CF24FC9-A2C9-4735-B5A3-D4401A5F4AE8}"/>
          </ac:grpSpMkLst>
        </pc:grpChg>
        <pc:grpChg chg="mod">
          <ac:chgData name="MT2020013 Apoorv Panse" userId="a3421d7c-e08a-4eb8-a39c-7a0ba58c109b" providerId="ADAL" clId="{48E5519B-48ED-469B-B643-7A881A59603F}" dt="2021-03-18T16:20:27.942" v="448"/>
          <ac:grpSpMkLst>
            <pc:docMk/>
            <pc:sldMk cId="337582679" sldId="256"/>
            <ac:grpSpMk id="1142" creationId="{4DB57B7E-C6C5-4D29-A44E-96F172B2BD35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47" creationId="{F3834B3F-0E76-4A25-B48B-C21B1C6DFF58}"/>
          </ac:grpSpMkLst>
        </pc:grpChg>
        <pc:grpChg chg="add mod">
          <ac:chgData name="MT2020013 Apoorv Panse" userId="a3421d7c-e08a-4eb8-a39c-7a0ba58c109b" providerId="ADAL" clId="{48E5519B-48ED-469B-B643-7A881A59603F}" dt="2021-03-18T16:30:49.730" v="589" actId="208"/>
          <ac:grpSpMkLst>
            <pc:docMk/>
            <pc:sldMk cId="337582679" sldId="256"/>
            <ac:grpSpMk id="1149" creationId="{A6E03FE8-4D85-42AD-9004-75F7565D2A7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55" creationId="{DD6FB1D3-EB57-4F56-B94F-E71AE2B61752}"/>
          </ac:grpSpMkLst>
        </pc:grpChg>
        <pc:grpChg chg="del mod">
          <ac:chgData name="MT2020013 Apoorv Panse" userId="a3421d7c-e08a-4eb8-a39c-7a0ba58c109b" providerId="ADAL" clId="{48E5519B-48ED-469B-B643-7A881A59603F}" dt="2021-03-18T16:26:50.349" v="504"/>
          <ac:grpSpMkLst>
            <pc:docMk/>
            <pc:sldMk cId="337582679" sldId="256"/>
            <ac:grpSpMk id="1167" creationId="{A25A8CEA-F3D8-4A12-A819-63D33A4907E1}"/>
          </ac:grpSpMkLst>
        </pc:grpChg>
        <pc:grpChg chg="mod">
          <ac:chgData name="MT2020013 Apoorv Panse" userId="a3421d7c-e08a-4eb8-a39c-7a0ba58c109b" providerId="ADAL" clId="{48E5519B-48ED-469B-B643-7A881A59603F}" dt="2021-03-18T16:26:50.349" v="504"/>
          <ac:grpSpMkLst>
            <pc:docMk/>
            <pc:sldMk cId="337582679" sldId="256"/>
            <ac:grpSpMk id="1174" creationId="{53C810A5-8886-4F7C-8CFF-E53F72962793}"/>
          </ac:grpSpMkLst>
        </pc:grpChg>
        <pc:grpChg chg="mod">
          <ac:chgData name="MT2020013 Apoorv Panse" userId="a3421d7c-e08a-4eb8-a39c-7a0ba58c109b" providerId="ADAL" clId="{48E5519B-48ED-469B-B643-7A881A59603F}" dt="2021-03-18T16:26:57.513" v="519"/>
          <ac:grpSpMkLst>
            <pc:docMk/>
            <pc:sldMk cId="337582679" sldId="256"/>
            <ac:grpSpMk id="1189" creationId="{B0B0B1A0-5654-4F12-8E25-CA9E0E0231CB}"/>
          </ac:grpSpMkLst>
        </pc:grpChg>
        <pc:grpChg chg="mod">
          <ac:chgData name="MT2020013 Apoorv Panse" userId="a3421d7c-e08a-4eb8-a39c-7a0ba58c109b" providerId="ADAL" clId="{48E5519B-48ED-469B-B643-7A881A59603F}" dt="2021-03-18T16:27:54.540" v="531"/>
          <ac:grpSpMkLst>
            <pc:docMk/>
            <pc:sldMk cId="337582679" sldId="256"/>
            <ac:grpSpMk id="1197" creationId="{EA35FAD3-7D84-4B3A-9001-EBBC1CCED6A3}"/>
          </ac:grpSpMkLst>
        </pc:grpChg>
        <pc:grpChg chg="del mod">
          <ac:chgData name="MT2020013 Apoorv Panse" userId="a3421d7c-e08a-4eb8-a39c-7a0ba58c109b" providerId="ADAL" clId="{48E5519B-48ED-469B-B643-7A881A59603F}" dt="2021-03-18T16:29:13.800" v="548"/>
          <ac:grpSpMkLst>
            <pc:docMk/>
            <pc:sldMk cId="337582679" sldId="256"/>
            <ac:grpSpMk id="1201" creationId="{64EA00B2-728D-4CFF-9269-F4CA8DAC34DE}"/>
          </ac:grpSpMkLst>
        </pc:grpChg>
        <pc:grpChg chg="add del mod">
          <ac:chgData name="MT2020013 Apoorv Panse" userId="a3421d7c-e08a-4eb8-a39c-7a0ba58c109b" providerId="ADAL" clId="{48E5519B-48ED-469B-B643-7A881A59603F}" dt="2021-03-18T16:29:25.765" v="564"/>
          <ac:grpSpMkLst>
            <pc:docMk/>
            <pc:sldMk cId="337582679" sldId="256"/>
            <ac:grpSpMk id="1208" creationId="{355BF095-9356-4837-B89A-46B10BD0F225}"/>
          </ac:grpSpMkLst>
        </pc:grpChg>
        <pc:grpChg chg="mod">
          <ac:chgData name="MT2020013 Apoorv Panse" userId="a3421d7c-e08a-4eb8-a39c-7a0ba58c109b" providerId="ADAL" clId="{48E5519B-48ED-469B-B643-7A881A59603F}" dt="2021-03-18T16:32:59.481" v="606"/>
          <ac:grpSpMkLst>
            <pc:docMk/>
            <pc:sldMk cId="337582679" sldId="256"/>
            <ac:grpSpMk id="1224" creationId="{29406EA5-6AAE-46E2-9A52-3AC9E435A866}"/>
          </ac:grpSpMkLst>
        </pc:grpChg>
        <pc:grpChg chg="mod">
          <ac:chgData name="MT2020013 Apoorv Panse" userId="a3421d7c-e08a-4eb8-a39c-7a0ba58c109b" providerId="ADAL" clId="{48E5519B-48ED-469B-B643-7A881A59603F}" dt="2021-03-18T16:33:10.314" v="609"/>
          <ac:grpSpMkLst>
            <pc:docMk/>
            <pc:sldMk cId="337582679" sldId="256"/>
            <ac:grpSpMk id="1227" creationId="{B26D2C0E-3010-4BB6-B10A-8FC78A3A15AA}"/>
          </ac:grpSpMkLst>
        </pc:grpChg>
        <pc:picChg chg="add del mod">
          <ac:chgData name="MT2020013 Apoorv Panse" userId="a3421d7c-e08a-4eb8-a39c-7a0ba58c109b" providerId="ADAL" clId="{48E5519B-48ED-469B-B643-7A881A59603F}" dt="2021-03-18T16:54:14.291" v="809" actId="22"/>
          <ac:picMkLst>
            <pc:docMk/>
            <pc:sldMk cId="337582679" sldId="256"/>
            <ac:picMk id="3" creationId="{96DFDAD2-B97D-41D0-856F-C744D09495D2}"/>
          </ac:picMkLst>
        </pc:picChg>
        <pc:picChg chg="add del mod ord">
          <ac:chgData name="MT2020013 Apoorv Panse" userId="a3421d7c-e08a-4eb8-a39c-7a0ba58c109b" providerId="ADAL" clId="{48E5519B-48ED-469B-B643-7A881A59603F}" dt="2021-03-18T16:12:36.527" v="260" actId="22"/>
          <ac:picMkLst>
            <pc:docMk/>
            <pc:sldMk cId="337582679" sldId="256"/>
            <ac:picMk id="234" creationId="{DFEFD331-8343-4D15-893F-8076F6868DA8}"/>
          </ac:picMkLst>
        </pc:picChg>
        <pc:picChg chg="add del mod">
          <ac:chgData name="MT2020013 Apoorv Panse" userId="a3421d7c-e08a-4eb8-a39c-7a0ba58c109b" providerId="ADAL" clId="{48E5519B-48ED-469B-B643-7A881A59603F}" dt="2021-03-18T16:13:44.038" v="267" actId="478"/>
          <ac:picMkLst>
            <pc:docMk/>
            <pc:sldMk cId="337582679" sldId="256"/>
            <ac:picMk id="236" creationId="{FF940512-6842-4515-9F83-171AF3DF2E54}"/>
          </ac:picMkLst>
        </pc:picChg>
        <pc:picChg chg="add del mod">
          <ac:chgData name="MT2020013 Apoorv Panse" userId="a3421d7c-e08a-4eb8-a39c-7a0ba58c109b" providerId="ADAL" clId="{48E5519B-48ED-469B-B643-7A881A59603F}" dt="2021-03-18T16:28:10.277" v="537"/>
          <ac:picMkLst>
            <pc:docMk/>
            <pc:sldMk cId="337582679" sldId="256"/>
            <ac:picMk id="430" creationId="{DE8D2EFE-A089-4ECB-9036-B96544B469F4}"/>
          </ac:picMkLst>
        </pc:picChg>
        <pc:picChg chg="add mod">
          <ac:chgData name="MT2020013 Apoorv Panse" userId="a3421d7c-e08a-4eb8-a39c-7a0ba58c109b" providerId="ADAL" clId="{48E5519B-48ED-469B-B643-7A881A59603F}" dt="2021-03-18T16:22:49.991" v="469" actId="1076"/>
          <ac:picMkLst>
            <pc:docMk/>
            <pc:sldMk cId="337582679" sldId="256"/>
            <ac:picMk id="1026" creationId="{E8DEEE0D-649E-4D43-A1A3-3AEFC592856E}"/>
          </ac:picMkLst>
        </pc:picChg>
        <pc:picChg chg="add mod">
          <ac:chgData name="MT2020013 Apoorv Panse" userId="a3421d7c-e08a-4eb8-a39c-7a0ba58c109b" providerId="ADAL" clId="{48E5519B-48ED-469B-B643-7A881A59603F}" dt="2021-03-18T16:22:49.991" v="469" actId="1076"/>
          <ac:picMkLst>
            <pc:docMk/>
            <pc:sldMk cId="337582679" sldId="256"/>
            <ac:picMk id="1028" creationId="{149A7272-C1B2-4A79-BB28-590BC246CAD2}"/>
          </ac:picMkLst>
        </pc:picChg>
        <pc:picChg chg="add mod">
          <ac:chgData name="MT2020013 Apoorv Panse" userId="a3421d7c-e08a-4eb8-a39c-7a0ba58c109b" providerId="ADAL" clId="{48E5519B-48ED-469B-B643-7A881A59603F}" dt="2021-03-18T16:25:25.165" v="476" actId="1076"/>
          <ac:picMkLst>
            <pc:docMk/>
            <pc:sldMk cId="337582679" sldId="256"/>
            <ac:picMk id="1157" creationId="{E933027D-BC56-433D-9CC6-A4B8C0975A03}"/>
          </ac:picMkLst>
        </pc:pic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" creationId="{BDF3BC89-C2B9-43AE-A73B-60DE2E6C4D2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" creationId="{412B5461-873B-4104-8297-676DCA6641D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" creationId="{27DFFA7C-5420-45B0-BE09-602A46D4020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" creationId="{A25262C4-4AB4-4C76-A1A0-4B43DEA63A2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" creationId="{CE9D6A7C-8458-4F6E-A596-8F8A38E5DDA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" creationId="{632327EB-69AA-4B90-8592-62B1F915C47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" creationId="{B992997F-4B15-4AA7-8A25-69341635D59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" creationId="{24211C62-CC7B-414C-8003-C79133E59DF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" creationId="{E49EBE45-0D7A-4FED-90AD-4D27E102A71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" creationId="{A9073A45-B33A-4459-B8C7-63B3EB11753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" creationId="{8A88DC59-678C-4F3A-9680-E616EA01BEC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" creationId="{67B8D3AF-7853-45D8-B41C-625E572036C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" creationId="{87617B5E-8FB3-4E66-911D-71499E3E318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" creationId="{DECAE33F-108F-458F-872C-37B78B2B63A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" creationId="{5F6104DC-F8A4-4784-9DEF-ADC706B9C81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" creationId="{DA7A55F8-BB54-4C5F-8818-E151B2BF904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" creationId="{06F8184B-8507-4C83-AEF6-FDEEA4C5C49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" creationId="{CA6C8B5B-21E6-465D-91F1-37CA4C1E86B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3" creationId="{A37B6215-71DA-49A7-AF96-CABBC0109DD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4" creationId="{C6A37B8E-0119-4F81-8E8E-F02AD81D796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" creationId="{BA96A98C-63D9-47EE-A734-31B67CD4CE7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6" creationId="{D9D91911-9AAC-4C66-820F-C5081689668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7" creationId="{3DD585EA-AF76-416C-A0FB-2E2C0E3D159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8" creationId="{D042708B-FE7D-49A5-8187-8270BDFF180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9" creationId="{C6F4D836-07CF-48B4-9EEE-46C3AD877C5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0" creationId="{0ABDD031-4726-4E40-AA57-009F651A836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1" creationId="{CEADC5CF-D72C-4B6F-8136-C7862858DC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3" creationId="{281D132B-3BB9-4514-AF9A-19BD513A6B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4" creationId="{A8823695-6A42-49D1-9557-AA1BF74ECA4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5" creationId="{DAC87513-5D00-4B2B-ADBF-7ECA6A7F92D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6" creationId="{24EEBB4D-6BD7-43E8-9E7B-1ACA31EDC87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7" creationId="{6A7227D9-B8A6-4C16-8131-D7B98B2605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8" creationId="{C136AE6A-7B07-4580-9AA3-114A26C8B28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9" creationId="{B4FB1306-D64A-473C-98E5-2FBF5006E88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0" creationId="{BEB6E753-EFE1-4956-8C09-F3803C94C6C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2" creationId="{90807FFD-398A-4367-8F69-97393E64A0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3" creationId="{8D720A06-1D97-4B73-9AE6-4A3DE98BE84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5" creationId="{0B53D007-347C-4AD1-9F5C-53BE158FEF6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6" creationId="{BEF3D6D5-7F14-470B-B32B-BBC47B4AFFF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7" creationId="{DBBD21E7-E7CF-4ECE-ACD9-6E8E6629CDE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8" creationId="{F5B8C1BC-5E3A-4D8D-A885-4988439870B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9" creationId="{15B7C449-0E7D-4579-86A8-521D7C04203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1" creationId="{ED8CE7BB-40D8-4682-825B-BC6688F154A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3" creationId="{D26C32AD-5FEB-4418-9E26-648DC1C7AE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4" creationId="{21169DC2-D9BD-4AFB-9472-98CB8BFE10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5" creationId="{FDD89A87-93F4-4BFC-BD4C-C8B0D5918BC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6" creationId="{0CE21FDC-D0C7-4F43-B3BC-0B88ED1605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7" creationId="{5DB7CCFE-AD2E-452D-A355-63FCAFC18FBA}"/>
          </ac:inkMkLst>
        </pc:inkChg>
        <pc:inkChg chg="add del">
          <ac:chgData name="MT2020013 Apoorv Panse" userId="a3421d7c-e08a-4eb8-a39c-7a0ba58c109b" providerId="ADAL" clId="{48E5519B-48ED-469B-B643-7A881A59603F}" dt="2021-03-18T16:05:43.657" v="60" actId="9405"/>
          <ac:inkMkLst>
            <pc:docMk/>
            <pc:sldMk cId="337582679" sldId="256"/>
            <ac:inkMk id="59" creationId="{32BFA99F-6AF3-49B8-BDD2-1874AA79C05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0" creationId="{75A3ECB4-AA33-4E8C-A409-D536FC7E18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1" creationId="{2F77EC5E-2ED5-4FBF-9D64-C1A0E00AB1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2" creationId="{73EDF687-15D1-417E-B820-FC197DFB097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3" creationId="{F4517141-0B64-4A2B-B656-0B8024E3A8A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4" creationId="{6A383B81-D941-42B0-9196-1ED0E65F60E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5" creationId="{070ED754-C76C-44CF-88C8-5A7DAE4313C5}"/>
          </ac:inkMkLst>
        </pc:inkChg>
        <pc:inkChg chg="add del">
          <ac:chgData name="MT2020013 Apoorv Panse" userId="a3421d7c-e08a-4eb8-a39c-7a0ba58c109b" providerId="ADAL" clId="{48E5519B-48ED-469B-B643-7A881A59603F}" dt="2021-03-18T16:06:08.567" v="70" actId="9405"/>
          <ac:inkMkLst>
            <pc:docMk/>
            <pc:sldMk cId="337582679" sldId="256"/>
            <ac:inkMk id="68" creationId="{142E19A1-0BA2-417C-877E-0955F31E9A27}"/>
          </ac:inkMkLst>
        </pc:inkChg>
        <pc:inkChg chg="add del">
          <ac:chgData name="MT2020013 Apoorv Panse" userId="a3421d7c-e08a-4eb8-a39c-7a0ba58c109b" providerId="ADAL" clId="{48E5519B-48ED-469B-B643-7A881A59603F}" dt="2021-03-18T16:06:10.898" v="72" actId="9405"/>
          <ac:inkMkLst>
            <pc:docMk/>
            <pc:sldMk cId="337582679" sldId="256"/>
            <ac:inkMk id="69" creationId="{6E901427-97BE-4982-B4E8-B1BEE6B9BB47}"/>
          </ac:inkMkLst>
        </pc:inkChg>
        <pc:inkChg chg="add del">
          <ac:chgData name="MT2020013 Apoorv Panse" userId="a3421d7c-e08a-4eb8-a39c-7a0ba58c109b" providerId="ADAL" clId="{48E5519B-48ED-469B-B643-7A881A59603F}" dt="2021-03-18T16:06:19.949" v="77" actId="9405"/>
          <ac:inkMkLst>
            <pc:docMk/>
            <pc:sldMk cId="337582679" sldId="256"/>
            <ac:inkMk id="70" creationId="{25846308-8194-4C82-8AF5-8FB166261F82}"/>
          </ac:inkMkLst>
        </pc:inkChg>
        <pc:inkChg chg="add del">
          <ac:chgData name="MT2020013 Apoorv Panse" userId="a3421d7c-e08a-4eb8-a39c-7a0ba58c109b" providerId="ADAL" clId="{48E5519B-48ED-469B-B643-7A881A59603F}" dt="2021-03-18T16:06:19.547" v="76" actId="9405"/>
          <ac:inkMkLst>
            <pc:docMk/>
            <pc:sldMk cId="337582679" sldId="256"/>
            <ac:inkMk id="71" creationId="{FD3BBDD3-3EEE-4CDA-BE73-E510B49A1ACC}"/>
          </ac:inkMkLst>
        </pc:inkChg>
        <pc:inkChg chg="add del">
          <ac:chgData name="MT2020013 Apoorv Panse" userId="a3421d7c-e08a-4eb8-a39c-7a0ba58c109b" providerId="ADAL" clId="{48E5519B-48ED-469B-B643-7A881A59603F}" dt="2021-03-18T16:06:27.717" v="79" actId="9405"/>
          <ac:inkMkLst>
            <pc:docMk/>
            <pc:sldMk cId="337582679" sldId="256"/>
            <ac:inkMk id="72" creationId="{8920A443-49AE-4BC6-AB2C-3DBA71EF7F3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3" creationId="{3FAA63DB-2EA5-4CD3-8B57-3C5702C0AFD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4" creationId="{937A671E-A347-4A59-99E7-87A696BBAF8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5" creationId="{567F96A3-3F7A-421C-A94E-84DAE5F8C2B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7" creationId="{73023058-EE89-4541-9C16-AE0FF4B307B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9" creationId="{36F058EB-46E6-4479-935A-096174E0CFE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0" creationId="{FF5DE973-B38A-479E-84B5-ABA4E15E49E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1" creationId="{F8E27F07-303D-4C90-9666-950AD98E6D3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2" creationId="{A1F8A8D7-E825-4FD5-A955-8BA6A2A15D9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3" creationId="{90515E6F-8250-4243-A602-29D558E6648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4" creationId="{878A6E42-F4D7-41E0-A4C2-7EE549B5908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6" creationId="{9B892326-E66C-4AB2-AE44-B5BEED9498B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7" creationId="{0FAC858B-42E1-43B2-B034-E689643A9E1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8" creationId="{3A25D03E-EAE7-42D7-B061-0DB29575EB1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9" creationId="{B60E7614-8D5D-44C0-A60D-F2E7673E1E2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0" creationId="{CC338B5E-715D-4504-8EAA-98D4E060DE1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2" creationId="{2AC6862B-9881-4775-9812-1EFB89B22EE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3" creationId="{9847587F-44B8-4C0E-AC56-BBC34AAF670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4" creationId="{5E214609-0D40-4CDA-B279-01C4D573E84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5" creationId="{4B72BE36-E8EA-485A-9381-2095A7EAE78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6" creationId="{C193E726-6B66-4146-9396-43E23581B32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7" creationId="{3994CE0E-B31C-4996-BEFD-2679A9BB01A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8" creationId="{46BD924D-8E69-4E84-A050-1E6FA0B8434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9" creationId="{EC8F959F-8DE8-4F4B-9B2F-0B9E2BE348F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1" creationId="{64F1BD65-CE6A-4CE6-B151-370447C3669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" creationId="{2EC619C4-B33F-4E97-A0F2-69AAA46255B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" creationId="{3D2FA126-768A-4DE0-9522-D6E4EE7A9E4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" creationId="{EBFB3988-E578-4BCA-8DE5-6F4EC5DA3FE5}"/>
          </ac:inkMkLst>
        </pc:inkChg>
        <pc:inkChg chg="add del mod">
          <ac:chgData name="MT2020013 Apoorv Panse" userId="a3421d7c-e08a-4eb8-a39c-7a0ba58c109b" providerId="ADAL" clId="{48E5519B-48ED-469B-B643-7A881A59603F}" dt="2021-03-18T16:07:37.943" v="118" actId="9405"/>
          <ac:inkMkLst>
            <pc:docMk/>
            <pc:sldMk cId="337582679" sldId="256"/>
            <ac:inkMk id="106" creationId="{88AD8394-4819-4AD3-8A46-9C8E5578D7BF}"/>
          </ac:inkMkLst>
        </pc:inkChg>
        <pc:inkChg chg="add del mod">
          <ac:chgData name="MT2020013 Apoorv Panse" userId="a3421d7c-e08a-4eb8-a39c-7a0ba58c109b" providerId="ADAL" clId="{48E5519B-48ED-469B-B643-7A881A59603F}" dt="2021-03-18T16:07:37.668" v="117"/>
          <ac:inkMkLst>
            <pc:docMk/>
            <pc:sldMk cId="337582679" sldId="256"/>
            <ac:inkMk id="107" creationId="{D6FF0A63-6E78-4B85-907F-07F2B187107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" creationId="{5F86D21F-5C07-43A8-932C-1A6331ED4D2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" creationId="{C56C2CF5-708C-4BD3-A317-2B64D4F5B21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" creationId="{1AF6FB5C-1E9B-4CAA-8401-4DBF5E803CB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" creationId="{619E8213-D526-4D12-9049-DAAD1941423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" creationId="{51066C84-7BA3-4A49-A5DF-E4AE20FACCD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" creationId="{7F458990-3D6B-4F96-800E-3BD16FF7A6F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" creationId="{C74CE0F6-4965-4E89-849F-5F0E08D62A4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6" creationId="{D7A5347E-7D17-45EF-B62C-EE391F2CD18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8" creationId="{742767F8-1F6B-4691-AEBC-9058F9E32C0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9" creationId="{113F0938-AEE2-48D1-87C1-AB6E24879FF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0" creationId="{DAA8CA89-2CCA-43EF-9A11-FEA0CAD4B1A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1" creationId="{3E944D13-53CC-4253-B8E8-5AB89BA6E9E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2" creationId="{35E232E5-5FAE-47DD-B3D8-0BA1523B0AA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3" creationId="{D9C27607-C7E5-46A4-8F39-350EDD7311F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4" creationId="{CA08BD32-E298-47CD-97A9-520C8181529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5" creationId="{1F4FD300-10B5-4F8C-B8E2-EBC0D301BD4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6" creationId="{8ABD8487-9A71-4EC4-A70E-E3AA63EC34A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7" creationId="{9D4A684E-2A3D-4E60-B5F3-276BBB1A23F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9" creationId="{2E74C320-6718-473D-B063-93B82945A74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0" creationId="{37C0A4A7-D29D-4503-89A2-E47B6602B56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1" creationId="{D461EA28-B82E-4D6C-B2D4-22C5891156A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2" creationId="{DFBF3892-6F62-40A8-BEC6-6125EDD5892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3" creationId="{EA893616-C232-487A-9186-C802FF571AA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4" creationId="{81924D2D-E5D2-4B47-A275-55D55832A597}"/>
          </ac:inkMkLst>
        </pc:inkChg>
        <pc:inkChg chg="add del mod">
          <ac:chgData name="MT2020013 Apoorv Panse" userId="a3421d7c-e08a-4eb8-a39c-7a0ba58c109b" providerId="ADAL" clId="{48E5519B-48ED-469B-B643-7A881A59603F}" dt="2021-03-18T16:08:04.192" v="150" actId="9405"/>
          <ac:inkMkLst>
            <pc:docMk/>
            <pc:sldMk cId="337582679" sldId="256"/>
            <ac:inkMk id="135" creationId="{C1B98F2A-4344-47B3-8992-3946CA99BB11}"/>
          </ac:inkMkLst>
        </pc:inkChg>
        <pc:inkChg chg="add del mod">
          <ac:chgData name="MT2020013 Apoorv Panse" userId="a3421d7c-e08a-4eb8-a39c-7a0ba58c109b" providerId="ADAL" clId="{48E5519B-48ED-469B-B643-7A881A59603F}" dt="2021-03-18T16:08:02.961" v="149"/>
          <ac:inkMkLst>
            <pc:docMk/>
            <pc:sldMk cId="337582679" sldId="256"/>
            <ac:inkMk id="136" creationId="{F404C61F-F0C4-4024-AAE1-32F696CFDFF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8" creationId="{E3212656-4EA6-4EAC-8F87-56644D662B3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9" creationId="{E82FCCFF-FD1C-472C-BDB8-EBB6847B764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0" creationId="{8AF2F67B-D341-4A5D-B85A-EFE905A401B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1" creationId="{59D8A3E0-0E26-4931-9B04-8D74FE5E70B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2" creationId="{FC2A1341-0887-4113-8B61-7769946BCDA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3" creationId="{D27639ED-856F-4A25-9557-5411D9071C9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4" creationId="{AD25F204-6166-48FA-AC95-5AC8A08A52E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6" creationId="{1AF9D9DB-D4D5-40F8-B508-E412BB44822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8" creationId="{A4C3DABA-566D-426B-AC84-2CD333937AC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9" creationId="{9AAD36B0-FA0D-48DC-A30D-408BB9DB6D7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0" creationId="{AA2FFEF5-DE64-461E-85ED-36880F7F855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2" creationId="{0D13F4A3-6DE1-4D09-B032-10DF5E5EFCD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3" creationId="{A8CF989F-615F-4547-9081-8D2A03D8A77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4" creationId="{A0D3AC96-B868-4261-B614-98022375300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5" creationId="{14309AF0-21FE-4076-9A39-4DEBAF12A02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6" creationId="{9A01043C-2000-4679-8CBF-B4FDF7A30082}"/>
          </ac:inkMkLst>
        </pc:inkChg>
        <pc:inkChg chg="add del mod">
          <ac:chgData name="MT2020013 Apoorv Panse" userId="a3421d7c-e08a-4eb8-a39c-7a0ba58c109b" providerId="ADAL" clId="{48E5519B-48ED-469B-B643-7A881A59603F}" dt="2021-03-18T16:08:32.450" v="173"/>
          <ac:inkMkLst>
            <pc:docMk/>
            <pc:sldMk cId="337582679" sldId="256"/>
            <ac:inkMk id="157" creationId="{15F46F60-6BDB-4CC8-8A42-8E5D4072F84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9" creationId="{E81E14EC-DE1F-4026-833E-FEFCB8CECB7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0" creationId="{5E448D12-110F-4CA7-B76B-5890E4500BC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1" creationId="{D506546D-FEFD-45DD-A695-AD6872222CB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2" creationId="{5AE967D0-AF0D-4544-87DF-F294343F94A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3" creationId="{541AD55E-1AC1-4B95-A7B4-E9160FCBF3B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4" creationId="{DB187C0E-6F7B-4DBE-87E5-61950390D3B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5" creationId="{6542DCBB-7F95-40C8-A204-EFDD2908B57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6" creationId="{152D7A99-5CF9-4FC6-ADFD-059C70BE257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8" creationId="{D9A4B506-1002-4C77-B711-85B365EAAF9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9" creationId="{4EFBB561-FF81-4AA9-9F6A-BFDE6AC5C4C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0" creationId="{6B7B3824-5ABE-42EF-8447-E3708D5BC08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1" creationId="{CB072896-3675-4053-9D59-7FB0D087DF5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2" creationId="{A1733E3F-20F1-4615-A9C3-61C9C7E8D65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3" creationId="{FDFD7102-1E54-41C6-BDEE-D9D64B405C2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4" creationId="{D55E1344-6FD2-43C4-9ECA-C63AEE68F09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5" creationId="{0606BB3D-B8CD-4B52-A53A-0071B82A1D1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7" creationId="{D4B49F3C-AB88-4919-8FDB-EBC787467B4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8" creationId="{94856A12-8421-433A-BF47-8BD48756E5F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9" creationId="{C45DEED7-D914-4936-A02B-BA9EE60E7F5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1" creationId="{FCCB499B-8E83-4970-A0D6-90DE70D7B9F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2" creationId="{CE344C5F-AEED-422D-B0C9-878D38ABBE7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3" creationId="{20C837F6-89B4-4A80-91F1-17952BC9CDD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4" creationId="{3E69784F-7C1D-4366-8257-DF20DD79C2A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5" creationId="{03A8850E-F305-4336-86BA-A8CF78965B7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7" creationId="{A3C4EF23-CE49-42FE-A0FA-ABFF411CA82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8" creationId="{67F3DC81-89C0-4A1D-8C4C-E64E08CB513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9" creationId="{5B17F79B-0B36-4B6A-9972-9BF5DC204B5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0" creationId="{EEA7F99F-6499-4557-981A-4407DED2030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1" creationId="{D91D5568-36A6-4694-87D8-F8A0F9FFA66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2" creationId="{3EEF94E7-4B31-42DA-A373-D0A138237D4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3" creationId="{9D8CEA4D-DD0D-49D7-AC0B-85375653B61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4" creationId="{2EA06248-8C34-4ECB-B0F3-EAB30D9A1D6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5" creationId="{A2488BB7-90F6-4E1D-AC4F-CC92439ECE4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6" creationId="{434490F5-1738-425F-BD91-13C974D5CFE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7" creationId="{C65463C6-9F45-4CB0-B049-1B0F10134D3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8" creationId="{B126D999-8C9E-4236-9562-3220FA76A1D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0" creationId="{DFE883E3-8EB9-4391-A72B-15EBE33303A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1" creationId="{B0B27FE8-C842-4244-9EF5-9C978BC08B6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2" creationId="{FCE85893-25C6-49E6-A9A8-9A4B1CE816A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4" creationId="{F7590602-9A09-4A0F-912A-17F1E94C74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5" creationId="{94D88E48-8052-4923-BB01-09988AD3D3E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7" creationId="{C2665CCA-B7FA-4C61-86A6-CF7AA275F1D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8" creationId="{3E49BA6E-23D4-4BC1-85D4-513548E8E17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0" creationId="{2E13AE6C-16FB-450B-8917-52B4CD4AD64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1" creationId="{335009EB-6F2A-41BD-B9F0-5902C397E96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2" creationId="{24A21FBA-EFEA-4AEB-A108-A4EE0014937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4" creationId="{0A888053-37AD-488E-8717-E472243BD7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5" creationId="{A588CE74-D2B8-4ECE-A004-272CCAE7639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7" creationId="{D8C2B918-3E5E-4F52-B2ED-45491A813D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8" creationId="{D621DD31-4355-4374-AA9B-D13ED6A7004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9" creationId="{36B2CDEC-B5F5-43B5-A22F-3AF58AD17EC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0" creationId="{4C3C0FD6-A1F1-4E30-868E-5A4A2775F67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1" creationId="{B22F9ED6-AC05-405B-AE46-A6A57002FBE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2" creationId="{B0593740-E3D8-435A-81C5-7EF8F08DB9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3" creationId="{B3DF12C0-9253-4CA9-B1A8-C33DAAE07386}"/>
          </ac:inkMkLst>
        </pc:inkChg>
        <pc:inkChg chg="add del mod">
          <ac:chgData name="MT2020013 Apoorv Panse" userId="a3421d7c-e08a-4eb8-a39c-7a0ba58c109b" providerId="ADAL" clId="{48E5519B-48ED-469B-B643-7A881A59603F}" dt="2021-03-18T16:22:06.535" v="460"/>
          <ac:inkMkLst>
            <pc:docMk/>
            <pc:sldMk cId="337582679" sldId="256"/>
            <ac:inkMk id="224" creationId="{B1CDE8EB-A5BA-437B-A1FC-B60D677029A5}"/>
          </ac:inkMkLst>
        </pc:inkChg>
        <pc:inkChg chg="add del mod">
          <ac:chgData name="MT2020013 Apoorv Panse" userId="a3421d7c-e08a-4eb8-a39c-7a0ba58c109b" providerId="ADAL" clId="{48E5519B-48ED-469B-B643-7A881A59603F}" dt="2021-03-18T16:22:06.536" v="462"/>
          <ac:inkMkLst>
            <pc:docMk/>
            <pc:sldMk cId="337582679" sldId="256"/>
            <ac:inkMk id="225" creationId="{F15C50CD-A981-4282-B056-EB5A9CCD5949}"/>
          </ac:inkMkLst>
        </pc:inkChg>
        <pc:inkChg chg="add del mod">
          <ac:chgData name="MT2020013 Apoorv Panse" userId="a3421d7c-e08a-4eb8-a39c-7a0ba58c109b" providerId="ADAL" clId="{48E5519B-48ED-469B-B643-7A881A59603F}" dt="2021-03-18T16:22:06.536" v="461"/>
          <ac:inkMkLst>
            <pc:docMk/>
            <pc:sldMk cId="337582679" sldId="256"/>
            <ac:inkMk id="226" creationId="{28C3A602-04A0-4A36-BD5A-DD80FE075C4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8" creationId="{6DD0F706-7ABB-411A-AADD-01000737667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9" creationId="{F09486C3-A5F6-459A-A5A4-2A1BFCB0665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30" creationId="{2BE45B5E-D7AA-4DAC-BBAE-7E163CA14E6E}"/>
          </ac:inkMkLst>
        </pc:inkChg>
        <pc:inkChg chg="add del">
          <ac:chgData name="MT2020013 Apoorv Panse" userId="a3421d7c-e08a-4eb8-a39c-7a0ba58c109b" providerId="ADAL" clId="{48E5519B-48ED-469B-B643-7A881A59603F}" dt="2021-03-18T16:10:26.272" v="248" actId="9405"/>
          <ac:inkMkLst>
            <pc:docMk/>
            <pc:sldMk cId="337582679" sldId="256"/>
            <ac:inkMk id="232" creationId="{65902078-78A2-4095-BB0B-3D5DED59512D}"/>
          </ac:inkMkLst>
        </pc:inkChg>
        <pc:inkChg chg="add del mod">
          <ac:chgData name="MT2020013 Apoorv Panse" userId="a3421d7c-e08a-4eb8-a39c-7a0ba58c109b" providerId="ADAL" clId="{48E5519B-48ED-469B-B643-7A881A59603F}" dt="2021-03-18T16:15:42.208" v="291" actId="9405"/>
          <ac:inkMkLst>
            <pc:docMk/>
            <pc:sldMk cId="337582679" sldId="256"/>
            <ac:inkMk id="237" creationId="{BCAC55A9-CD7A-4598-80F7-1822B516E269}"/>
          </ac:inkMkLst>
        </pc:inkChg>
        <pc:inkChg chg="add del mod">
          <ac:chgData name="MT2020013 Apoorv Panse" userId="a3421d7c-e08a-4eb8-a39c-7a0ba58c109b" providerId="ADAL" clId="{48E5519B-48ED-469B-B643-7A881A59603F}" dt="2021-03-18T16:15:41.956" v="290"/>
          <ac:inkMkLst>
            <pc:docMk/>
            <pc:sldMk cId="337582679" sldId="256"/>
            <ac:inkMk id="238" creationId="{B8A8404D-E560-417C-8CB7-9E6D78FBF37F}"/>
          </ac:inkMkLst>
        </pc:inkChg>
        <pc:inkChg chg="add del mod">
          <ac:chgData name="MT2020013 Apoorv Panse" userId="a3421d7c-e08a-4eb8-a39c-7a0ba58c109b" providerId="ADAL" clId="{48E5519B-48ED-469B-B643-7A881A59603F}" dt="2021-03-18T16:15:41.355" v="288" actId="9405"/>
          <ac:inkMkLst>
            <pc:docMk/>
            <pc:sldMk cId="337582679" sldId="256"/>
            <ac:inkMk id="240" creationId="{78689946-F0E9-49CA-A155-C7685993A8C4}"/>
          </ac:inkMkLst>
        </pc:inkChg>
        <pc:inkChg chg="add del mod">
          <ac:chgData name="MT2020013 Apoorv Panse" userId="a3421d7c-e08a-4eb8-a39c-7a0ba58c109b" providerId="ADAL" clId="{48E5519B-48ED-469B-B643-7A881A59603F}" dt="2021-03-18T16:15:40.677" v="287" actId="9405"/>
          <ac:inkMkLst>
            <pc:docMk/>
            <pc:sldMk cId="337582679" sldId="256"/>
            <ac:inkMk id="241" creationId="{F229C7EF-B836-45DB-88CB-D8564D3062F4}"/>
          </ac:inkMkLst>
        </pc:inkChg>
        <pc:inkChg chg="add del mod">
          <ac:chgData name="MT2020013 Apoorv Panse" userId="a3421d7c-e08a-4eb8-a39c-7a0ba58c109b" providerId="ADAL" clId="{48E5519B-48ED-469B-B643-7A881A59603F}" dt="2021-03-18T16:15:40.417" v="286"/>
          <ac:inkMkLst>
            <pc:docMk/>
            <pc:sldMk cId="337582679" sldId="256"/>
            <ac:inkMk id="242" creationId="{A99D9D5F-DB2C-4F96-8C49-D105CFC0AFB0}"/>
          </ac:inkMkLst>
        </pc:inkChg>
        <pc:inkChg chg="add del mod">
          <ac:chgData name="MT2020013 Apoorv Panse" userId="a3421d7c-e08a-4eb8-a39c-7a0ba58c109b" providerId="ADAL" clId="{48E5519B-48ED-469B-B643-7A881A59603F}" dt="2021-03-18T16:27:20.202" v="525"/>
          <ac:inkMkLst>
            <pc:docMk/>
            <pc:sldMk cId="337582679" sldId="256"/>
            <ac:inkMk id="244" creationId="{D5980DF3-AA08-482C-BF24-FCA4C5426818}"/>
          </ac:inkMkLst>
        </pc:inkChg>
        <pc:inkChg chg="add del mod">
          <ac:chgData name="MT2020013 Apoorv Panse" userId="a3421d7c-e08a-4eb8-a39c-7a0ba58c109b" providerId="ADAL" clId="{48E5519B-48ED-469B-B643-7A881A59603F}" dt="2021-03-18T16:27:18.318" v="524"/>
          <ac:inkMkLst>
            <pc:docMk/>
            <pc:sldMk cId="337582679" sldId="256"/>
            <ac:inkMk id="245" creationId="{7A2EB077-3985-4DE1-BC72-5EE39A55270A}"/>
          </ac:inkMkLst>
        </pc:inkChg>
        <pc:inkChg chg="add del mod">
          <ac:chgData name="MT2020013 Apoorv Panse" userId="a3421d7c-e08a-4eb8-a39c-7a0ba58c109b" providerId="ADAL" clId="{48E5519B-48ED-469B-B643-7A881A59603F}" dt="2021-03-18T16:17:54.736" v="376"/>
          <ac:inkMkLst>
            <pc:docMk/>
            <pc:sldMk cId="337582679" sldId="256"/>
            <ac:inkMk id="246" creationId="{7A30D5AB-AE35-4B61-8334-D2911ABF2B37}"/>
          </ac:inkMkLst>
        </pc:inkChg>
        <pc:inkChg chg="add del mod">
          <ac:chgData name="MT2020013 Apoorv Panse" userId="a3421d7c-e08a-4eb8-a39c-7a0ba58c109b" providerId="ADAL" clId="{48E5519B-48ED-469B-B643-7A881A59603F}" dt="2021-03-18T16:17:54.736" v="375"/>
          <ac:inkMkLst>
            <pc:docMk/>
            <pc:sldMk cId="337582679" sldId="256"/>
            <ac:inkMk id="247" creationId="{FAEF6F78-DF7F-4B30-8106-CEE0C56A2D1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49" creationId="{C3E3A682-B671-4895-9396-930681F561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0" creationId="{5DDEA122-1C62-411A-AA26-090CF3AE818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1" creationId="{26EEF9CF-A5EE-49F0-8DB9-4FC77DAF42F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2" creationId="{7CD92FCB-C268-4EDC-95A7-A0A708C4C5B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4" creationId="{29B20C10-E4ED-4FEF-B8CD-DB86B045888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5" creationId="{9B6B1FE0-66FD-4043-972A-4C2513A413E2}"/>
          </ac:inkMkLst>
        </pc:inkChg>
        <pc:inkChg chg="add del mod">
          <ac:chgData name="MT2020013 Apoorv Panse" userId="a3421d7c-e08a-4eb8-a39c-7a0ba58c109b" providerId="ADAL" clId="{48E5519B-48ED-469B-B643-7A881A59603F}" dt="2021-03-18T16:29:21.119" v="559"/>
          <ac:inkMkLst>
            <pc:docMk/>
            <pc:sldMk cId="337582679" sldId="256"/>
            <ac:inkMk id="416" creationId="{2A115D25-1410-472F-BA4C-C3FEEF67D84E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18" creationId="{47297E54-0466-4A08-A07C-840D895F2EFC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19" creationId="{0A68E58F-739B-4BC4-B8F5-18B25512D314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0" creationId="{9470A1D2-8E44-487B-BEB9-7632D85C7CD1}"/>
          </ac:inkMkLst>
        </pc:inkChg>
        <pc:inkChg chg="add del">
          <ac:chgData name="MT2020013 Apoorv Panse" userId="a3421d7c-e08a-4eb8-a39c-7a0ba58c109b" providerId="ADAL" clId="{48E5519B-48ED-469B-B643-7A881A59603F}" dt="2021-03-18T16:29:31.674" v="566" actId="9405"/>
          <ac:inkMkLst>
            <pc:docMk/>
            <pc:sldMk cId="337582679" sldId="256"/>
            <ac:inkMk id="422" creationId="{805F92B9-58AB-4E02-B4B1-DF7F32E146C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3" creationId="{F116B7CB-5AD0-45ED-BD55-E8CE3A44E7F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4" creationId="{7CDFDC98-F29B-4C88-8ADA-A71FDDCB302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5" creationId="{A88DDDEC-AD55-4190-9CDB-9FDA735601C5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6" creationId="{B06A111E-D35D-499C-8065-8AFF507FBF6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7" creationId="{974F47A9-E1E6-43EC-9F36-E4E47EA75797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8" creationId="{D3CD8AFB-CCB1-4467-95E2-6ABBFB30FB0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9" creationId="{0441AC95-1250-4CE4-B7CF-E2482BA0A24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1" creationId="{4A1AC39E-9C38-4795-9D1F-F6FFDE0D6A18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2" creationId="{2FAED619-A4CF-4C27-A837-91DF213F066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3" creationId="{72F78519-15E6-44B3-B106-54808204ED8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5" creationId="{51B0B5EE-B1B6-4D05-BD33-5EF49DDB087F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6" creationId="{33302EBD-A23E-4992-9ADC-A26AC9C2BFF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8" creationId="{D44562A9-7978-4673-9A31-01789F182054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9" creationId="{9295E8C8-64F1-4238-A9B1-0292967CDD99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40" creationId="{26F90270-EB4A-42B3-8670-0FDCDB3A8510}"/>
          </ac:inkMkLst>
        </pc:inkChg>
        <pc:inkChg chg="add">
          <ac:chgData name="MT2020013 Apoorv Panse" userId="a3421d7c-e08a-4eb8-a39c-7a0ba58c109b" providerId="ADAL" clId="{48E5519B-48ED-469B-B643-7A881A59603F}" dt="2021-03-18T16:30:11.267" v="585" actId="9405"/>
          <ac:inkMkLst>
            <pc:docMk/>
            <pc:sldMk cId="337582679" sldId="256"/>
            <ac:inkMk id="442" creationId="{7854477C-497C-44EA-8956-DDD971BABB6F}"/>
          </ac:inkMkLst>
        </pc:inkChg>
        <pc:inkChg chg="add">
          <ac:chgData name="MT2020013 Apoorv Panse" userId="a3421d7c-e08a-4eb8-a39c-7a0ba58c109b" providerId="ADAL" clId="{48E5519B-48ED-469B-B643-7A881A59603F}" dt="2021-03-18T16:30:14.887" v="586" actId="9405"/>
          <ac:inkMkLst>
            <pc:docMk/>
            <pc:sldMk cId="337582679" sldId="256"/>
            <ac:inkMk id="443" creationId="{5391CA1C-5FFA-4D0A-BE70-AD13E1293C9E}"/>
          </ac:inkMkLst>
        </pc:inkChg>
        <pc:inkChg chg="add del">
          <ac:chgData name="MT2020013 Apoorv Panse" userId="a3421d7c-e08a-4eb8-a39c-7a0ba58c109b" providerId="ADAL" clId="{48E5519B-48ED-469B-B643-7A881A59603F}" dt="2021-03-18T16:30:18.686" v="588" actId="9405"/>
          <ac:inkMkLst>
            <pc:docMk/>
            <pc:sldMk cId="337582679" sldId="256"/>
            <ac:inkMk id="444" creationId="{61D08B98-036A-44CC-8800-02F970803B12}"/>
          </ac:inkMkLst>
        </pc:inkChg>
        <pc:inkChg chg="add">
          <ac:chgData name="MT2020013 Apoorv Panse" userId="a3421d7c-e08a-4eb8-a39c-7a0ba58c109b" providerId="ADAL" clId="{48E5519B-48ED-469B-B643-7A881A59603F}" dt="2021-03-18T16:31:28.168" v="593" actId="9405"/>
          <ac:inkMkLst>
            <pc:docMk/>
            <pc:sldMk cId="337582679" sldId="256"/>
            <ac:inkMk id="445" creationId="{280351B1-54ED-4960-8162-B1CD8505B0A3}"/>
          </ac:inkMkLst>
        </pc:inkChg>
        <pc:inkChg chg="add del">
          <ac:chgData name="MT2020013 Apoorv Panse" userId="a3421d7c-e08a-4eb8-a39c-7a0ba58c109b" providerId="ADAL" clId="{48E5519B-48ED-469B-B643-7A881A59603F}" dt="2021-03-18T16:32:42.735" v="595" actId="9405"/>
          <ac:inkMkLst>
            <pc:docMk/>
            <pc:sldMk cId="337582679" sldId="256"/>
            <ac:inkMk id="446" creationId="{214696B0-FD41-443A-8EFF-B4251F7D3238}"/>
          </ac:inkMkLst>
        </pc:inkChg>
        <pc:inkChg chg="add">
          <ac:chgData name="MT2020013 Apoorv Panse" userId="a3421d7c-e08a-4eb8-a39c-7a0ba58c109b" providerId="ADAL" clId="{48E5519B-48ED-469B-B643-7A881A59603F}" dt="2021-03-18T16:32:48.116" v="596" actId="9405"/>
          <ac:inkMkLst>
            <pc:docMk/>
            <pc:sldMk cId="337582679" sldId="256"/>
            <ac:inkMk id="447" creationId="{5BFD16A1-7AD6-45E7-83B7-DF787581093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4" creationId="{107A793F-9A47-4405-8D81-F1448742389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5" creationId="{D9CF869C-7C5D-4631-B3EE-991799C757C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7" creationId="{7B1FD2D8-C60A-4356-BF0C-59C33FA9D06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9" creationId="{D60224CE-35DA-4FE9-958B-B674AFCEA5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0" creationId="{212BE788-330F-4FB7-B02A-605B4E499D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1" creationId="{9389C89A-31F8-4CB5-B554-5A2BC2286F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2" creationId="{ECF3A069-A411-4DC6-8BC6-F3868EF69D9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3" creationId="{C3D1AFF6-0016-4BD3-9516-D24A527D33F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4" creationId="{88A93C78-CAD9-4721-A17A-9179804A055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5" creationId="{FBA86649-468C-4EEA-BC62-F5000BB56F4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6" creationId="{35521DC2-735F-495E-92E0-9ED11814EB0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9" creationId="{CBC35259-7F46-410C-A0B8-11C70069856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0" creationId="{9666B47A-B438-48BA-B409-7D5F9A78569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2" creationId="{580E1E19-84AF-4578-8743-FF3039C0475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3" creationId="{0F3F3307-E969-4D66-BB9D-BAE7281CF9B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4" creationId="{219FEF31-BC57-4DEB-ABF8-CF45599DCC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5" creationId="{A2CA5FF5-2C89-41AD-AD81-8C4A54D8800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6" creationId="{1B39847A-5F05-44F1-9294-807F59C4F83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7" creationId="{9FBEEA06-218D-4AF3-B3B7-263A97114D6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8" creationId="{4CDB573C-8DD2-4284-87F0-C357411F08A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9" creationId="{7011D14A-6FB4-4093-8E0B-45B721F47A5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50" creationId="{FF040349-4FE7-411E-B5DA-C3F96103C5C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51" creationId="{7669FB86-725B-421A-8E13-4B3E87027425}"/>
          </ac:inkMkLst>
        </pc:inkChg>
        <pc:inkChg chg="add del mod">
          <ac:chgData name="MT2020013 Apoorv Panse" userId="a3421d7c-e08a-4eb8-a39c-7a0ba58c109b" providerId="ADAL" clId="{48E5519B-48ED-469B-B643-7A881A59603F}" dt="2021-03-18T16:17:16.222" v="360" actId="9405"/>
          <ac:inkMkLst>
            <pc:docMk/>
            <pc:sldMk cId="337582679" sldId="256"/>
            <ac:inkMk id="1052" creationId="{2E683481-08E6-467A-A8F4-A866463DFC66}"/>
          </ac:inkMkLst>
        </pc:inkChg>
        <pc:inkChg chg="add del mod">
          <ac:chgData name="MT2020013 Apoorv Panse" userId="a3421d7c-e08a-4eb8-a39c-7a0ba58c109b" providerId="ADAL" clId="{48E5519B-48ED-469B-B643-7A881A59603F}" dt="2021-03-18T16:17:16.073" v="359" actId="9405"/>
          <ac:inkMkLst>
            <pc:docMk/>
            <pc:sldMk cId="337582679" sldId="256"/>
            <ac:inkMk id="1053" creationId="{EC16358E-8318-42FC-94C1-3A29E99C0A6B}"/>
          </ac:inkMkLst>
        </pc:inkChg>
        <pc:inkChg chg="add del mod">
          <ac:chgData name="MT2020013 Apoorv Panse" userId="a3421d7c-e08a-4eb8-a39c-7a0ba58c109b" providerId="ADAL" clId="{48E5519B-48ED-469B-B643-7A881A59603F}" dt="2021-03-18T16:17:15.985" v="358" actId="9405"/>
          <ac:inkMkLst>
            <pc:docMk/>
            <pc:sldMk cId="337582679" sldId="256"/>
            <ac:inkMk id="1054" creationId="{F055D451-D109-4B3F-9AC0-E4AEBF9B20E1}"/>
          </ac:inkMkLst>
        </pc:inkChg>
        <pc:inkChg chg="add del mod">
          <ac:chgData name="MT2020013 Apoorv Panse" userId="a3421d7c-e08a-4eb8-a39c-7a0ba58c109b" providerId="ADAL" clId="{48E5519B-48ED-469B-B643-7A881A59603F}" dt="2021-03-18T16:17:15.860" v="357"/>
          <ac:inkMkLst>
            <pc:docMk/>
            <pc:sldMk cId="337582679" sldId="256"/>
            <ac:inkMk id="1055" creationId="{C86045C3-748A-4AD4-84A7-A1498B5DAA8F}"/>
          </ac:inkMkLst>
        </pc:inkChg>
        <pc:inkChg chg="add del mod">
          <ac:chgData name="MT2020013 Apoorv Panse" userId="a3421d7c-e08a-4eb8-a39c-7a0ba58c109b" providerId="ADAL" clId="{48E5519B-48ED-469B-B643-7A881A59603F}" dt="2021-03-18T16:17:15.763" v="355" actId="9405"/>
          <ac:inkMkLst>
            <pc:docMk/>
            <pc:sldMk cId="337582679" sldId="256"/>
            <ac:inkMk id="1057" creationId="{CA79F950-BF5A-4007-BF22-87EA9001C985}"/>
          </ac:inkMkLst>
        </pc:inkChg>
        <pc:inkChg chg="add del mod">
          <ac:chgData name="MT2020013 Apoorv Panse" userId="a3421d7c-e08a-4eb8-a39c-7a0ba58c109b" providerId="ADAL" clId="{48E5519B-48ED-469B-B643-7A881A59603F}" dt="2021-03-18T16:17:15.622" v="354" actId="9405"/>
          <ac:inkMkLst>
            <pc:docMk/>
            <pc:sldMk cId="337582679" sldId="256"/>
            <ac:inkMk id="1058" creationId="{3BD28DE6-32EC-4291-8A64-682C4C7910CA}"/>
          </ac:inkMkLst>
        </pc:inkChg>
        <pc:inkChg chg="add del mod">
          <ac:chgData name="MT2020013 Apoorv Panse" userId="a3421d7c-e08a-4eb8-a39c-7a0ba58c109b" providerId="ADAL" clId="{48E5519B-48ED-469B-B643-7A881A59603F}" dt="2021-03-18T16:17:15.497" v="353" actId="9405"/>
          <ac:inkMkLst>
            <pc:docMk/>
            <pc:sldMk cId="337582679" sldId="256"/>
            <ac:inkMk id="1059" creationId="{4D072D39-B6E6-426D-82F3-D7FF51C48EAA}"/>
          </ac:inkMkLst>
        </pc:inkChg>
        <pc:inkChg chg="add del mod">
          <ac:chgData name="MT2020013 Apoorv Panse" userId="a3421d7c-e08a-4eb8-a39c-7a0ba58c109b" providerId="ADAL" clId="{48E5519B-48ED-469B-B643-7A881A59603F}" dt="2021-03-18T16:17:15.305" v="352" actId="9405"/>
          <ac:inkMkLst>
            <pc:docMk/>
            <pc:sldMk cId="337582679" sldId="256"/>
            <ac:inkMk id="1060" creationId="{94F017F5-C00B-42AC-855A-9A07FF7BCF5C}"/>
          </ac:inkMkLst>
        </pc:inkChg>
        <pc:inkChg chg="add del mod">
          <ac:chgData name="MT2020013 Apoorv Panse" userId="a3421d7c-e08a-4eb8-a39c-7a0ba58c109b" providerId="ADAL" clId="{48E5519B-48ED-469B-B643-7A881A59603F}" dt="2021-03-18T16:17:15.156" v="351" actId="9405"/>
          <ac:inkMkLst>
            <pc:docMk/>
            <pc:sldMk cId="337582679" sldId="256"/>
            <ac:inkMk id="1061" creationId="{6F87B753-280E-4A9A-A520-77A70E48C889}"/>
          </ac:inkMkLst>
        </pc:inkChg>
        <pc:inkChg chg="add del mod">
          <ac:chgData name="MT2020013 Apoorv Panse" userId="a3421d7c-e08a-4eb8-a39c-7a0ba58c109b" providerId="ADAL" clId="{48E5519B-48ED-469B-B643-7A881A59603F}" dt="2021-03-18T16:17:14.941" v="350" actId="9405"/>
          <ac:inkMkLst>
            <pc:docMk/>
            <pc:sldMk cId="337582679" sldId="256"/>
            <ac:inkMk id="1062" creationId="{60055214-101F-498B-9AA9-1C010DA81B37}"/>
          </ac:inkMkLst>
        </pc:inkChg>
        <pc:inkChg chg="add del mod">
          <ac:chgData name="MT2020013 Apoorv Panse" userId="a3421d7c-e08a-4eb8-a39c-7a0ba58c109b" providerId="ADAL" clId="{48E5519B-48ED-469B-B643-7A881A59603F}" dt="2021-03-18T16:17:14.723" v="349" actId="9405"/>
          <ac:inkMkLst>
            <pc:docMk/>
            <pc:sldMk cId="337582679" sldId="256"/>
            <ac:inkMk id="1063" creationId="{4E02BFBD-256D-4DA8-9542-AF8CB36798B6}"/>
          </ac:inkMkLst>
        </pc:inkChg>
        <pc:inkChg chg="add del mod">
          <ac:chgData name="MT2020013 Apoorv Panse" userId="a3421d7c-e08a-4eb8-a39c-7a0ba58c109b" providerId="ADAL" clId="{48E5519B-48ED-469B-B643-7A881A59603F}" dt="2021-03-18T16:17:14.605" v="348" actId="9405"/>
          <ac:inkMkLst>
            <pc:docMk/>
            <pc:sldMk cId="337582679" sldId="256"/>
            <ac:inkMk id="1064" creationId="{0CEF134F-D5E1-4BE8-A1FA-47A888FAB384}"/>
          </ac:inkMkLst>
        </pc:inkChg>
        <pc:inkChg chg="add del mod">
          <ac:chgData name="MT2020013 Apoorv Panse" userId="a3421d7c-e08a-4eb8-a39c-7a0ba58c109b" providerId="ADAL" clId="{48E5519B-48ED-469B-B643-7A881A59603F}" dt="2021-03-18T16:17:14.400" v="347" actId="9405"/>
          <ac:inkMkLst>
            <pc:docMk/>
            <pc:sldMk cId="337582679" sldId="256"/>
            <ac:inkMk id="1065" creationId="{5BE59E47-65B0-46D3-89D2-E36273936829}"/>
          </ac:inkMkLst>
        </pc:inkChg>
        <pc:inkChg chg="add del mod">
          <ac:chgData name="MT2020013 Apoorv Panse" userId="a3421d7c-e08a-4eb8-a39c-7a0ba58c109b" providerId="ADAL" clId="{48E5519B-48ED-469B-B643-7A881A59603F}" dt="2021-03-18T16:17:14.043" v="346"/>
          <ac:inkMkLst>
            <pc:docMk/>
            <pc:sldMk cId="337582679" sldId="256"/>
            <ac:inkMk id="1066" creationId="{8451B7DC-35CB-43B4-8E46-0AA498D438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68" creationId="{834D2962-2F1E-409E-B9DA-3AE7B24F203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69" creationId="{7814187A-3EF5-4BA1-9AEA-93DF1FC821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0" creationId="{7C4A157D-DA6D-4A8C-906B-7D79F908D8D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1" creationId="{3FF164C8-34DD-4CAE-95FB-DC2F722AB7B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2" creationId="{ACBAADAF-DDD0-4404-9330-ECD55EF741F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3" creationId="{0B0EDD9C-B319-4C6C-B328-E1A28F33F6A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4" creationId="{3E6B42C0-013F-4138-BA4C-88151687213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5" creationId="{61128E5C-391D-45A9-A50A-E54727842A8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6" creationId="{7D02AFEB-5AD4-4CBA-8EA0-776A5591D09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7" creationId="{BED88969-E2B2-43E1-B755-D8DAA59E98A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8" creationId="{FCDFE221-DC47-488A-9A58-103DC23E84C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0" creationId="{FB7E126D-E8F0-4FD9-A560-DDED7FC24A2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2" creationId="{1C3C358C-F767-4430-8824-C4124740C92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4" creationId="{D7AE7593-5E17-4914-91B0-AE37E11313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5" creationId="{F2AB6156-A40C-4770-9B58-535EE0DF282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6" creationId="{A98074DB-F136-499E-AE4C-6DC714E6D47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7" creationId="{395E4D3C-0D28-4F0F-95EE-51F55418232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8" creationId="{2EA932C5-15DC-408E-A314-721B4D183FC7}"/>
          </ac:inkMkLst>
        </pc:inkChg>
        <pc:inkChg chg="add del">
          <ac:chgData name="MT2020013 Apoorv Panse" userId="a3421d7c-e08a-4eb8-a39c-7a0ba58c109b" providerId="ADAL" clId="{48E5519B-48ED-469B-B643-7A881A59603F}" dt="2021-03-18T16:20:36.696" v="454"/>
          <ac:inkMkLst>
            <pc:docMk/>
            <pc:sldMk cId="337582679" sldId="256"/>
            <ac:inkMk id="1089" creationId="{4811BD9C-1541-45D2-ACB5-99D8DF7FED3A}"/>
          </ac:inkMkLst>
        </pc:inkChg>
        <pc:inkChg chg="add del">
          <ac:chgData name="MT2020013 Apoorv Panse" userId="a3421d7c-e08a-4eb8-a39c-7a0ba58c109b" providerId="ADAL" clId="{48E5519B-48ED-469B-B643-7A881A59603F}" dt="2021-03-18T16:18:15.106" v="387" actId="9405"/>
          <ac:inkMkLst>
            <pc:docMk/>
            <pc:sldMk cId="337582679" sldId="256"/>
            <ac:inkMk id="1091" creationId="{DB1D68D5-634D-461B-8F0B-3563B7E9A8A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2" creationId="{BC94D73A-6AEE-4AFA-8D32-343EDBEF5BD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3" creationId="{7EF38D25-02DE-4AEB-8E74-9D9219FE0F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4" creationId="{F62C9AB9-10C1-46BF-A8F9-FEE1139DED5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6" creationId="{F39414CF-3D48-48C9-9822-3F655A195D2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7" creationId="{CF306C7E-7CE7-4ABD-B693-CF88A524EDB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8" creationId="{5E156E1E-1080-47DD-818C-9BD37BB507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0" creationId="{F5C649F2-0B1C-4C65-83D5-1726E82384A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1" creationId="{9521B815-6994-48FA-AD19-839D5976EA3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3" creationId="{2C170A63-76CC-4EA9-916A-E88F55C2D2C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4" creationId="{034ED2C5-81CD-451C-8071-4B47F5931ADB}"/>
          </ac:inkMkLst>
        </pc:inkChg>
        <pc:inkChg chg="add del mod">
          <ac:chgData name="MT2020013 Apoorv Panse" userId="a3421d7c-e08a-4eb8-a39c-7a0ba58c109b" providerId="ADAL" clId="{48E5519B-48ED-469B-B643-7A881A59603F}" dt="2021-03-18T16:19:43.250" v="410" actId="9405"/>
          <ac:inkMkLst>
            <pc:docMk/>
            <pc:sldMk cId="337582679" sldId="256"/>
            <ac:inkMk id="1105" creationId="{58220846-F012-49F3-AC74-24B5EE9A856A}"/>
          </ac:inkMkLst>
        </pc:inkChg>
        <pc:inkChg chg="add del mod">
          <ac:chgData name="MT2020013 Apoorv Panse" userId="a3421d7c-e08a-4eb8-a39c-7a0ba58c109b" providerId="ADAL" clId="{48E5519B-48ED-469B-B643-7A881A59603F}" dt="2021-03-18T16:19:43.009" v="409" actId="9405"/>
          <ac:inkMkLst>
            <pc:docMk/>
            <pc:sldMk cId="337582679" sldId="256"/>
            <ac:inkMk id="1106" creationId="{93E47B8B-68D2-4231-86AF-99FBA9509AC5}"/>
          </ac:inkMkLst>
        </pc:inkChg>
        <pc:inkChg chg="add del mod">
          <ac:chgData name="MT2020013 Apoorv Panse" userId="a3421d7c-e08a-4eb8-a39c-7a0ba58c109b" providerId="ADAL" clId="{48E5519B-48ED-469B-B643-7A881A59603F}" dt="2021-03-18T16:19:42.771" v="408"/>
          <ac:inkMkLst>
            <pc:docMk/>
            <pc:sldMk cId="337582679" sldId="256"/>
            <ac:inkMk id="1107" creationId="{8834FFD2-2323-415E-91BA-06B1F405444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9" creationId="{DEC25439-1606-4047-B60D-2EAB9898F05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0" creationId="{2A74E465-0F86-41FD-8A93-9DA7098AFA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1" creationId="{C9ECDA53-7C9A-4BE4-8CA5-9E4AAC39F17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2" creationId="{E23A7FB3-0B27-4F18-9E63-C3BA8C95266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3" creationId="{19861AF9-7AB5-4A22-9213-42F1C3B75D0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4" creationId="{25766405-3BC7-4B6E-8CC4-1B0D0251514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5" creationId="{069805BC-D857-4EC4-B23B-8FD3566A0A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6" creationId="{5D1D292C-A4E7-49AE-BDD8-E5BBDA3223C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8" creationId="{BC153918-C617-4015-A397-652B41E7ECE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9" creationId="{D16FB862-F115-4C2B-8D22-D53CD02DED0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0" creationId="{8FA205D0-6FFC-481C-BE52-833C2913C6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2" creationId="{D44702E1-C2AE-4493-83AF-8D82BAE736C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3" creationId="{A01277CA-A4D4-4F44-B591-4681E0CEB700}"/>
          </ac:inkMkLst>
        </pc:inkChg>
        <pc:inkChg chg="add del mod">
          <ac:chgData name="MT2020013 Apoorv Panse" userId="a3421d7c-e08a-4eb8-a39c-7a0ba58c109b" providerId="ADAL" clId="{48E5519B-48ED-469B-B643-7A881A59603F}" dt="2021-03-18T16:20:11.395" v="429"/>
          <ac:inkMkLst>
            <pc:docMk/>
            <pc:sldMk cId="337582679" sldId="256"/>
            <ac:inkMk id="1124" creationId="{5D61B42B-BE8E-4901-854A-88B7ABF27C5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6" creationId="{85213F23-B12D-4183-889F-A42C49D0571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7" creationId="{5E2B383F-02E6-4CBC-B3B9-D1D459C61C6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8" creationId="{127C6243-ECFF-409E-BD56-EE5DF10A0AA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9" creationId="{6BC8072D-F843-4A6E-BD53-BBEBBF8485C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0" creationId="{26237F83-FEEA-4583-919E-162DF45183B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1" creationId="{3878B6D7-611A-4E38-9116-C585DAAECCB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2" creationId="{E9CC02F9-55CA-46CA-9A41-E000B817DD0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3" creationId="{E279E74C-338F-40E4-B947-72DEC711BA3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4" creationId="{46BAFA7C-2D53-4566-9B70-B605EE8CAB8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5" creationId="{2039290A-8AF3-43D8-98B8-DC69DFA9B78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6" creationId="{6DEE8665-BB0D-490B-B848-12386610C4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7" creationId="{45F83597-EBF6-4E2D-81C9-960A989225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8" creationId="{C5B9835C-1635-4E24-85DC-08B8C151EED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9" creationId="{840F5CBF-E901-4E04-989B-B8EF86B96B1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0" creationId="{D604DDD2-4AAF-4585-A166-22426D09BD7A}"/>
          </ac:inkMkLst>
        </pc:inkChg>
        <pc:inkChg chg="add del mod">
          <ac:chgData name="MT2020013 Apoorv Panse" userId="a3421d7c-e08a-4eb8-a39c-7a0ba58c109b" providerId="ADAL" clId="{48E5519B-48ED-469B-B643-7A881A59603F}" dt="2021-03-18T16:20:27.942" v="448"/>
          <ac:inkMkLst>
            <pc:docMk/>
            <pc:sldMk cId="337582679" sldId="256"/>
            <ac:inkMk id="1141" creationId="{EB065209-290E-4C6F-A687-DA7C8580DB5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3" creationId="{5231C2DC-FFBD-4105-85DE-DB1DB7FEE0B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4" creationId="{C9BA606B-8D27-4FEC-B4A3-9B2FEF0652F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5" creationId="{50C596FA-6E2D-477A-B2AD-23439F3E34D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6" creationId="{70CF1334-E25E-42F7-9184-1272C892ECF2}"/>
          </ac:inkMkLst>
        </pc:inkChg>
        <pc:inkChg chg="add del">
          <ac:chgData name="MT2020013 Apoorv Panse" userId="a3421d7c-e08a-4eb8-a39c-7a0ba58c109b" providerId="ADAL" clId="{48E5519B-48ED-469B-B643-7A881A59603F}" dt="2021-03-18T16:20:42.875" v="456" actId="9405"/>
          <ac:inkMkLst>
            <pc:docMk/>
            <pc:sldMk cId="337582679" sldId="256"/>
            <ac:inkMk id="1148" creationId="{33E386A1-373A-4428-86D5-DBF592CB86D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0" creationId="{03B8BAE3-DCA5-45C7-A94E-DD8B444797F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1" creationId="{F0CCE5B3-619C-48A7-842E-C5C9426F53A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2" creationId="{9CA6A139-AF80-4DFA-B80E-AAD7903D073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3" creationId="{FBF54222-6A83-4875-8FC2-E09F70940D8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4" creationId="{0E3C90CA-87A4-43DB-AFC5-1F086A44160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59" creationId="{C90B5D3B-217F-4B3A-AFBE-BBCB78150A94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0" creationId="{905B894A-18CD-4693-80FF-65FF236918CF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1" creationId="{6560BBBD-3DC9-40E0-9DAC-D08FC790653F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2" creationId="{700879D9-6DC9-4F1C-B548-8314B8959892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3" creationId="{75782AF0-6857-491F-9EC2-74664BE7EC75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4" creationId="{A10C52AC-203B-487B-96A2-9199B3E3EEC3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5" creationId="{D9DE133A-2622-49FF-AE1E-05D232AF1489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6" creationId="{4D52A7E5-AA19-4C32-B5E6-ABAAD628E1BC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8" creationId="{DDF58CA9-A8D6-4CDF-A038-1DA06CBA076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9" creationId="{884CC881-D42C-41C6-8D6B-6D6B6772726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0" creationId="{EBEE33D8-C632-4FB1-BE0C-1DF9807BF2F6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1" creationId="{C1264AC6-0D13-4BA1-BEA3-BD4D0E9FE3A4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2" creationId="{64677046-B4B1-4C0E-A367-A46BCC82C3F5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3" creationId="{964DD534-166C-44AC-8157-1AFDB243220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5" creationId="{CBF69F1C-9084-47A8-96C4-58DDDC5FD744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6" creationId="{F2EB51DD-17F3-42B1-A0EE-F390A10C9DC8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7" creationId="{188F8235-3CD6-437F-BF3A-398E998280D3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8" creationId="{AF102D2E-DD3C-426B-AF82-F004DD78FC43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9" creationId="{8DB1D3DB-75B8-465C-9D70-E929E1C4C2BF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0" creationId="{D366D9D6-8E9A-4178-92A4-24C8817A33A9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1" creationId="{E53AF56B-D134-494B-A4F5-B6E660D62B31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2" creationId="{D8E11450-FF8E-464F-A1C4-9F1766946C3C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3" creationId="{FB1959A9-366F-4679-AE46-BC04F84F18D8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4" creationId="{B64C1C26-B051-4C4C-8032-633C318B775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5" creationId="{D8A6F6BD-D79D-460B-820E-4192F0A1E55F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6" creationId="{4182D4B7-3E12-497A-8E3D-1ADD8D08F3E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7" creationId="{FC12E3C8-01AE-46CB-BDDA-7FFF9C63293E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8" creationId="{17B34024-8A42-4A77-90A9-8CA8A4F16E0C}"/>
          </ac:inkMkLst>
        </pc:inkChg>
        <pc:inkChg chg="add">
          <ac:chgData name="MT2020013 Apoorv Panse" userId="a3421d7c-e08a-4eb8-a39c-7a0ba58c109b" providerId="ADAL" clId="{48E5519B-48ED-469B-B643-7A881A59603F}" dt="2021-03-18T16:27:00.818" v="520" actId="9405"/>
          <ac:inkMkLst>
            <pc:docMk/>
            <pc:sldMk cId="337582679" sldId="256"/>
            <ac:inkMk id="1190" creationId="{2F806392-42EC-417A-A161-4871A4E964E6}"/>
          </ac:inkMkLst>
        </pc:inkChg>
        <pc:inkChg chg="add">
          <ac:chgData name="MT2020013 Apoorv Panse" userId="a3421d7c-e08a-4eb8-a39c-7a0ba58c109b" providerId="ADAL" clId="{48E5519B-48ED-469B-B643-7A881A59603F}" dt="2021-03-18T16:27:02.713" v="521" actId="9405"/>
          <ac:inkMkLst>
            <pc:docMk/>
            <pc:sldMk cId="337582679" sldId="256"/>
            <ac:inkMk id="1191" creationId="{655EFBC5-5130-4B01-B8AD-F00262778367}"/>
          </ac:inkMkLst>
        </pc:inkChg>
        <pc:inkChg chg="add del">
          <ac:chgData name="MT2020013 Apoorv Panse" userId="a3421d7c-e08a-4eb8-a39c-7a0ba58c109b" providerId="ADAL" clId="{48E5519B-48ED-469B-B643-7A881A59603F}" dt="2021-03-18T16:27:17.569" v="523"/>
          <ac:inkMkLst>
            <pc:docMk/>
            <pc:sldMk cId="337582679" sldId="256"/>
            <ac:inkMk id="1192" creationId="{0AFFB2C8-C83F-4D44-8E8C-287FF48F2AF6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3" creationId="{031B4E21-FBAF-46CF-AF35-E0F7CC8BFD5C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4" creationId="{CA2E3A7F-CCAF-476A-9FFE-701E0BA75F9D}"/>
          </ac:inkMkLst>
        </pc:inkChg>
        <pc:inkChg chg="add">
          <ac:chgData name="MT2020013 Apoorv Panse" userId="a3421d7c-e08a-4eb8-a39c-7a0ba58c109b" providerId="ADAL" clId="{48E5519B-48ED-469B-B643-7A881A59603F}" dt="2021-03-18T16:27:52.976" v="529" actId="9405"/>
          <ac:inkMkLst>
            <pc:docMk/>
            <pc:sldMk cId="337582679" sldId="256"/>
            <ac:inkMk id="1195" creationId="{EAFA007E-D00E-4638-AAC8-BBE0B1A81758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6" creationId="{3C4B8929-8C36-4A48-B86D-D02C14A59381}"/>
          </ac:inkMkLst>
        </pc:inkChg>
        <pc:inkChg chg="add">
          <ac:chgData name="MT2020013 Apoorv Panse" userId="a3421d7c-e08a-4eb8-a39c-7a0ba58c109b" providerId="ADAL" clId="{48E5519B-48ED-469B-B643-7A881A59603F}" dt="2021-03-18T16:28:44.207" v="538" actId="9405"/>
          <ac:inkMkLst>
            <pc:docMk/>
            <pc:sldMk cId="337582679" sldId="256"/>
            <ac:inkMk id="1198" creationId="{4C9B1BB1-283C-4EF2-99B3-C8F7F88E666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199" creationId="{C50A7DB2-B4F7-4C68-B6E2-308578EDDB5C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0" creationId="{D387F190-AB34-4E63-B147-749E11603156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2" creationId="{CE018035-77E8-4B1A-A89E-7F908FA5D24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3" creationId="{2BB5DEA5-0C62-4423-8062-9702CBB8A40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4" creationId="{1EAB94F7-571E-4493-9634-B7FBE65E7C0E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5" creationId="{7AC5229A-5D93-4F49-B350-5758666AE1EA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6" creationId="{FBF624D7-6BA1-431E-8F2F-F958FC81DB35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7" creationId="{4AEB29B0-C392-439A-A8A8-E7606CA48BBF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9" creationId="{727189C9-234E-48AD-AA67-61939E53357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0" creationId="{C9597FB7-7624-403E-B067-A77363DDCC61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1" creationId="{4B5E2D3F-A911-4CA0-85A9-CDE8F9D09EC1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2" creationId="{57C62D1C-BF70-42AA-A109-275F33648B2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3" creationId="{2B9AE2BF-E29C-40EC-A7E4-CA4CF21D747A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4" creationId="{E6D29979-9682-4F94-9C5C-C0C7925DE486}"/>
          </ac:inkMkLst>
        </pc:inkChg>
        <pc:inkChg chg="add del mod">
          <ac:chgData name="MT2020013 Apoorv Panse" userId="a3421d7c-e08a-4eb8-a39c-7a0ba58c109b" providerId="ADAL" clId="{48E5519B-48ED-469B-B643-7A881A59603F}" dt="2021-03-18T16:29:21.716" v="560" actId="9405"/>
          <ac:inkMkLst>
            <pc:docMk/>
            <pc:sldMk cId="337582679" sldId="256"/>
            <ac:inkMk id="1215" creationId="{A0FD92EF-8F07-49EA-BBAB-49968AA9C1CF}"/>
          </ac:inkMkLst>
        </pc:inkChg>
        <pc:inkChg chg="add del">
          <ac:chgData name="MT2020013 Apoorv Panse" userId="a3421d7c-e08a-4eb8-a39c-7a0ba58c109b" providerId="ADAL" clId="{48E5519B-48ED-469B-B643-7A881A59603F}" dt="2021-03-18T16:32:51.685" v="598" actId="9405"/>
          <ac:inkMkLst>
            <pc:docMk/>
            <pc:sldMk cId="337582679" sldId="256"/>
            <ac:inkMk id="1216" creationId="{D4F669BE-C180-48B0-B686-04FE1AD22734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7" creationId="{13875374-ABFB-4DB8-A5A2-68EF722E444B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8" creationId="{8C15A204-FDBC-457D-88A7-A5DF2EFE793C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9" creationId="{9503C2FC-A7BE-4C09-B6CA-188F9A94C4C8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0" creationId="{2843FCA8-0609-46AD-BE6F-EC075B4049AA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1" creationId="{7ECD17D3-14B5-4A72-AFE2-D7F369CAD677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2" creationId="{4B1326FD-E9F6-479A-826E-48822EC3BAEC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3" creationId="{0DCFEE6A-8490-4FB8-A4C1-88859C8B02B8}"/>
          </ac:inkMkLst>
        </pc:inkChg>
        <pc:inkChg chg="add mod">
          <ac:chgData name="MT2020013 Apoorv Panse" userId="a3421d7c-e08a-4eb8-a39c-7a0ba58c109b" providerId="ADAL" clId="{48E5519B-48ED-469B-B643-7A881A59603F}" dt="2021-03-18T16:33:10.314" v="609"/>
          <ac:inkMkLst>
            <pc:docMk/>
            <pc:sldMk cId="337582679" sldId="256"/>
            <ac:inkMk id="1225" creationId="{505BDA07-F04E-4810-98F1-0B5DCE1657BC}"/>
          </ac:inkMkLst>
        </pc:inkChg>
        <pc:inkChg chg="add mod">
          <ac:chgData name="MT2020013 Apoorv Panse" userId="a3421d7c-e08a-4eb8-a39c-7a0ba58c109b" providerId="ADAL" clId="{48E5519B-48ED-469B-B643-7A881A59603F}" dt="2021-03-18T16:33:10.314" v="609"/>
          <ac:inkMkLst>
            <pc:docMk/>
            <pc:sldMk cId="337582679" sldId="256"/>
            <ac:inkMk id="1226" creationId="{091FF9B9-5BD4-484C-9B0E-3B3DEB72715D}"/>
          </ac:inkMkLst>
        </pc:inkChg>
        <pc:inkChg chg="add del">
          <ac:chgData name="MT2020013 Apoorv Panse" userId="a3421d7c-e08a-4eb8-a39c-7a0ba58c109b" providerId="ADAL" clId="{48E5519B-48ED-469B-B643-7A881A59603F}" dt="2021-03-18T16:33:19.172" v="611" actId="9405"/>
          <ac:inkMkLst>
            <pc:docMk/>
            <pc:sldMk cId="337582679" sldId="256"/>
            <ac:inkMk id="1228" creationId="{F5EFD34E-A791-4B65-8739-368DEE379B25}"/>
          </ac:inkMkLst>
        </pc:inkChg>
      </pc:sldChg>
      <pc:sldChg chg="addSp delSp modSp add mod">
        <pc:chgData name="MT2020013 Apoorv Panse" userId="a3421d7c-e08a-4eb8-a39c-7a0ba58c109b" providerId="ADAL" clId="{48E5519B-48ED-469B-B643-7A881A59603F}" dt="2021-03-18T16:55:27.452" v="844" actId="1076"/>
        <pc:sldMkLst>
          <pc:docMk/>
          <pc:sldMk cId="4082163288" sldId="257"/>
        </pc:sldMkLst>
        <pc:grpChg chg="add del mod">
          <ac:chgData name="MT2020013 Apoorv Panse" userId="a3421d7c-e08a-4eb8-a39c-7a0ba58c109b" providerId="ADAL" clId="{48E5519B-48ED-469B-B643-7A881A59603F}" dt="2021-03-18T16:33:36.507" v="614" actId="478"/>
          <ac:grpSpMkLst>
            <pc:docMk/>
            <pc:sldMk cId="4082163288" sldId="257"/>
            <ac:grpSpMk id="3" creationId="{166AE0D5-0FB8-4211-B2C7-07C8D8E96C29}"/>
          </ac:grpSpMkLst>
        </pc:grpChg>
        <pc:grpChg chg="add mod">
          <ac:chgData name="MT2020013 Apoorv Panse" userId="a3421d7c-e08a-4eb8-a39c-7a0ba58c109b" providerId="ADAL" clId="{48E5519B-48ED-469B-B643-7A881A59603F}" dt="2021-03-18T16:33:32.805" v="613"/>
          <ac:grpSpMkLst>
            <pc:docMk/>
            <pc:sldMk cId="4082163288" sldId="257"/>
            <ac:grpSpMk id="18" creationId="{3DDF8E7E-02CB-478A-817C-97A6238186CF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36" creationId="{A4228C25-7317-4C95-9295-9AFEF2A15BBF}"/>
          </ac:grpSpMkLst>
        </pc:grpChg>
        <pc:grpChg chg="add mod">
          <ac:chgData name="MT2020013 Apoorv Panse" userId="a3421d7c-e08a-4eb8-a39c-7a0ba58c109b" providerId="ADAL" clId="{48E5519B-48ED-469B-B643-7A881A59603F}" dt="2021-03-18T16:55:27.452" v="844" actId="1076"/>
          <ac:grpSpMkLst>
            <pc:docMk/>
            <pc:sldMk cId="4082163288" sldId="257"/>
            <ac:grpSpMk id="37" creationId="{C95BC8E7-9B42-4CC3-A1F3-D62C94349127}"/>
          </ac:grpSpMkLst>
        </pc:grpChg>
        <pc:grpChg chg="mod">
          <ac:chgData name="MT2020013 Apoorv Panse" userId="a3421d7c-e08a-4eb8-a39c-7a0ba58c109b" providerId="ADAL" clId="{48E5519B-48ED-469B-B643-7A881A59603F}" dt="2021-03-18T16:34:05.155" v="647"/>
          <ac:grpSpMkLst>
            <pc:docMk/>
            <pc:sldMk cId="4082163288" sldId="257"/>
            <ac:grpSpMk id="41" creationId="{33758A4E-1341-43C2-87E2-FE38A83C6D73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46" creationId="{7667AAAA-6E66-474C-A419-8C17D482C30D}"/>
          </ac:grpSpMkLst>
        </pc:grpChg>
        <pc:grpChg chg="mod">
          <ac:chgData name="MT2020013 Apoorv Panse" userId="a3421d7c-e08a-4eb8-a39c-7a0ba58c109b" providerId="ADAL" clId="{48E5519B-48ED-469B-B643-7A881A59603F}" dt="2021-03-18T16:34:02.992" v="637"/>
          <ac:grpSpMkLst>
            <pc:docMk/>
            <pc:sldMk cId="4082163288" sldId="257"/>
            <ac:grpSpMk id="51" creationId="{F661485B-818F-4578-BD8A-509C4E9B8C9E}"/>
          </ac:grpSpMkLst>
        </pc:grpChg>
        <pc:grpChg chg="mod">
          <ac:chgData name="MT2020013 Apoorv Panse" userId="a3421d7c-e08a-4eb8-a39c-7a0ba58c109b" providerId="ADAL" clId="{48E5519B-48ED-469B-B643-7A881A59603F}" dt="2021-03-18T16:34:16.970" v="667"/>
          <ac:grpSpMkLst>
            <pc:docMk/>
            <pc:sldMk cId="4082163288" sldId="257"/>
            <ac:grpSpMk id="70" creationId="{99BEAAAF-E61B-499C-A402-177FFCF18FFB}"/>
          </ac:grpSpMkLst>
        </pc:grpChg>
        <pc:grpChg chg="mod">
          <ac:chgData name="MT2020013 Apoorv Panse" userId="a3421d7c-e08a-4eb8-a39c-7a0ba58c109b" providerId="ADAL" clId="{48E5519B-48ED-469B-B643-7A881A59603F}" dt="2021-03-18T16:34:20.965" v="670"/>
          <ac:grpSpMkLst>
            <pc:docMk/>
            <pc:sldMk cId="4082163288" sldId="257"/>
            <ac:grpSpMk id="73" creationId="{1BEFFE61-4A9D-482F-A90B-F00353F2FAB6}"/>
          </ac:grpSpMkLst>
        </pc:grpChg>
        <pc:grpChg chg="mod">
          <ac:chgData name="MT2020013 Apoorv Panse" userId="a3421d7c-e08a-4eb8-a39c-7a0ba58c109b" providerId="ADAL" clId="{48E5519B-48ED-469B-B643-7A881A59603F}" dt="2021-03-18T16:48:22.001" v="732"/>
          <ac:grpSpMkLst>
            <pc:docMk/>
            <pc:sldMk cId="4082163288" sldId="257"/>
            <ac:grpSpMk id="82" creationId="{70E82E10-5435-485D-A06B-DA98C6C0FC1F}"/>
          </ac:grpSpMkLst>
        </pc:grpChg>
        <pc:grpChg chg="mod">
          <ac:chgData name="MT2020013 Apoorv Panse" userId="a3421d7c-e08a-4eb8-a39c-7a0ba58c109b" providerId="ADAL" clId="{48E5519B-48ED-469B-B643-7A881A59603F}" dt="2021-03-18T16:49:09.907" v="751"/>
          <ac:grpSpMkLst>
            <pc:docMk/>
            <pc:sldMk cId="4082163288" sldId="257"/>
            <ac:grpSpMk id="91" creationId="{AABD211E-28C0-4C92-8161-B3E49647A9F6}"/>
          </ac:grpSpMkLst>
        </pc:grpChg>
        <pc:grpChg chg="mod">
          <ac:chgData name="MT2020013 Apoorv Panse" userId="a3421d7c-e08a-4eb8-a39c-7a0ba58c109b" providerId="ADAL" clId="{48E5519B-48ED-469B-B643-7A881A59603F}" dt="2021-03-18T16:49:21.538" v="767"/>
          <ac:grpSpMkLst>
            <pc:docMk/>
            <pc:sldMk cId="4082163288" sldId="257"/>
            <ac:grpSpMk id="98" creationId="{5B865DC9-18AD-4227-802D-28C2CE5A2392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108" creationId="{B43D0B2D-57B6-4579-9E1C-8AC1520DC420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117" creationId="{0FD0DE0E-8275-430E-8A3A-0D244B30F0A0}"/>
          </ac:grpSpMkLst>
        </pc:grpChg>
        <pc:picChg chg="add mod">
          <ac:chgData name="MT2020013 Apoorv Panse" userId="a3421d7c-e08a-4eb8-a39c-7a0ba58c109b" providerId="ADAL" clId="{48E5519B-48ED-469B-B643-7A881A59603F}" dt="2021-03-18T16:33:28.770" v="612"/>
          <ac:picMkLst>
            <pc:docMk/>
            <pc:sldMk cId="4082163288" sldId="257"/>
            <ac:picMk id="2" creationId="{C6579C62-5D3B-45A9-8E55-E7627D7D63A1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4" creationId="{5A1B5611-245C-4A2E-81AE-8A8D2A055F92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6" creationId="{985220A4-535D-42E4-B556-6E0CCB826CDB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8" creationId="{2B7FF5B4-36E2-4073-8409-1999DCAA9166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10" creationId="{ABC93D05-76F3-4DC0-9EF7-45A0CC33574A}"/>
          </ac:picMkLst>
        </pc:picChg>
        <pc:picChg chg="add del mod">
          <ac:chgData name="MT2020013 Apoorv Panse" userId="a3421d7c-e08a-4eb8-a39c-7a0ba58c109b" providerId="ADAL" clId="{48E5519B-48ED-469B-B643-7A881A59603F}" dt="2021-03-18T16:55:16.354" v="841" actId="22"/>
          <ac:picMkLst>
            <pc:docMk/>
            <pc:sldMk cId="4082163288" sldId="257"/>
            <ac:picMk id="39" creationId="{54FFB18D-DAB2-40B4-8D3B-28B28C5DD094}"/>
          </ac:picMkLst>
        </pc:picChg>
        <pc:picChg chg="add mod">
          <ac:chgData name="MT2020013 Apoorv Panse" userId="a3421d7c-e08a-4eb8-a39c-7a0ba58c109b" providerId="ADAL" clId="{48E5519B-48ED-469B-B643-7A881A59603F}" dt="2021-03-18T16:55:11.564" v="829" actId="571"/>
          <ac:picMkLst>
            <pc:docMk/>
            <pc:sldMk cId="4082163288" sldId="257"/>
            <ac:picMk id="88" creationId="{3D76B8AE-7106-4940-AC3E-1D31D686C0C6}"/>
          </ac:picMkLst>
        </pc:pic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3" creationId="{13F65FD0-C426-470D-AA33-393256412F69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4" creationId="{90CC78F4-0982-47C0-8138-1A9981624586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5" creationId="{500CD665-BA63-4BB5-AE7D-178EC027073A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5" creationId="{CEAE234C-6010-4F1C-9DE4-F11BB111E432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6" creationId="{1151513C-F952-4F48-8458-E3FAFE38CC7E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7" creationId="{2B5845FB-E0AC-4624-8ADB-FE199A7A9C4F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7" creationId="{FEA060DB-9673-4B99-A70D-5F35AB134D5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8" creationId="{DF6910B1-5C34-438B-9AC7-ED0C554D058B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9" creationId="{B487C480-DC09-4BCB-B423-6BE5735B496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9" creationId="{ED674EA6-5838-4222-88D0-B75BC83967F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0" creationId="{DC4D1B49-FA35-41F6-8895-C62DCB3699DD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1" creationId="{48977E48-EDE7-4965-995C-72B77C02A41C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1" creationId="{859EF0C1-D39D-44F4-9E79-3735E76CE839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2" creationId="{8F9D9369-CD92-4AFF-BB6A-E75470B440FF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2" creationId="{D5283BA4-BCB1-4458-B03C-618194993F80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3" creationId="{9DC8CE79-BFAB-4624-8EA1-004CBB962956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3" creationId="{F350AFBF-B54E-4752-BADB-32D063786E8D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4" creationId="{AA2F094C-DBF0-45F1-9BCA-E199A68D673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4" creationId="{D1A6E06C-CF85-4BD7-8DE0-09D83ABD5843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15" creationId="{38822F83-B5CE-4C26-BE39-A95554BDD8DF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5" creationId="{4533D82A-F5AF-4FEC-AB52-383C5C3BF8E9}"/>
          </ac:inkMkLst>
        </pc:inkChg>
        <pc:inkChg chg="add del">
          <ac:chgData name="MT2020013 Apoorv Panse" userId="a3421d7c-e08a-4eb8-a39c-7a0ba58c109b" providerId="ADAL" clId="{48E5519B-48ED-469B-B643-7A881A59603F}" dt="2021-03-18T16:47:17.403" v="708" actId="9405"/>
          <ac:inkMkLst>
            <pc:docMk/>
            <pc:sldMk cId="4082163288" sldId="257"/>
            <ac:inkMk id="15" creationId="{DB2C5F0A-9E84-445A-932A-FC0DED309474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16" creationId="{47AB499D-EB9C-4244-9773-3F8F08FED38C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6" creationId="{A293C734-627B-42A6-8F47-069509146F74}"/>
          </ac:inkMkLst>
        </pc:inkChg>
        <pc:inkChg chg="add del">
          <ac:chgData name="MT2020013 Apoorv Panse" userId="a3421d7c-e08a-4eb8-a39c-7a0ba58c109b" providerId="ADAL" clId="{48E5519B-48ED-469B-B643-7A881A59603F}" dt="2021-03-18T16:46:50.715" v="691" actId="9405"/>
          <ac:inkMkLst>
            <pc:docMk/>
            <pc:sldMk cId="4082163288" sldId="257"/>
            <ac:inkMk id="16" creationId="{BD23F570-23A3-401B-AD60-1DFFBB265F36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17" creationId="{726A1030-13C9-4BA7-B8BC-BAB8107D729C}"/>
          </ac:inkMkLst>
        </pc:inkChg>
        <pc:inkChg chg="add del">
          <ac:chgData name="MT2020013 Apoorv Panse" userId="a3421d7c-e08a-4eb8-a39c-7a0ba58c109b" providerId="ADAL" clId="{48E5519B-48ED-469B-B643-7A881A59603F}" dt="2021-03-18T16:47:17.019" v="707" actId="9405"/>
          <ac:inkMkLst>
            <pc:docMk/>
            <pc:sldMk cId="4082163288" sldId="257"/>
            <ac:inkMk id="17" creationId="{A0822E6F-C64E-4982-9F77-597E03085CA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7" creationId="{B8D7EBB6-DE8E-4964-B027-BFCA2B0659B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9" creationId="{14B5360C-D2D8-484A-8DC4-B0EB145C5D0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0" creationId="{D78DDD6A-0A41-48EE-9876-ACFB24C45B6A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1" creationId="{824790FF-F46C-4DCC-A69A-BFAE6575AA4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2" creationId="{A9321F60-61CE-47AE-935F-E5D603030DE2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3" creationId="{19CEE50B-A5E9-455F-82E8-5D93265CEAE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4" creationId="{F259945C-ABE2-4043-8C15-9122E77C352B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5" creationId="{08F1344B-ABEF-4F69-8069-7E74E611D3E3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6" creationId="{B4991D2A-0CF9-4F3B-A7E5-4429A72BFC13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7" creationId="{48AB1AD2-39DF-42B5-8838-8555A75C0F79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8" creationId="{E4FBCD93-BA40-40D5-B184-8D7BD7560AC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9" creationId="{084869BB-54F5-46C6-B7F9-F36B9864B53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0" creationId="{DD28D5A5-7280-4D39-BB48-11A1AE7EC1DB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1" creationId="{BF0D3A67-7379-436B-BDA1-0AAFBAF6457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2" creationId="{FEBB8814-565F-4D63-A6B3-B39C891A75AF}"/>
          </ac:inkMkLst>
        </pc:inkChg>
        <pc:inkChg chg="add 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3" creationId="{DA07C0A9-9444-4050-B57C-72A3BF41EDEB}"/>
          </ac:inkMkLst>
        </pc:inkChg>
        <pc:inkChg chg="add 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4" creationId="{06B6BC80-CCA6-4247-8802-1131EC4AD0CC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35" creationId="{032E9F79-7D8E-40E8-8158-0B67A8223978}"/>
          </ac:inkMkLst>
        </pc:inkChg>
        <pc:inkChg chg="add del">
          <ac:chgData name="MT2020013 Apoorv Panse" userId="a3421d7c-e08a-4eb8-a39c-7a0ba58c109b" providerId="ADAL" clId="{48E5519B-48ED-469B-B643-7A881A59603F}" dt="2021-03-18T16:33:50.396" v="616" actId="9405"/>
          <ac:inkMkLst>
            <pc:docMk/>
            <pc:sldMk cId="4082163288" sldId="257"/>
            <ac:inkMk id="35" creationId="{D9DE86F8-A7C8-4ED0-BA06-564A000C29D6}"/>
          </ac:inkMkLst>
        </pc:inkChg>
        <pc:inkChg chg="add del">
          <ac:chgData name="MT2020013 Apoorv Panse" userId="a3421d7c-e08a-4eb8-a39c-7a0ba58c109b" providerId="ADAL" clId="{48E5519B-48ED-469B-B643-7A881A59603F}" dt="2021-03-18T16:47:16.616" v="706" actId="9405"/>
          <ac:inkMkLst>
            <pc:docMk/>
            <pc:sldMk cId="4082163288" sldId="257"/>
            <ac:inkMk id="35" creationId="{F1B003E3-F945-4120-B1A4-CCE7E37CB238}"/>
          </ac:inkMkLst>
        </pc:inkChg>
        <pc:inkChg chg="add del">
          <ac:chgData name="MT2020013 Apoorv Panse" userId="a3421d7c-e08a-4eb8-a39c-7a0ba58c109b" providerId="ADAL" clId="{48E5519B-48ED-469B-B643-7A881A59603F}" dt="2021-03-18T16:33:53.362" v="620" actId="9405"/>
          <ac:inkMkLst>
            <pc:docMk/>
            <pc:sldMk cId="4082163288" sldId="257"/>
            <ac:inkMk id="36" creationId="{C17C7C09-45A4-44F7-BECF-363233B31723}"/>
          </ac:inkMkLst>
        </pc:inkChg>
        <pc:inkChg chg="add del">
          <ac:chgData name="MT2020013 Apoorv Panse" userId="a3421d7c-e08a-4eb8-a39c-7a0ba58c109b" providerId="ADAL" clId="{48E5519B-48ED-469B-B643-7A881A59603F}" dt="2021-03-18T16:47:00.014" v="695" actId="9405"/>
          <ac:inkMkLst>
            <pc:docMk/>
            <pc:sldMk cId="4082163288" sldId="257"/>
            <ac:inkMk id="36" creationId="{D9F0CCA7-457A-4CB1-AE69-0E02D7AA9B02}"/>
          </ac:inkMkLst>
        </pc:inkChg>
        <pc:inkChg chg="add del">
          <ac:chgData name="MT2020013 Apoorv Panse" userId="a3421d7c-e08a-4eb8-a39c-7a0ba58c109b" providerId="ADAL" clId="{48E5519B-48ED-469B-B643-7A881A59603F}" dt="2021-03-18T16:33:52.863" v="619" actId="9405"/>
          <ac:inkMkLst>
            <pc:docMk/>
            <pc:sldMk cId="4082163288" sldId="257"/>
            <ac:inkMk id="37" creationId="{B65AA69C-4555-4A84-ADE7-C1CA1F98960A}"/>
          </ac:inkMkLst>
        </pc:inkChg>
        <pc:inkChg chg="add del">
          <ac:chgData name="MT2020013 Apoorv Panse" userId="a3421d7c-e08a-4eb8-a39c-7a0ba58c109b" providerId="ADAL" clId="{48E5519B-48ED-469B-B643-7A881A59603F}" dt="2021-03-18T16:47:05.624" v="699" actId="9405"/>
          <ac:inkMkLst>
            <pc:docMk/>
            <pc:sldMk cId="4082163288" sldId="257"/>
            <ac:inkMk id="37" creationId="{DCB3A989-DC8F-49AD-A01F-18AE22C7D3E8}"/>
          </ac:inkMkLst>
        </pc:inkChg>
        <pc:inkChg chg="add del">
          <ac:chgData name="MT2020013 Apoorv Panse" userId="a3421d7c-e08a-4eb8-a39c-7a0ba58c109b" providerId="ADAL" clId="{48E5519B-48ED-469B-B643-7A881A59603F}" dt="2021-03-18T16:47:05.279" v="698" actId="9405"/>
          <ac:inkMkLst>
            <pc:docMk/>
            <pc:sldMk cId="4082163288" sldId="257"/>
            <ac:inkMk id="38" creationId="{AF93370D-BC19-4F57-8608-3C3E02043823}"/>
          </ac:inkMkLst>
        </pc:inkChg>
        <pc:inkChg chg="add del mod">
          <ac:chgData name="MT2020013 Apoorv Panse" userId="a3421d7c-e08a-4eb8-a39c-7a0ba58c109b" providerId="ADAL" clId="{48E5519B-48ED-469B-B643-7A881A59603F}" dt="2021-03-18T16:34:05.567" v="648" actId="9405"/>
          <ac:inkMkLst>
            <pc:docMk/>
            <pc:sldMk cId="4082163288" sldId="257"/>
            <ac:inkMk id="38" creationId="{C1995FCC-FC2E-4C5E-8D14-73C724CF1AF5}"/>
          </ac:inkMkLst>
        </pc:inkChg>
        <pc:inkChg chg="add del mod">
          <ac:chgData name="MT2020013 Apoorv Panse" userId="a3421d7c-e08a-4eb8-a39c-7a0ba58c109b" providerId="ADAL" clId="{48E5519B-48ED-469B-B643-7A881A59603F}" dt="2021-03-18T16:34:05.155" v="647"/>
          <ac:inkMkLst>
            <pc:docMk/>
            <pc:sldMk cId="4082163288" sldId="257"/>
            <ac:inkMk id="39" creationId="{364EB3C1-6A76-4493-A242-0E4671896985}"/>
          </ac:inkMkLst>
        </pc:inkChg>
        <pc:inkChg chg="add del">
          <ac:chgData name="MT2020013 Apoorv Panse" userId="a3421d7c-e08a-4eb8-a39c-7a0ba58c109b" providerId="ADAL" clId="{48E5519B-48ED-469B-B643-7A881A59603F}" dt="2021-03-18T16:47:09.634" v="701" actId="9405"/>
          <ac:inkMkLst>
            <pc:docMk/>
            <pc:sldMk cId="4082163288" sldId="257"/>
            <ac:inkMk id="39" creationId="{508777F1-53ED-4BB7-9658-C5F1294BE251}"/>
          </ac:inkMkLst>
        </pc:inkChg>
        <pc:inkChg chg="add del">
          <ac:chgData name="MT2020013 Apoorv Panse" userId="a3421d7c-e08a-4eb8-a39c-7a0ba58c109b" providerId="ADAL" clId="{48E5519B-48ED-469B-B643-7A881A59603F}" dt="2021-03-18T16:47:12.494" v="703" actId="9405"/>
          <ac:inkMkLst>
            <pc:docMk/>
            <pc:sldMk cId="4082163288" sldId="257"/>
            <ac:inkMk id="40" creationId="{E904C204-369E-4FD9-BABF-32D3A095BB48}"/>
          </ac:inkMkLst>
        </pc:inkChg>
        <pc:inkChg chg="add del">
          <ac:chgData name="MT2020013 Apoorv Panse" userId="a3421d7c-e08a-4eb8-a39c-7a0ba58c109b" providerId="ADAL" clId="{48E5519B-48ED-469B-B643-7A881A59603F}" dt="2021-03-18T16:33:57.501" v="624" actId="9405"/>
          <ac:inkMkLst>
            <pc:docMk/>
            <pc:sldMk cId="4082163288" sldId="257"/>
            <ac:inkMk id="40" creationId="{F008D6D9-E027-4772-AF40-99D55318B579}"/>
          </ac:inkMkLst>
        </pc:inkChg>
        <pc:inkChg chg="add del">
          <ac:chgData name="MT2020013 Apoorv Panse" userId="a3421d7c-e08a-4eb8-a39c-7a0ba58c109b" providerId="ADAL" clId="{48E5519B-48ED-469B-B643-7A881A59603F}" dt="2021-03-18T16:47:16.015" v="705" actId="9405"/>
          <ac:inkMkLst>
            <pc:docMk/>
            <pc:sldMk cId="4082163288" sldId="257"/>
            <ac:inkMk id="41" creationId="{683F877C-FBA5-4F5C-96AD-D4C19E204CD1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42" creationId="{7DB5DEE8-4A23-42D1-A38E-A46E98E79E44}"/>
          </ac:inkMkLst>
        </pc:inkChg>
        <pc:inkChg chg="add del mod">
          <ac:chgData name="MT2020013 Apoorv Panse" userId="a3421d7c-e08a-4eb8-a39c-7a0ba58c109b" providerId="ADAL" clId="{48E5519B-48ED-469B-B643-7A881A59603F}" dt="2021-03-18T16:34:04.924" v="645" actId="9405"/>
          <ac:inkMkLst>
            <pc:docMk/>
            <pc:sldMk cId="4082163288" sldId="257"/>
            <ac:inkMk id="42" creationId="{E6E35A56-D604-4E88-A160-AD560FE2FDEC}"/>
          </ac:inkMkLst>
        </pc:inkChg>
        <pc:inkChg chg="add del">
          <ac:chgData name="MT2020013 Apoorv Panse" userId="a3421d7c-e08a-4eb8-a39c-7a0ba58c109b" providerId="ADAL" clId="{48E5519B-48ED-469B-B643-7A881A59603F}" dt="2021-03-18T16:47:27.809" v="711" actId="9405"/>
          <ac:inkMkLst>
            <pc:docMk/>
            <pc:sldMk cId="4082163288" sldId="257"/>
            <ac:inkMk id="43" creationId="{164F7A9F-4CAF-4B0A-9C0A-AFA55F707D70}"/>
          </ac:inkMkLst>
        </pc:inkChg>
        <pc:inkChg chg="add del mod">
          <ac:chgData name="MT2020013 Apoorv Panse" userId="a3421d7c-e08a-4eb8-a39c-7a0ba58c109b" providerId="ADAL" clId="{48E5519B-48ED-469B-B643-7A881A59603F}" dt="2021-03-18T16:34:04.628" v="644" actId="9405"/>
          <ac:inkMkLst>
            <pc:docMk/>
            <pc:sldMk cId="4082163288" sldId="257"/>
            <ac:inkMk id="43" creationId="{8A989A95-0BB3-41B1-B986-2C4A2769209F}"/>
          </ac:inkMkLst>
        </pc:inkChg>
        <pc:inkChg chg="add mod">
          <ac:chgData name="MT2020013 Apoorv Panse" userId="a3421d7c-e08a-4eb8-a39c-7a0ba58c109b" providerId="ADAL" clId="{48E5519B-48ED-469B-B643-7A881A59603F}" dt="2021-03-18T16:47:33.801" v="714"/>
          <ac:inkMkLst>
            <pc:docMk/>
            <pc:sldMk cId="4082163288" sldId="257"/>
            <ac:inkMk id="44" creationId="{7A64E9A6-8508-403D-A116-0D85CA556E9B}"/>
          </ac:inkMkLst>
        </pc:inkChg>
        <pc:inkChg chg="add del mod">
          <ac:chgData name="MT2020013 Apoorv Panse" userId="a3421d7c-e08a-4eb8-a39c-7a0ba58c109b" providerId="ADAL" clId="{48E5519B-48ED-469B-B643-7A881A59603F}" dt="2021-03-18T16:34:04.415" v="643" actId="9405"/>
          <ac:inkMkLst>
            <pc:docMk/>
            <pc:sldMk cId="4082163288" sldId="257"/>
            <ac:inkMk id="44" creationId="{994D3445-297C-4BC9-9D4D-D1F8BBF8A5D2}"/>
          </ac:inkMkLst>
        </pc:inkChg>
        <pc:inkChg chg="add mod">
          <ac:chgData name="MT2020013 Apoorv Panse" userId="a3421d7c-e08a-4eb8-a39c-7a0ba58c109b" providerId="ADAL" clId="{48E5519B-48ED-469B-B643-7A881A59603F}" dt="2021-03-18T16:47:33.801" v="714"/>
          <ac:inkMkLst>
            <pc:docMk/>
            <pc:sldMk cId="4082163288" sldId="257"/>
            <ac:inkMk id="45" creationId="{703AA799-8306-4728-B8BE-3F6BD0F2E3FE}"/>
          </ac:inkMkLst>
        </pc:inkChg>
        <pc:inkChg chg="add del mod">
          <ac:chgData name="MT2020013 Apoorv Panse" userId="a3421d7c-e08a-4eb8-a39c-7a0ba58c109b" providerId="ADAL" clId="{48E5519B-48ED-469B-B643-7A881A59603F}" dt="2021-03-18T16:34:04.052" v="642" actId="9405"/>
          <ac:inkMkLst>
            <pc:docMk/>
            <pc:sldMk cId="4082163288" sldId="257"/>
            <ac:inkMk id="45" creationId="{7D3AB6DF-4326-4C95-8A71-BB05F78230CD}"/>
          </ac:inkMkLst>
        </pc:inkChg>
        <pc:inkChg chg="add del mod">
          <ac:chgData name="MT2020013 Apoorv Panse" userId="a3421d7c-e08a-4eb8-a39c-7a0ba58c109b" providerId="ADAL" clId="{48E5519B-48ED-469B-B643-7A881A59603F}" dt="2021-03-18T16:34:03.925" v="641" actId="9405"/>
          <ac:inkMkLst>
            <pc:docMk/>
            <pc:sldMk cId="4082163288" sldId="257"/>
            <ac:inkMk id="46" creationId="{E4B0D99B-A9C9-40BB-AD2E-ED52238A4866}"/>
          </ac:inkMkLst>
        </pc:inkChg>
        <pc:inkChg chg="add del">
          <ac:chgData name="MT2020013 Apoorv Panse" userId="a3421d7c-e08a-4eb8-a39c-7a0ba58c109b" providerId="ADAL" clId="{48E5519B-48ED-469B-B643-7A881A59603F}" dt="2021-03-18T16:47:41.651" v="718" actId="9405"/>
          <ac:inkMkLst>
            <pc:docMk/>
            <pc:sldMk cId="4082163288" sldId="257"/>
            <ac:inkMk id="47" creationId="{13BD945D-726A-4FDB-9436-30562AD73473}"/>
          </ac:inkMkLst>
        </pc:inkChg>
        <pc:inkChg chg="add del mod">
          <ac:chgData name="MT2020013 Apoorv Panse" userId="a3421d7c-e08a-4eb8-a39c-7a0ba58c109b" providerId="ADAL" clId="{48E5519B-48ED-469B-B643-7A881A59603F}" dt="2021-03-18T16:34:03.756" v="640" actId="9405"/>
          <ac:inkMkLst>
            <pc:docMk/>
            <pc:sldMk cId="4082163288" sldId="257"/>
            <ac:inkMk id="47" creationId="{CFE22B1B-9E07-43E7-8F68-ECADA5B2F3DE}"/>
          </ac:inkMkLst>
        </pc:inkChg>
        <pc:inkChg chg="add del mod">
          <ac:chgData name="MT2020013 Apoorv Panse" userId="a3421d7c-e08a-4eb8-a39c-7a0ba58c109b" providerId="ADAL" clId="{48E5519B-48ED-469B-B643-7A881A59603F}" dt="2021-03-18T16:34:03.607" v="639" actId="9405"/>
          <ac:inkMkLst>
            <pc:docMk/>
            <pc:sldMk cId="4082163288" sldId="257"/>
            <ac:inkMk id="48" creationId="{1F093651-2244-4772-91A8-293F11A83B1C}"/>
          </ac:inkMkLst>
        </pc:inkChg>
        <pc:inkChg chg="add del">
          <ac:chgData name="MT2020013 Apoorv Panse" userId="a3421d7c-e08a-4eb8-a39c-7a0ba58c109b" providerId="ADAL" clId="{48E5519B-48ED-469B-B643-7A881A59603F}" dt="2021-03-18T16:47:40.816" v="717" actId="9405"/>
          <ac:inkMkLst>
            <pc:docMk/>
            <pc:sldMk cId="4082163288" sldId="257"/>
            <ac:inkMk id="48" creationId="{71BB34DE-4474-4071-85F3-12CE47C4849C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49" creationId="{5C51B12A-9BB0-45B4-9960-FAC13951F0C1}"/>
          </ac:inkMkLst>
        </pc:inkChg>
        <pc:inkChg chg="add del mod">
          <ac:chgData name="MT2020013 Apoorv Panse" userId="a3421d7c-e08a-4eb8-a39c-7a0ba58c109b" providerId="ADAL" clId="{48E5519B-48ED-469B-B643-7A881A59603F}" dt="2021-03-18T16:34:03.158" v="638" actId="9405"/>
          <ac:inkMkLst>
            <pc:docMk/>
            <pc:sldMk cId="4082163288" sldId="257"/>
            <ac:inkMk id="49" creationId="{F0AE69A9-6552-4E43-8F03-2D0D01AF3A96}"/>
          </ac:inkMkLst>
        </pc:inkChg>
        <pc:inkChg chg="add del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50" creationId="{065AFE0D-BB95-4B60-A901-46584949F730}"/>
          </ac:inkMkLst>
        </pc:inkChg>
        <pc:inkChg chg="add del mod">
          <ac:chgData name="MT2020013 Apoorv Panse" userId="a3421d7c-e08a-4eb8-a39c-7a0ba58c109b" providerId="ADAL" clId="{48E5519B-48ED-469B-B643-7A881A59603F}" dt="2021-03-18T16:34:02.992" v="637"/>
          <ac:inkMkLst>
            <pc:docMk/>
            <pc:sldMk cId="4082163288" sldId="257"/>
            <ac:inkMk id="50" creationId="{B447059C-4B97-4C6D-95C2-FC180AC848B7}"/>
          </ac:inkMkLst>
        </pc:inkChg>
        <pc:inkChg chg="add del mod">
          <ac:chgData name="MT2020013 Apoorv Panse" userId="a3421d7c-e08a-4eb8-a39c-7a0ba58c109b" providerId="ADAL" clId="{48E5519B-48ED-469B-B643-7A881A59603F}" dt="2021-03-18T16:48:23.707" v="740" actId="9405"/>
          <ac:inkMkLst>
            <pc:docMk/>
            <pc:sldMk cId="4082163288" sldId="257"/>
            <ac:inkMk id="51" creationId="{DCED543E-1420-42D1-8770-EFB17243DC3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2" creationId="{EB210334-8BE6-42A9-B041-9C2AB15A557A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3" creationId="{7C8CA4EB-0C89-467D-9AC9-B3194682069F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4" creationId="{46FFC1E2-428C-4AD0-B5FE-8CEC737716A5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5" creationId="{16CDD15D-7301-4614-85DC-6CE68BB24161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6" creationId="{1648A65D-4AD6-4969-AAB4-C0CE203D64D7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7" creationId="{643719A4-FE10-452B-BC85-FAB5E2BBA011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8" creationId="{D73CCDBB-7851-4B0B-89A3-95E6239B2448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9" creationId="{812DF506-D746-4BB1-A228-0CC123E7A4D0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0" creationId="{BC2A6A97-A29F-470E-BBE8-D95D665F4F8E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1" creationId="{3DB642DC-9F80-4610-9623-5CE6EEF9D5EB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2" creationId="{F07AC902-57D6-4D76-8099-6D79B4A05059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3" creationId="{A82C8E32-11F9-42D1-887A-A4A0E2B1E724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4" creationId="{CFB5905F-CA4E-4F52-95E0-6030B5854128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5" creationId="{A99B1B8C-65E3-4676-ACCD-10ADEDD9392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6" creationId="{BBBA0F0D-B4A8-4DDC-B1B5-B54D13143FAA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7" creationId="{3B1473B4-DBA5-4A7B-976A-2B8AD0A83650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8" creationId="{A9A0FAC6-68D5-4DCF-AEAF-D582A69627F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9" creationId="{B65B5160-111B-4468-B77B-63BDC2E5EEB8}"/>
          </ac:inkMkLst>
        </pc:inkChg>
        <pc:inkChg chg="add mod">
          <ac:chgData name="MT2020013 Apoorv Panse" userId="a3421d7c-e08a-4eb8-a39c-7a0ba58c109b" providerId="ADAL" clId="{48E5519B-48ED-469B-B643-7A881A59603F}" dt="2021-03-18T16:34:20.965" v="670"/>
          <ac:inkMkLst>
            <pc:docMk/>
            <pc:sldMk cId="4082163288" sldId="257"/>
            <ac:inkMk id="71" creationId="{EE089273-8BF7-42B9-B206-1C60C4CF3AC8}"/>
          </ac:inkMkLst>
        </pc:inkChg>
        <pc:inkChg chg="add mod">
          <ac:chgData name="MT2020013 Apoorv Panse" userId="a3421d7c-e08a-4eb8-a39c-7a0ba58c109b" providerId="ADAL" clId="{48E5519B-48ED-469B-B643-7A881A59603F}" dt="2021-03-18T16:34:20.965" v="670"/>
          <ac:inkMkLst>
            <pc:docMk/>
            <pc:sldMk cId="4082163288" sldId="257"/>
            <ac:inkMk id="72" creationId="{F6677869-2B90-4DA2-86B1-31FDB0CD06AB}"/>
          </ac:inkMkLst>
        </pc:inkChg>
        <pc:inkChg chg="add del mod">
          <ac:chgData name="MT2020013 Apoorv Panse" userId="a3421d7c-e08a-4eb8-a39c-7a0ba58c109b" providerId="ADAL" clId="{48E5519B-48ED-469B-B643-7A881A59603F}" dt="2021-03-18T16:48:23.306" v="739" actId="9405"/>
          <ac:inkMkLst>
            <pc:docMk/>
            <pc:sldMk cId="4082163288" sldId="257"/>
            <ac:inkMk id="74" creationId="{DA734C69-0958-4FC8-AEF4-FA433F32489D}"/>
          </ac:inkMkLst>
        </pc:inkChg>
        <pc:inkChg chg="add del mod">
          <ac:chgData name="MT2020013 Apoorv Panse" userId="a3421d7c-e08a-4eb8-a39c-7a0ba58c109b" providerId="ADAL" clId="{48E5519B-48ED-469B-B643-7A881A59603F}" dt="2021-03-18T16:48:23.137" v="738" actId="9405"/>
          <ac:inkMkLst>
            <pc:docMk/>
            <pc:sldMk cId="4082163288" sldId="257"/>
            <ac:inkMk id="75" creationId="{90EF9169-95AE-406A-9A9F-F2E06F383429}"/>
          </ac:inkMkLst>
        </pc:inkChg>
        <pc:inkChg chg="add del mod">
          <ac:chgData name="MT2020013 Apoorv Panse" userId="a3421d7c-e08a-4eb8-a39c-7a0ba58c109b" providerId="ADAL" clId="{48E5519B-48ED-469B-B643-7A881A59603F}" dt="2021-03-18T16:48:22.982" v="737" actId="9405"/>
          <ac:inkMkLst>
            <pc:docMk/>
            <pc:sldMk cId="4082163288" sldId="257"/>
            <ac:inkMk id="76" creationId="{6B7E9009-3D81-4B88-9DB8-29DD657A72DE}"/>
          </ac:inkMkLst>
        </pc:inkChg>
        <pc:inkChg chg="add del mod">
          <ac:chgData name="MT2020013 Apoorv Panse" userId="a3421d7c-e08a-4eb8-a39c-7a0ba58c109b" providerId="ADAL" clId="{48E5519B-48ED-469B-B643-7A881A59603F}" dt="2021-03-18T16:48:22.619" v="736" actId="9405"/>
          <ac:inkMkLst>
            <pc:docMk/>
            <pc:sldMk cId="4082163288" sldId="257"/>
            <ac:inkMk id="77" creationId="{B4727EA2-C1E7-4082-9A43-86EB93CF7D2B}"/>
          </ac:inkMkLst>
        </pc:inkChg>
        <pc:inkChg chg="add del mod">
          <ac:chgData name="MT2020013 Apoorv Panse" userId="a3421d7c-e08a-4eb8-a39c-7a0ba58c109b" providerId="ADAL" clId="{48E5519B-48ED-469B-B643-7A881A59603F}" dt="2021-03-18T16:48:22.511" v="735" actId="9405"/>
          <ac:inkMkLst>
            <pc:docMk/>
            <pc:sldMk cId="4082163288" sldId="257"/>
            <ac:inkMk id="78" creationId="{D3D4AF44-3A9C-480D-BF5F-5108502C24A6}"/>
          </ac:inkMkLst>
        </pc:inkChg>
        <pc:inkChg chg="add del mod">
          <ac:chgData name="MT2020013 Apoorv Panse" userId="a3421d7c-e08a-4eb8-a39c-7a0ba58c109b" providerId="ADAL" clId="{48E5519B-48ED-469B-B643-7A881A59603F}" dt="2021-03-18T16:48:22.370" v="734" actId="9405"/>
          <ac:inkMkLst>
            <pc:docMk/>
            <pc:sldMk cId="4082163288" sldId="257"/>
            <ac:inkMk id="79" creationId="{4E418515-2F44-46F5-8F77-CAF392232A26}"/>
          </ac:inkMkLst>
        </pc:inkChg>
        <pc:inkChg chg="add del mod">
          <ac:chgData name="MT2020013 Apoorv Panse" userId="a3421d7c-e08a-4eb8-a39c-7a0ba58c109b" providerId="ADAL" clId="{48E5519B-48ED-469B-B643-7A881A59603F}" dt="2021-03-18T16:48:22.195" v="733" actId="9405"/>
          <ac:inkMkLst>
            <pc:docMk/>
            <pc:sldMk cId="4082163288" sldId="257"/>
            <ac:inkMk id="80" creationId="{45243DCC-C5F2-4D00-AE05-44E9AD35DE30}"/>
          </ac:inkMkLst>
        </pc:inkChg>
        <pc:inkChg chg="add del mod">
          <ac:chgData name="MT2020013 Apoorv Panse" userId="a3421d7c-e08a-4eb8-a39c-7a0ba58c109b" providerId="ADAL" clId="{48E5519B-48ED-469B-B643-7A881A59603F}" dt="2021-03-18T16:48:22.001" v="732"/>
          <ac:inkMkLst>
            <pc:docMk/>
            <pc:sldMk cId="4082163288" sldId="257"/>
            <ac:inkMk id="81" creationId="{4E62758C-FD31-4410-93DF-23BA2FA3F80C}"/>
          </ac:inkMkLst>
        </pc:inkChg>
        <pc:inkChg chg="add del mod">
          <ac:chgData name="MT2020013 Apoorv Panse" userId="a3421d7c-e08a-4eb8-a39c-7a0ba58c109b" providerId="ADAL" clId="{48E5519B-48ED-469B-B643-7A881A59603F}" dt="2021-03-18T16:49:11.785" v="758" actId="9405"/>
          <ac:inkMkLst>
            <pc:docMk/>
            <pc:sldMk cId="4082163288" sldId="257"/>
            <ac:inkMk id="83" creationId="{9267C8D5-5AAA-4E3B-8DDC-0A88D28FD652}"/>
          </ac:inkMkLst>
        </pc:inkChg>
        <pc:inkChg chg="add del mod">
          <ac:chgData name="MT2020013 Apoorv Panse" userId="a3421d7c-e08a-4eb8-a39c-7a0ba58c109b" providerId="ADAL" clId="{48E5519B-48ED-469B-B643-7A881A59603F}" dt="2021-03-18T16:49:10.950" v="757" actId="9405"/>
          <ac:inkMkLst>
            <pc:docMk/>
            <pc:sldMk cId="4082163288" sldId="257"/>
            <ac:inkMk id="84" creationId="{1CC21350-12E9-420B-ABF9-2DC6D35A579D}"/>
          </ac:inkMkLst>
        </pc:inkChg>
        <pc:inkChg chg="add del mod">
          <ac:chgData name="MT2020013 Apoorv Panse" userId="a3421d7c-e08a-4eb8-a39c-7a0ba58c109b" providerId="ADAL" clId="{48E5519B-48ED-469B-B643-7A881A59603F}" dt="2021-03-18T16:49:10.739" v="756" actId="9405"/>
          <ac:inkMkLst>
            <pc:docMk/>
            <pc:sldMk cId="4082163288" sldId="257"/>
            <ac:inkMk id="85" creationId="{6E399A22-CFEC-4C68-84BA-8589FC4DEF89}"/>
          </ac:inkMkLst>
        </pc:inkChg>
        <pc:inkChg chg="add del mod">
          <ac:chgData name="MT2020013 Apoorv Panse" userId="a3421d7c-e08a-4eb8-a39c-7a0ba58c109b" providerId="ADAL" clId="{48E5519B-48ED-469B-B643-7A881A59603F}" dt="2021-03-18T16:49:10.563" v="755" actId="9405"/>
          <ac:inkMkLst>
            <pc:docMk/>
            <pc:sldMk cId="4082163288" sldId="257"/>
            <ac:inkMk id="86" creationId="{A5BCE8BF-DF64-4EC8-9F97-4A0D6418F00C}"/>
          </ac:inkMkLst>
        </pc:inkChg>
        <pc:inkChg chg="add del mod">
          <ac:chgData name="MT2020013 Apoorv Panse" userId="a3421d7c-e08a-4eb8-a39c-7a0ba58c109b" providerId="ADAL" clId="{48E5519B-48ED-469B-B643-7A881A59603F}" dt="2021-03-18T16:49:10.415" v="754" actId="9405"/>
          <ac:inkMkLst>
            <pc:docMk/>
            <pc:sldMk cId="4082163288" sldId="257"/>
            <ac:inkMk id="87" creationId="{44F31370-8D41-4DF4-8EE7-32F5B29EE166}"/>
          </ac:inkMkLst>
        </pc:inkChg>
        <pc:inkChg chg="add del mod">
          <ac:chgData name="MT2020013 Apoorv Panse" userId="a3421d7c-e08a-4eb8-a39c-7a0ba58c109b" providerId="ADAL" clId="{48E5519B-48ED-469B-B643-7A881A59603F}" dt="2021-03-18T16:49:10.241" v="753" actId="9405"/>
          <ac:inkMkLst>
            <pc:docMk/>
            <pc:sldMk cId="4082163288" sldId="257"/>
            <ac:inkMk id="88" creationId="{B75CD0A4-40C9-4E13-A69D-A93979662EDE}"/>
          </ac:inkMkLst>
        </pc:inkChg>
        <pc:inkChg chg="add del mod">
          <ac:chgData name="MT2020013 Apoorv Panse" userId="a3421d7c-e08a-4eb8-a39c-7a0ba58c109b" providerId="ADAL" clId="{48E5519B-48ED-469B-B643-7A881A59603F}" dt="2021-03-18T16:49:10.097" v="752" actId="9405"/>
          <ac:inkMkLst>
            <pc:docMk/>
            <pc:sldMk cId="4082163288" sldId="257"/>
            <ac:inkMk id="89" creationId="{ECA49EA7-FD4B-4CAD-A050-FB6F01C4E662}"/>
          </ac:inkMkLst>
        </pc:inkChg>
        <pc:inkChg chg="add del mod">
          <ac:chgData name="MT2020013 Apoorv Panse" userId="a3421d7c-e08a-4eb8-a39c-7a0ba58c109b" providerId="ADAL" clId="{48E5519B-48ED-469B-B643-7A881A59603F}" dt="2021-03-18T16:49:09.907" v="751"/>
          <ac:inkMkLst>
            <pc:docMk/>
            <pc:sldMk cId="4082163288" sldId="257"/>
            <ac:inkMk id="90" creationId="{C9167C39-0D97-4C90-8130-0F81F6AB148A}"/>
          </ac:inkMkLst>
        </pc:inkChg>
        <pc:inkChg chg="add del mod">
          <ac:chgData name="MT2020013 Apoorv Panse" userId="a3421d7c-e08a-4eb8-a39c-7a0ba58c109b" providerId="ADAL" clId="{48E5519B-48ED-469B-B643-7A881A59603F}" dt="2021-03-18T16:49:22.454" v="772" actId="9405"/>
          <ac:inkMkLst>
            <pc:docMk/>
            <pc:sldMk cId="4082163288" sldId="257"/>
            <ac:inkMk id="92" creationId="{BB1D9CC4-AC33-4EA7-85DE-5F59DA77BC7E}"/>
          </ac:inkMkLst>
        </pc:inkChg>
        <pc:inkChg chg="add del mod">
          <ac:chgData name="MT2020013 Apoorv Panse" userId="a3421d7c-e08a-4eb8-a39c-7a0ba58c109b" providerId="ADAL" clId="{48E5519B-48ED-469B-B643-7A881A59603F}" dt="2021-03-18T16:49:22.285" v="771" actId="9405"/>
          <ac:inkMkLst>
            <pc:docMk/>
            <pc:sldMk cId="4082163288" sldId="257"/>
            <ac:inkMk id="93" creationId="{37587FC6-F2D6-47AC-AF0D-43F7C00C6099}"/>
          </ac:inkMkLst>
        </pc:inkChg>
        <pc:inkChg chg="add del mod">
          <ac:chgData name="MT2020013 Apoorv Panse" userId="a3421d7c-e08a-4eb8-a39c-7a0ba58c109b" providerId="ADAL" clId="{48E5519B-48ED-469B-B643-7A881A59603F}" dt="2021-03-18T16:49:22.089" v="770" actId="9405"/>
          <ac:inkMkLst>
            <pc:docMk/>
            <pc:sldMk cId="4082163288" sldId="257"/>
            <ac:inkMk id="94" creationId="{7B0C0B49-B76C-4D24-8F03-AFA8CA75AA32}"/>
          </ac:inkMkLst>
        </pc:inkChg>
        <pc:inkChg chg="add del mod">
          <ac:chgData name="MT2020013 Apoorv Panse" userId="a3421d7c-e08a-4eb8-a39c-7a0ba58c109b" providerId="ADAL" clId="{48E5519B-48ED-469B-B643-7A881A59603F}" dt="2021-03-18T16:49:21.902" v="769" actId="9405"/>
          <ac:inkMkLst>
            <pc:docMk/>
            <pc:sldMk cId="4082163288" sldId="257"/>
            <ac:inkMk id="95" creationId="{CB8A3003-4D17-468C-A2E6-5337B63AF403}"/>
          </ac:inkMkLst>
        </pc:inkChg>
        <pc:inkChg chg="add del mod">
          <ac:chgData name="MT2020013 Apoorv Panse" userId="a3421d7c-e08a-4eb8-a39c-7a0ba58c109b" providerId="ADAL" clId="{48E5519B-48ED-469B-B643-7A881A59603F}" dt="2021-03-18T16:49:21.705" v="768" actId="9405"/>
          <ac:inkMkLst>
            <pc:docMk/>
            <pc:sldMk cId="4082163288" sldId="257"/>
            <ac:inkMk id="96" creationId="{C2D476FE-0B26-448D-8E86-0F531FD43A15}"/>
          </ac:inkMkLst>
        </pc:inkChg>
        <pc:inkChg chg="add del mod">
          <ac:chgData name="MT2020013 Apoorv Panse" userId="a3421d7c-e08a-4eb8-a39c-7a0ba58c109b" providerId="ADAL" clId="{48E5519B-48ED-469B-B643-7A881A59603F}" dt="2021-03-18T16:49:21.538" v="767"/>
          <ac:inkMkLst>
            <pc:docMk/>
            <pc:sldMk cId="4082163288" sldId="257"/>
            <ac:inkMk id="97" creationId="{8AE9B720-AE43-4B69-BEF7-2EE86C245692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99" creationId="{AD8A7B62-17ED-48A0-8079-350E1B7B381D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0" creationId="{B7C56C44-2135-4900-8CDC-DB58E96BECBF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1" creationId="{45F6FF9C-E060-4F8C-9DA2-33945EC25B01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2" creationId="{3F5C541B-FD48-470A-B36B-16C530F350C6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3" creationId="{DDE1ABA2-7FEC-4B1B-B27E-ED0F462EBDD5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4" creationId="{8EA55313-5D72-4CDB-A8D2-C64D40549321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5" creationId="{8ADB240E-473D-4C47-9212-E0045277F617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6" creationId="{7B2C9E55-23F9-4E39-8447-08177E90DCC4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7" creationId="{42F59841-82ED-4792-8A4B-5168BE222774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09" creationId="{16BCC45D-5B8D-4211-809D-31041C7AC6F2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0" creationId="{4144A0E8-8D41-4CF3-8E23-4FE8462C0E8D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1" creationId="{DECF216E-37F1-4820-AE1F-FF1F8926633D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2" creationId="{7D91C233-71FA-42C8-94E5-1D8FDB2D53F5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3" creationId="{4FB63DBB-7361-4AF2-BF66-9E030F737E8A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4" creationId="{2A7BE521-13E2-4584-8884-821FA93FED07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5" creationId="{83454692-584A-4262-A371-688B7FE2548B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6" creationId="{3B20E6FB-34F1-4D3D-AA5B-95D659335660}"/>
          </ac:inkMkLst>
        </pc:inkChg>
        <pc:inkChg chg="add">
          <ac:chgData name="MT2020013 Apoorv Panse" userId="a3421d7c-e08a-4eb8-a39c-7a0ba58c109b" providerId="ADAL" clId="{48E5519B-48ED-469B-B643-7A881A59603F}" dt="2021-03-18T16:50:37.650" v="794" actId="9405"/>
          <ac:inkMkLst>
            <pc:docMk/>
            <pc:sldMk cId="4082163288" sldId="257"/>
            <ac:inkMk id="118" creationId="{1731D9F8-2AC6-4DEE-BCA0-F20ECFC65C23}"/>
          </ac:inkMkLst>
        </pc:inkChg>
      </pc:sldChg>
      <pc:sldChg chg="delSp add del mod">
        <pc:chgData name="MT2020013 Apoorv Panse" userId="a3421d7c-e08a-4eb8-a39c-7a0ba58c109b" providerId="ADAL" clId="{48E5519B-48ED-469B-B643-7A881A59603F}" dt="2021-03-19T08:41:32.191" v="845" actId="47"/>
        <pc:sldMkLst>
          <pc:docMk/>
          <pc:sldMk cId="2414139971" sldId="258"/>
        </pc:sldMkLst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18" creationId="{3DDF8E7E-02CB-478A-817C-97A6238186CF}"/>
          </ac:grpSpMkLst>
        </pc:grpChg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70" creationId="{99BEAAAF-E61B-499C-A402-177FFCF18FFB}"/>
          </ac:grpSpMkLst>
        </pc:grpChg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73" creationId="{1BEFFE61-4A9D-482F-A90B-F00353F2FAB6}"/>
          </ac:grpSpMkLst>
        </pc:grpChg>
        <pc:inkChg chg="del">
          <ac:chgData name="MT2020013 Apoorv Panse" userId="a3421d7c-e08a-4eb8-a39c-7a0ba58c109b" providerId="ADAL" clId="{48E5519B-48ED-469B-B643-7A881A59603F}" dt="2021-03-18T16:35:00.305" v="672" actId="478"/>
          <ac:inkMkLst>
            <pc:docMk/>
            <pc:sldMk cId="2414139971" sldId="258"/>
            <ac:inkMk id="33" creationId="{DA07C0A9-9444-4050-B57C-72A3BF41EDEB}"/>
          </ac:inkMkLst>
        </pc:inkChg>
        <pc:inkChg chg="del">
          <ac:chgData name="MT2020013 Apoorv Panse" userId="a3421d7c-e08a-4eb8-a39c-7a0ba58c109b" providerId="ADAL" clId="{48E5519B-48ED-469B-B643-7A881A59603F}" dt="2021-03-18T16:35:00.305" v="672" actId="478"/>
          <ac:inkMkLst>
            <pc:docMk/>
            <pc:sldMk cId="2414139971" sldId="258"/>
            <ac:inkMk id="34" creationId="{06B6BC80-CCA6-4247-8802-1131EC4AD0CC}"/>
          </ac:inkMkLst>
        </pc:inkChg>
      </pc:sldChg>
      <pc:sldChg chg="addSp delSp modSp new mod ord">
        <pc:chgData name="MT2020013 Apoorv Panse" userId="a3421d7c-e08a-4eb8-a39c-7a0ba58c109b" providerId="ADAL" clId="{48E5519B-48ED-469B-B643-7A881A59603F}" dt="2021-03-19T11:05:22.753" v="892" actId="1076"/>
        <pc:sldMkLst>
          <pc:docMk/>
          <pc:sldMk cId="3853042871" sldId="258"/>
        </pc:sldMkLst>
        <pc:grpChg chg="mod">
          <ac:chgData name="MT2020013 Apoorv Panse" userId="a3421d7c-e08a-4eb8-a39c-7a0ba58c109b" providerId="ADAL" clId="{48E5519B-48ED-469B-B643-7A881A59603F}" dt="2021-03-19T09:46:52.849" v="870"/>
          <ac:grpSpMkLst>
            <pc:docMk/>
            <pc:sldMk cId="3853042871" sldId="258"/>
            <ac:grpSpMk id="23" creationId="{B892A68F-7E19-420A-BC03-7EDF86F5881D}"/>
          </ac:grpSpMkLst>
        </pc:grpChg>
        <pc:grpChg chg="mod">
          <ac:chgData name="MT2020013 Apoorv Panse" userId="a3421d7c-e08a-4eb8-a39c-7a0ba58c109b" providerId="ADAL" clId="{48E5519B-48ED-469B-B643-7A881A59603F}" dt="2021-03-19T09:46:52.849" v="870"/>
          <ac:grpSpMkLst>
            <pc:docMk/>
            <pc:sldMk cId="3853042871" sldId="258"/>
            <ac:grpSpMk id="24" creationId="{AA9613A9-C38D-4188-A546-0731B7F2F790}"/>
          </ac:grpSpMkLst>
        </pc:grpChg>
        <pc:grpChg chg="mod">
          <ac:chgData name="MT2020013 Apoorv Panse" userId="a3421d7c-e08a-4eb8-a39c-7a0ba58c109b" providerId="ADAL" clId="{48E5519B-48ED-469B-B643-7A881A59603F}" dt="2021-03-19T09:47:02.126" v="875"/>
          <ac:grpSpMkLst>
            <pc:docMk/>
            <pc:sldMk cId="3853042871" sldId="258"/>
            <ac:grpSpMk id="29" creationId="{2610FD53-887B-4A11-8347-F859E7A0252D}"/>
          </ac:grpSpMkLst>
        </pc:grpChg>
        <pc:picChg chg="add del mod">
          <ac:chgData name="MT2020013 Apoorv Panse" userId="a3421d7c-e08a-4eb8-a39c-7a0ba58c109b" providerId="ADAL" clId="{48E5519B-48ED-469B-B643-7A881A59603F}" dt="2021-03-19T10:59:28.744" v="878" actId="478"/>
          <ac:picMkLst>
            <pc:docMk/>
            <pc:sldMk cId="3853042871" sldId="258"/>
            <ac:picMk id="31" creationId="{6F326BEC-5613-4565-A59C-8836416FBD46}"/>
          </ac:picMkLst>
        </pc:picChg>
        <pc:picChg chg="add del mod">
          <ac:chgData name="MT2020013 Apoorv Panse" userId="a3421d7c-e08a-4eb8-a39c-7a0ba58c109b" providerId="ADAL" clId="{48E5519B-48ED-469B-B643-7A881A59603F}" dt="2021-03-19T11:01:38.069" v="882" actId="478"/>
          <ac:picMkLst>
            <pc:docMk/>
            <pc:sldMk cId="3853042871" sldId="258"/>
            <ac:picMk id="33" creationId="{80B7823A-447E-4023-9E43-5E97B65B8786}"/>
          </ac:picMkLst>
        </pc:picChg>
        <pc:picChg chg="add del mod">
          <ac:chgData name="MT2020013 Apoorv Panse" userId="a3421d7c-e08a-4eb8-a39c-7a0ba58c109b" providerId="ADAL" clId="{48E5519B-48ED-469B-B643-7A881A59603F}" dt="2021-03-19T11:05:19.240" v="889" actId="478"/>
          <ac:picMkLst>
            <pc:docMk/>
            <pc:sldMk cId="3853042871" sldId="258"/>
            <ac:picMk id="35" creationId="{E16FFD02-B659-47D5-BCA2-EF8AB38E021A}"/>
          </ac:picMkLst>
        </pc:picChg>
        <pc:picChg chg="add del mod">
          <ac:chgData name="MT2020013 Apoorv Panse" userId="a3421d7c-e08a-4eb8-a39c-7a0ba58c109b" providerId="ADAL" clId="{48E5519B-48ED-469B-B643-7A881A59603F}" dt="2021-03-19T11:05:20.726" v="890" actId="478"/>
          <ac:picMkLst>
            <pc:docMk/>
            <pc:sldMk cId="3853042871" sldId="258"/>
            <ac:picMk id="37" creationId="{D993C6CF-3D2E-48B5-BB9D-0887390CABCA}"/>
          </ac:picMkLst>
        </pc:picChg>
        <pc:picChg chg="add mod">
          <ac:chgData name="MT2020013 Apoorv Panse" userId="a3421d7c-e08a-4eb8-a39c-7a0ba58c109b" providerId="ADAL" clId="{48E5519B-48ED-469B-B643-7A881A59603F}" dt="2021-03-19T11:05:22.753" v="892" actId="1076"/>
          <ac:picMkLst>
            <pc:docMk/>
            <pc:sldMk cId="3853042871" sldId="258"/>
            <ac:picMk id="39" creationId="{9F6B7A46-8B34-43D4-A2ED-AB07EC1BD02C}"/>
          </ac:picMkLst>
        </pc:pic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2" creationId="{EDA47D6B-2EF0-4463-9926-559139E5C366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3" creationId="{FFF10E33-A203-41A2-9360-E0F0BC1FEC6D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4" creationId="{20AC4CD7-B2A6-4FCA-877A-644938F1CDDB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5" creationId="{5B5AA5B5-7ABB-4AF0-82CF-15A55C32B175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6" creationId="{E2084B53-BF0A-4E42-97E8-636691AB5214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7" creationId="{57A8D69E-6342-45FC-8CBD-42581F060DA5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8" creationId="{78D74570-0A32-4185-8952-CC8ED3569012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9" creationId="{AA5B8B16-1BD1-4EBC-B248-5D22554F3BED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0" creationId="{921E5FB9-7391-4D87-8D8D-95D5A56B4DA8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1" creationId="{DD649114-FEC5-4E6D-B4D8-77CED83449EF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2" creationId="{5C51DBD2-BE64-4084-AF3A-A57D00154282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3" creationId="{63A8A240-EE73-4FB4-BB33-E693D6139670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4" creationId="{D5D2976E-B6CD-4DC3-BE13-DEC70370FD49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5" creationId="{0BED3CC4-A40E-4A50-91F8-B47B20D2CB50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6" creationId="{02BECAF4-E1AB-4BCF-BAA9-ECF5AFCE6229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7" creationId="{6145C8D3-3A72-48A3-89DC-2B950B9DF021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8" creationId="{957535B3-70B8-43B8-920B-E02F95EA0716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9" creationId="{1736E679-3643-4002-88BF-29317D0BA1F7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20" creationId="{F7B63930-AC0E-4CC9-A510-E92B8411F8CD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21" creationId="{26268133-EEA6-4511-8EFA-34BAFF725C48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22" creationId="{F7ADC306-0ED0-41F0-A30E-39B3768B56C1}"/>
          </ac:inkMkLst>
        </pc:inkChg>
        <pc:inkChg chg="add">
          <ac:chgData name="MT2020013 Apoorv Panse" userId="a3421d7c-e08a-4eb8-a39c-7a0ba58c109b" providerId="ADAL" clId="{48E5519B-48ED-469B-B643-7A881A59603F}" dt="2021-03-19T09:46:54.372" v="871" actId="9405"/>
          <ac:inkMkLst>
            <pc:docMk/>
            <pc:sldMk cId="3853042871" sldId="258"/>
            <ac:inkMk id="25" creationId="{D5288AA9-BE19-4A42-83E5-E43EDE23661E}"/>
          </ac:inkMkLst>
        </pc:inkChg>
        <pc:inkChg chg="add">
          <ac:chgData name="MT2020013 Apoorv Panse" userId="a3421d7c-e08a-4eb8-a39c-7a0ba58c109b" providerId="ADAL" clId="{48E5519B-48ED-469B-B643-7A881A59603F}" dt="2021-03-19T09:46:55.452" v="872" actId="9405"/>
          <ac:inkMkLst>
            <pc:docMk/>
            <pc:sldMk cId="3853042871" sldId="258"/>
            <ac:inkMk id="26" creationId="{CBE35BD4-2AF9-4755-98E8-9991B2539D57}"/>
          </ac:inkMkLst>
        </pc:inkChg>
        <pc:inkChg chg="add mod">
          <ac:chgData name="MT2020013 Apoorv Panse" userId="a3421d7c-e08a-4eb8-a39c-7a0ba58c109b" providerId="ADAL" clId="{48E5519B-48ED-469B-B643-7A881A59603F}" dt="2021-03-19T09:47:02.126" v="875"/>
          <ac:inkMkLst>
            <pc:docMk/>
            <pc:sldMk cId="3853042871" sldId="258"/>
            <ac:inkMk id="27" creationId="{9E443B4C-4E3F-4A79-8456-85C008FEE447}"/>
          </ac:inkMkLst>
        </pc:inkChg>
        <pc:inkChg chg="add mod">
          <ac:chgData name="MT2020013 Apoorv Panse" userId="a3421d7c-e08a-4eb8-a39c-7a0ba58c109b" providerId="ADAL" clId="{48E5519B-48ED-469B-B643-7A881A59603F}" dt="2021-03-19T09:47:02.126" v="875"/>
          <ac:inkMkLst>
            <pc:docMk/>
            <pc:sldMk cId="3853042871" sldId="258"/>
            <ac:inkMk id="28" creationId="{306B055C-9157-4A38-B9E4-350AD73FB208}"/>
          </ac:inkMkLst>
        </pc:inkChg>
      </pc:sldChg>
      <pc:sldChg chg="addSp delSp modSp new mod">
        <pc:chgData name="MT2020013 Apoorv Panse" userId="a3421d7c-e08a-4eb8-a39c-7a0ba58c109b" providerId="ADAL" clId="{48E5519B-48ED-469B-B643-7A881A59603F}" dt="2021-03-19T13:12:05.819" v="1303"/>
        <pc:sldMkLst>
          <pc:docMk/>
          <pc:sldMk cId="2909116338" sldId="259"/>
        </pc:sldMkLst>
        <pc:grpChg chg="mod">
          <ac:chgData name="MT2020013 Apoorv Panse" userId="a3421d7c-e08a-4eb8-a39c-7a0ba58c109b" providerId="ADAL" clId="{48E5519B-48ED-469B-B643-7A881A59603F}" dt="2021-03-19T13:00:03.618" v="900"/>
          <ac:grpSpMkLst>
            <pc:docMk/>
            <pc:sldMk cId="2909116338" sldId="259"/>
            <ac:grpSpMk id="8" creationId="{3F9FC043-40C9-438A-BA48-12A8F7E6DB2A}"/>
          </ac:grpSpMkLst>
        </pc:grpChg>
        <pc:grpChg chg="del mod">
          <ac:chgData name="MT2020013 Apoorv Panse" userId="a3421d7c-e08a-4eb8-a39c-7a0ba58c109b" providerId="ADAL" clId="{48E5519B-48ED-469B-B643-7A881A59603F}" dt="2021-03-19T13:00:34.518" v="916"/>
          <ac:grpSpMkLst>
            <pc:docMk/>
            <pc:sldMk cId="2909116338" sldId="259"/>
            <ac:grpSpMk id="17" creationId="{7D41C189-A355-414A-9970-A7FBA33C76D0}"/>
          </ac:grpSpMkLst>
        </pc:grpChg>
        <pc:grpChg chg="del mod">
          <ac:chgData name="MT2020013 Apoorv Panse" userId="a3421d7c-e08a-4eb8-a39c-7a0ba58c109b" providerId="ADAL" clId="{48E5519B-48ED-469B-B643-7A881A59603F}" dt="2021-03-19T13:00:49.430" v="938"/>
          <ac:grpSpMkLst>
            <pc:docMk/>
            <pc:sldMk cId="2909116338" sldId="259"/>
            <ac:grpSpMk id="21" creationId="{4BBE5150-5359-4FFE-8AC3-E527B0DE80AB}"/>
          </ac:grpSpMkLst>
        </pc:grpChg>
        <pc:grpChg chg="del mod">
          <ac:chgData name="MT2020013 Apoorv Panse" userId="a3421d7c-e08a-4eb8-a39c-7a0ba58c109b" providerId="ADAL" clId="{48E5519B-48ED-469B-B643-7A881A59603F}" dt="2021-03-19T13:00:40.010" v="925"/>
          <ac:grpSpMkLst>
            <pc:docMk/>
            <pc:sldMk cId="2909116338" sldId="259"/>
            <ac:grpSpMk id="24" creationId="{408E5975-36E7-49C0-BABE-93F46B2EADC7}"/>
          </ac:grpSpMkLst>
        </pc:grpChg>
        <pc:grpChg chg="del mod">
          <ac:chgData name="MT2020013 Apoorv Panse" userId="a3421d7c-e08a-4eb8-a39c-7a0ba58c109b" providerId="ADAL" clId="{48E5519B-48ED-469B-B643-7A881A59603F}" dt="2021-03-19T13:01:21.486" v="971"/>
          <ac:grpSpMkLst>
            <pc:docMk/>
            <pc:sldMk cId="2909116338" sldId="259"/>
            <ac:grpSpMk id="33" creationId="{E8887549-9817-42B0-A3F5-1AC3CCBD9F13}"/>
          </ac:grpSpMkLst>
        </pc:grpChg>
        <pc:grpChg chg="del mod">
          <ac:chgData name="MT2020013 Apoorv Panse" userId="a3421d7c-e08a-4eb8-a39c-7a0ba58c109b" providerId="ADAL" clId="{48E5519B-48ED-469B-B643-7A881A59603F}" dt="2021-03-19T13:00:49.430" v="938"/>
          <ac:grpSpMkLst>
            <pc:docMk/>
            <pc:sldMk cId="2909116338" sldId="259"/>
            <ac:grpSpMk id="36" creationId="{23CF62B3-72AA-4BD4-8491-B028F087C392}"/>
          </ac:grpSpMkLst>
        </pc:grpChg>
        <pc:grpChg chg="del mod">
          <ac:chgData name="MT2020013 Apoorv Panse" userId="a3421d7c-e08a-4eb8-a39c-7a0ba58c109b" providerId="ADAL" clId="{48E5519B-48ED-469B-B643-7A881A59603F}" dt="2021-03-19T13:00:53.861" v="946"/>
          <ac:grpSpMkLst>
            <pc:docMk/>
            <pc:sldMk cId="2909116338" sldId="259"/>
            <ac:grpSpMk id="46" creationId="{182E417B-B12B-49EF-94AA-68AC4188508B}"/>
          </ac:grpSpMkLst>
        </pc:grpChg>
        <pc:grpChg chg="del mod">
          <ac:chgData name="MT2020013 Apoorv Panse" userId="a3421d7c-e08a-4eb8-a39c-7a0ba58c109b" providerId="ADAL" clId="{48E5519B-48ED-469B-B643-7A881A59603F}" dt="2021-03-19T13:00:53.861" v="946"/>
          <ac:grpSpMkLst>
            <pc:docMk/>
            <pc:sldMk cId="2909116338" sldId="259"/>
            <ac:grpSpMk id="54" creationId="{7998ADF8-313B-4FBF-B70D-842A2A25D1B0}"/>
          </ac:grpSpMkLst>
        </pc:grpChg>
        <pc:grpChg chg="del mod">
          <ac:chgData name="MT2020013 Apoorv Panse" userId="a3421d7c-e08a-4eb8-a39c-7a0ba58c109b" providerId="ADAL" clId="{48E5519B-48ED-469B-B643-7A881A59603F}" dt="2021-03-19T13:01:09.262" v="963"/>
          <ac:grpSpMkLst>
            <pc:docMk/>
            <pc:sldMk cId="2909116338" sldId="259"/>
            <ac:grpSpMk id="55" creationId="{58F8DF18-A249-482A-9370-69F39E0D1E31}"/>
          </ac:grpSpMkLst>
        </pc:grpChg>
        <pc:grpChg chg="del mod">
          <ac:chgData name="MT2020013 Apoorv Panse" userId="a3421d7c-e08a-4eb8-a39c-7a0ba58c109b" providerId="ADAL" clId="{48E5519B-48ED-469B-B643-7A881A59603F}" dt="2021-03-19T13:01:21.486" v="971"/>
          <ac:grpSpMkLst>
            <pc:docMk/>
            <pc:sldMk cId="2909116338" sldId="259"/>
            <ac:grpSpMk id="63" creationId="{4B951ACD-8F21-4FE3-AEB4-B787355EE05F}"/>
          </ac:grpSpMkLst>
        </pc:grpChg>
        <pc:grpChg chg="del mod">
          <ac:chgData name="MT2020013 Apoorv Panse" userId="a3421d7c-e08a-4eb8-a39c-7a0ba58c109b" providerId="ADAL" clId="{48E5519B-48ED-469B-B643-7A881A59603F}" dt="2021-03-19T13:01:21.486" v="971"/>
          <ac:grpSpMkLst>
            <pc:docMk/>
            <pc:sldMk cId="2909116338" sldId="259"/>
            <ac:grpSpMk id="69" creationId="{195E61F7-0989-42F9-858B-11CB874F1180}"/>
          </ac:grpSpMkLst>
        </pc:grpChg>
        <pc:grpChg chg="del mod">
          <ac:chgData name="MT2020013 Apoorv Panse" userId="a3421d7c-e08a-4eb8-a39c-7a0ba58c109b" providerId="ADAL" clId="{48E5519B-48ED-469B-B643-7A881A59603F}" dt="2021-03-19T13:01:12.788" v="968"/>
          <ac:grpSpMkLst>
            <pc:docMk/>
            <pc:sldMk cId="2909116338" sldId="259"/>
            <ac:grpSpMk id="72" creationId="{41990B57-19A4-4B2B-B89F-08711B44AE80}"/>
          </ac:grpSpMkLst>
        </pc:grpChg>
        <pc:grpChg chg="del mod">
          <ac:chgData name="MT2020013 Apoorv Panse" userId="a3421d7c-e08a-4eb8-a39c-7a0ba58c109b" providerId="ADAL" clId="{48E5519B-48ED-469B-B643-7A881A59603F}" dt="2021-03-19T13:01:21.486" v="971"/>
          <ac:grpSpMkLst>
            <pc:docMk/>
            <pc:sldMk cId="2909116338" sldId="259"/>
            <ac:grpSpMk id="77" creationId="{FA2DEDBF-BF4F-4B85-A2EC-630400F8E690}"/>
          </ac:grpSpMkLst>
        </pc:grpChg>
        <pc:grpChg chg="del mod">
          <ac:chgData name="MT2020013 Apoorv Panse" userId="a3421d7c-e08a-4eb8-a39c-7a0ba58c109b" providerId="ADAL" clId="{48E5519B-48ED-469B-B643-7A881A59603F}" dt="2021-03-19T13:01:22.451" v="974"/>
          <ac:grpSpMkLst>
            <pc:docMk/>
            <pc:sldMk cId="2909116338" sldId="259"/>
            <ac:grpSpMk id="80" creationId="{2D79074B-C480-4D54-B3E5-EF861F24907F}"/>
          </ac:grpSpMkLst>
        </pc:grpChg>
        <pc:grpChg chg="del mod">
          <ac:chgData name="MT2020013 Apoorv Panse" userId="a3421d7c-e08a-4eb8-a39c-7a0ba58c109b" providerId="ADAL" clId="{48E5519B-48ED-469B-B643-7A881A59603F}" dt="2021-03-19T13:01:26.340" v="981"/>
          <ac:grpSpMkLst>
            <pc:docMk/>
            <pc:sldMk cId="2909116338" sldId="259"/>
            <ac:grpSpMk id="83" creationId="{2A2FD9E0-4742-4516-B001-F926F417B3AF}"/>
          </ac:grpSpMkLst>
        </pc:grpChg>
        <pc:grpChg chg="del mod">
          <ac:chgData name="MT2020013 Apoorv Panse" userId="a3421d7c-e08a-4eb8-a39c-7a0ba58c109b" providerId="ADAL" clId="{48E5519B-48ED-469B-B643-7A881A59603F}" dt="2021-03-19T13:01:27.644" v="984"/>
          <ac:grpSpMkLst>
            <pc:docMk/>
            <pc:sldMk cId="2909116338" sldId="259"/>
            <ac:grpSpMk id="90" creationId="{5F38E832-18CD-474E-B564-B41D68350D9F}"/>
          </ac:grpSpMkLst>
        </pc:grpChg>
        <pc:grpChg chg="mod">
          <ac:chgData name="MT2020013 Apoorv Panse" userId="a3421d7c-e08a-4eb8-a39c-7a0ba58c109b" providerId="ADAL" clId="{48E5519B-48ED-469B-B643-7A881A59603F}" dt="2021-03-19T13:01:27.644" v="984"/>
          <ac:grpSpMkLst>
            <pc:docMk/>
            <pc:sldMk cId="2909116338" sldId="259"/>
            <ac:grpSpMk id="93" creationId="{1B7C6885-E912-4275-A370-5279EBFD9874}"/>
          </ac:grpSpMkLst>
        </pc:grpChg>
        <pc:grpChg chg="del mod">
          <ac:chgData name="MT2020013 Apoorv Panse" userId="a3421d7c-e08a-4eb8-a39c-7a0ba58c109b" providerId="ADAL" clId="{48E5519B-48ED-469B-B643-7A881A59603F}" dt="2021-03-19T13:11:38.775" v="1267"/>
          <ac:grpSpMkLst>
            <pc:docMk/>
            <pc:sldMk cId="2909116338" sldId="259"/>
            <ac:grpSpMk id="102" creationId="{E8CD54FC-8CD2-44E5-A6C2-6503D1CDA723}"/>
          </ac:grpSpMkLst>
        </pc:grpChg>
        <pc:grpChg chg="del mod">
          <ac:chgData name="MT2020013 Apoorv Panse" userId="a3421d7c-e08a-4eb8-a39c-7a0ba58c109b" providerId="ADAL" clId="{48E5519B-48ED-469B-B643-7A881A59603F}" dt="2021-03-19T13:11:38.775" v="1267"/>
          <ac:grpSpMkLst>
            <pc:docMk/>
            <pc:sldMk cId="2909116338" sldId="259"/>
            <ac:grpSpMk id="103" creationId="{3918F01A-9B31-4A13-8D1E-A8B36FF2C910}"/>
          </ac:grpSpMkLst>
        </pc:grpChg>
        <pc:grpChg chg="del mod">
          <ac:chgData name="MT2020013 Apoorv Panse" userId="a3421d7c-e08a-4eb8-a39c-7a0ba58c109b" providerId="ADAL" clId="{48E5519B-48ED-469B-B643-7A881A59603F}" dt="2021-03-19T13:11:38.775" v="1267"/>
          <ac:grpSpMkLst>
            <pc:docMk/>
            <pc:sldMk cId="2909116338" sldId="259"/>
            <ac:grpSpMk id="107" creationId="{FDA01B5C-0FE0-4AEC-8EA3-8E7CB13AC457}"/>
          </ac:grpSpMkLst>
        </pc:grpChg>
        <pc:grpChg chg="del mod">
          <ac:chgData name="MT2020013 Apoorv Panse" userId="a3421d7c-e08a-4eb8-a39c-7a0ba58c109b" providerId="ADAL" clId="{48E5519B-48ED-469B-B643-7A881A59603F}" dt="2021-03-19T13:11:51.445" v="1282"/>
          <ac:grpSpMkLst>
            <pc:docMk/>
            <pc:sldMk cId="2909116338" sldId="259"/>
            <ac:grpSpMk id="112" creationId="{B657B051-93D6-47ED-A421-8A3E30E926A5}"/>
          </ac:grpSpMkLst>
        </pc:grpChg>
        <pc:grpChg chg="del mod">
          <ac:chgData name="MT2020013 Apoorv Panse" userId="a3421d7c-e08a-4eb8-a39c-7a0ba58c109b" providerId="ADAL" clId="{48E5519B-48ED-469B-B643-7A881A59603F}" dt="2021-03-19T13:12:05.819" v="1303"/>
          <ac:grpSpMkLst>
            <pc:docMk/>
            <pc:sldMk cId="2909116338" sldId="259"/>
            <ac:grpSpMk id="127" creationId="{C29AC97E-3EC9-4242-9B43-2ED782296EE9}"/>
          </ac:grpSpMkLst>
        </pc:grpChg>
        <pc:grpChg chg="del mod">
          <ac:chgData name="MT2020013 Apoorv Panse" userId="a3421d7c-e08a-4eb8-a39c-7a0ba58c109b" providerId="ADAL" clId="{48E5519B-48ED-469B-B643-7A881A59603F}" dt="2021-03-19T13:12:05.819" v="1303"/>
          <ac:grpSpMkLst>
            <pc:docMk/>
            <pc:sldMk cId="2909116338" sldId="259"/>
            <ac:grpSpMk id="133" creationId="{EFE8B163-8E33-414E-9952-256C1CD68696}"/>
          </ac:grpSpMkLst>
        </pc:grpChg>
        <pc:grpChg chg="mod">
          <ac:chgData name="MT2020013 Apoorv Panse" userId="a3421d7c-e08a-4eb8-a39c-7a0ba58c109b" providerId="ADAL" clId="{48E5519B-48ED-469B-B643-7A881A59603F}" dt="2021-03-19T13:12:05.819" v="1303"/>
          <ac:grpSpMkLst>
            <pc:docMk/>
            <pc:sldMk cId="2909116338" sldId="259"/>
            <ac:grpSpMk id="148" creationId="{C3E1D625-3EEC-4A03-9D7E-76B2933050B7}"/>
          </ac:grpSpMkLst>
        </pc:grpChg>
        <pc:inkChg chg="add mod">
          <ac:chgData name="MT2020013 Apoorv Panse" userId="a3421d7c-e08a-4eb8-a39c-7a0ba58c109b" providerId="ADAL" clId="{48E5519B-48ED-469B-B643-7A881A59603F}" dt="2021-03-19T13:00:03.618" v="900"/>
          <ac:inkMkLst>
            <pc:docMk/>
            <pc:sldMk cId="2909116338" sldId="259"/>
            <ac:inkMk id="2" creationId="{3744F6CD-801E-4695-A5C4-CF52BEF13986}"/>
          </ac:inkMkLst>
        </pc:inkChg>
        <pc:inkChg chg="add mod">
          <ac:chgData name="MT2020013 Apoorv Panse" userId="a3421d7c-e08a-4eb8-a39c-7a0ba58c109b" providerId="ADAL" clId="{48E5519B-48ED-469B-B643-7A881A59603F}" dt="2021-03-19T13:00:03.618" v="900"/>
          <ac:inkMkLst>
            <pc:docMk/>
            <pc:sldMk cId="2909116338" sldId="259"/>
            <ac:inkMk id="3" creationId="{3029BAC1-D3D4-4457-B650-C267E66CA7BC}"/>
          </ac:inkMkLst>
        </pc:inkChg>
        <pc:inkChg chg="add mod">
          <ac:chgData name="MT2020013 Apoorv Panse" userId="a3421d7c-e08a-4eb8-a39c-7a0ba58c109b" providerId="ADAL" clId="{48E5519B-48ED-469B-B643-7A881A59603F}" dt="2021-03-19T13:00:03.618" v="900"/>
          <ac:inkMkLst>
            <pc:docMk/>
            <pc:sldMk cId="2909116338" sldId="259"/>
            <ac:inkMk id="4" creationId="{4963B554-528A-4AB1-9E23-087BAC685F4D}"/>
          </ac:inkMkLst>
        </pc:inkChg>
        <pc:inkChg chg="add mod">
          <ac:chgData name="MT2020013 Apoorv Panse" userId="a3421d7c-e08a-4eb8-a39c-7a0ba58c109b" providerId="ADAL" clId="{48E5519B-48ED-469B-B643-7A881A59603F}" dt="2021-03-19T13:00:03.618" v="900"/>
          <ac:inkMkLst>
            <pc:docMk/>
            <pc:sldMk cId="2909116338" sldId="259"/>
            <ac:inkMk id="5" creationId="{1AB6BD43-2A9B-4782-B195-7AC5E847F6A4}"/>
          </ac:inkMkLst>
        </pc:inkChg>
        <pc:inkChg chg="add mod">
          <ac:chgData name="MT2020013 Apoorv Panse" userId="a3421d7c-e08a-4eb8-a39c-7a0ba58c109b" providerId="ADAL" clId="{48E5519B-48ED-469B-B643-7A881A59603F}" dt="2021-03-19T13:00:03.618" v="900"/>
          <ac:inkMkLst>
            <pc:docMk/>
            <pc:sldMk cId="2909116338" sldId="259"/>
            <ac:inkMk id="6" creationId="{C74E6DB1-24CF-4EFC-A4A6-49D7FBC86088}"/>
          </ac:inkMkLst>
        </pc:inkChg>
        <pc:inkChg chg="add mod">
          <ac:chgData name="MT2020013 Apoorv Panse" userId="a3421d7c-e08a-4eb8-a39c-7a0ba58c109b" providerId="ADAL" clId="{48E5519B-48ED-469B-B643-7A881A59603F}" dt="2021-03-19T13:00:03.618" v="900"/>
          <ac:inkMkLst>
            <pc:docMk/>
            <pc:sldMk cId="2909116338" sldId="259"/>
            <ac:inkMk id="7" creationId="{A399A9C1-D47B-4D40-8205-429289480A31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9" creationId="{BECEFD44-857E-4247-B4BE-16ECD15FAA76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10" creationId="{0746AEB2-3A84-44E8-B064-C09299FD7C5B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11" creationId="{336B46E0-9BB0-4C3F-9876-E87882B6F26B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12" creationId="{E4E6D665-5BBA-42CC-BB34-F9D8F0A52D8C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13" creationId="{C3C61271-3A49-4898-A5CC-E28574E68E7D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14" creationId="{0D1336ED-7887-441C-894A-744D6E893861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15" creationId="{8FC23E0F-F315-4E8A-9E3B-DD79EF46256A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16" creationId="{666B1411-6F38-451C-B273-472A6647407D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18" creationId="{865946D2-2C59-44C5-9E36-88A747FC551C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19" creationId="{18721A03-26B2-461D-8D01-C6D87338E4B8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20" creationId="{B1A17AF3-B085-4F73-A5D8-EB2A8CEE3051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22" creationId="{5FA4175C-F285-4B16-A4A7-89F903F94ED4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23" creationId="{A6684929-B1C0-4F95-9FAE-5C48777633F0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25" creationId="{0A19D461-8197-40CC-BB67-68E44B613ED3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26" creationId="{FABB7337-7517-4626-92A8-E644F6A59610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27" creationId="{1CCAB693-3786-41C1-BB18-2E4347494B1D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28" creationId="{1DAB9BCA-CF98-4755-AE1A-CB983F3CEA74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29" creationId="{8BAAC228-4A73-4035-9763-B236A84E83D1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30" creationId="{672A7527-708E-4131-980C-CDDB2B24E0A7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31" creationId="{4FB24FCE-0E3D-4B0B-814A-B17201BC0DA6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32" creationId="{B6EEEFEE-1C37-47E9-8D30-7BE90958F420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34" creationId="{41BB3ED8-4872-4D96-B8F6-B6A4CD1A365C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35" creationId="{F4514DAB-16AB-4BCE-B6F0-F2FB7A16D905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37" creationId="{05FA7AEF-29B2-4ED9-A029-0CD7EA45F2EC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38" creationId="{E058F007-17BA-4908-A370-C7FA5AD80BF8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39" creationId="{25F81B6A-1D94-4DF8-9405-CDE990032E07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40" creationId="{86B1DF3A-A281-4E1B-87D0-A6E4C4B1CC53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41" creationId="{C1B49CF2-A5AD-4AE1-ABDB-7F6B9D64F8B9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42" creationId="{2686CB68-15D3-49AC-BCD4-84B27E0A4CB5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43" creationId="{526EBCB2-8FD1-4EBB-979E-F5456775BAC9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44" creationId="{88B6B45A-30B2-4BAB-A07C-1AB8A756A9BF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45" creationId="{CA26EBBC-DBAE-4606-AD28-FEE435DDAD03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47" creationId="{3AB80AE8-D5A8-4030-8457-42AD10C8E74E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48" creationId="{D1324054-1811-4BE0-B366-4437E19A4715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49" creationId="{A6524B4E-1B0C-40F9-B3CA-4E0006DDA32C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50" creationId="{8104288F-CDDD-49F9-B6CC-72C2B22D3243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51" creationId="{D1BA297C-544B-4914-88CD-9014DE00CDAC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52" creationId="{B416FA86-3D62-440F-9F35-73967FF902E5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53" creationId="{89751BD8-F02B-48BA-9427-BEE92BE9F3A7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56" creationId="{A56D2380-8DC1-4CA0-B996-CB5A7928B49A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57" creationId="{0E606985-DE34-419C-AF19-2E57735CC13F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58" creationId="{5A566213-9F9C-4DC6-9977-3BD769E52C2E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59" creationId="{91F5F8B9-B5ED-4DC4-98CE-B28815ED3E7D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60" creationId="{263EEB98-09C9-4E87-B252-C96EAEC49F9E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61" creationId="{CD3E13F7-CDEB-42DA-826D-4A73FE155BD7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62" creationId="{5E489902-A344-427A-98A5-C2C65AE3C0E0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64" creationId="{3EE9B287-C571-4FD5-8339-6365DEE80128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65" creationId="{7F750724-24B3-4884-8638-6482F11176A3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66" creationId="{9FC64923-6C27-4C68-B31A-A26B7DD0ED2F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67" creationId="{BCD3F686-FCD1-4DF1-A90C-B3325295115D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68" creationId="{61888AC0-C154-4C63-99EB-2B594FF3B811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70" creationId="{141BDBCB-3FB1-44E8-8C89-B4889AF1F977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71" creationId="{8C84E4F4-ABEC-4BD3-A914-A7062FF59B18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73" creationId="{48910848-66AF-4F39-B4C8-95B1E8C5E860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74" creationId="{94F15BC7-5A26-411D-92DC-F850C1081ACA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75" creationId="{642CA191-AD66-48B6-B9AD-20EC063D9B04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76" creationId="{20026199-9AA3-415D-BC1A-1682C09C39F4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78" creationId="{7B39868D-66F1-4566-BF44-D9E5429E85E8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79" creationId="{9A7EBD43-E4B4-41BF-9F84-9BD3D4184AA6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81" creationId="{DF0CC526-D458-40FA-9156-7DA7FF9CEA58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82" creationId="{78A5DFF8-5F3E-4CBC-838B-5196AC1FE098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84" creationId="{933C8D35-D942-47B4-BCB1-EF789627B8CB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85" creationId="{40B1553A-6A8F-423E-BF83-6133F6437876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86" creationId="{BA2FBDBF-3723-4FAC-BE04-256779CAC796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87" creationId="{7E9C8DC7-70B0-4A14-8B1E-1F9CEC442EE2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88" creationId="{AEF68268-4D56-4013-AF78-99783BDEF395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89" creationId="{958F6BB1-BA5A-4500-B75F-1A8650897904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91" creationId="{E200CF58-D836-46B3-88E8-F016E48BAF69}"/>
          </ac:inkMkLst>
        </pc:inkChg>
        <pc:inkChg chg="add mod">
          <ac:chgData name="MT2020013 Apoorv Panse" userId="a3421d7c-e08a-4eb8-a39c-7a0ba58c109b" providerId="ADAL" clId="{48E5519B-48ED-469B-B643-7A881A59603F}" dt="2021-03-19T13:01:27.644" v="984"/>
          <ac:inkMkLst>
            <pc:docMk/>
            <pc:sldMk cId="2909116338" sldId="259"/>
            <ac:inkMk id="92" creationId="{8678EF12-DA11-4536-98E4-3A2E1C6BF4C7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94" creationId="{7D3FEE60-AD73-4390-B8D4-1C855609026B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95" creationId="{CB35ACD5-4EB9-43A0-A9FC-4519A733B8C0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96" creationId="{04E12736-83E8-4DD3-9283-10F7B79C8A2A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97" creationId="{8F5B0411-EA6A-44FC-B3FE-7CACE47CCDD9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98" creationId="{7BCC02EF-89B4-43D8-BF73-E8F49AC38743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99" creationId="{D80C547B-93A4-4592-A88D-E8CA2F1C3AB1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00" creationId="{8844DDE6-DC73-4D72-BFDD-E5030DB705B6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01" creationId="{E72307B3-6D0D-4620-ADD3-3A91972CE4EC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04" creationId="{87CC51A0-65DC-46C0-B086-54FDB8030A40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05" creationId="{9F361B45-69ED-42D1-B9DF-DD440E6C71E8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06" creationId="{7BF8E4D9-17EC-4864-BFC8-0CB37C41D75F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08" creationId="{F26A7D42-D1CF-4F59-981E-42F074F43AD2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09" creationId="{9A3E639C-4606-487E-9C8C-98086A74B3B8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10" creationId="{F38DE3DE-113B-476B-AF01-707BC307F2A8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11" creationId="{29CCCDF0-B3AC-481A-936E-A623CB938B6F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13" creationId="{3E4EF424-83B1-4631-A5C0-63C2B0445D94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14" creationId="{E2D8F547-3C18-49B5-B8B7-A1FBD52521D4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15" creationId="{575703DB-CAA6-4325-B19F-70ED2054FA76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16" creationId="{7DA05DC2-28A0-416C-B966-D04A6BE9D1DE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17" creationId="{8EE54B6B-CD2F-4B51-B9F9-DFA76822D39C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18" creationId="{D0A9BD89-7FD8-41B2-94B8-B97C4E2E993A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19" creationId="{885F3B02-3DFA-4F62-9246-EBD3A53C2460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20" creationId="{522ADAD2-D2BA-49B0-BF4A-80CE5B7847D7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21" creationId="{7EF4253E-9ACA-45BE-8DE2-623A90FD4FF4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22" creationId="{23E8E272-2C3E-466A-B526-362419BA8880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23" creationId="{FC3DD473-99FC-4B19-8E4F-CFF39D6834CB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24" creationId="{42BB4357-4679-4F5A-BB59-8AA14B3B69D5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25" creationId="{AE9BF046-B3F0-4D7F-8690-EF5E0C49EFE9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26" creationId="{98427665-8D74-48EC-A477-C0C2A42AB6E3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28" creationId="{4BC9B8FC-A4A8-44F7-B1E4-745E4F68C3C4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29" creationId="{EC280449-96F2-45F9-AF9B-D19272FA5507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30" creationId="{61ED9B89-33CA-4D51-A374-12446E73185E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31" creationId="{DE75759F-3781-4229-9849-BE96BF1759F7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32" creationId="{87A65DFB-159A-4928-82F7-FA1A248B32FC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34" creationId="{58835BE7-0537-4FF7-A48C-3362E4F6C07F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35" creationId="{4CB28023-D658-4A2D-8A76-D881F89FC625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36" creationId="{3AB63E9D-12D3-4311-A3A6-666620D43F64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37" creationId="{2E9B0DCA-F313-40D2-BE93-CB337E494472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38" creationId="{F20F9AA3-F5C6-4619-B35E-BD0714009B01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39" creationId="{D0631C5C-0087-4AEB-B652-7A960A4A299E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40" creationId="{56030D3A-7065-46D0-8C5E-E78AAF8A63D4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41" creationId="{DDE5A044-12F7-4AFF-920E-091D4C83F4E9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42" creationId="{39765BE8-7DD3-41EA-BED3-553D931FDAA6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43" creationId="{D7009CB8-3935-4044-8BCD-998CD8572C07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44" creationId="{22BD8973-1EBC-45B9-9E44-ADD93898A4D6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45" creationId="{149B0038-8C4A-4C42-8B1B-3C136BD701DC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46" creationId="{CE00B04C-023C-41F3-B20E-DAE005309C1E}"/>
          </ac:inkMkLst>
        </pc:inkChg>
        <pc:inkChg chg="add mod">
          <ac:chgData name="MT2020013 Apoorv Panse" userId="a3421d7c-e08a-4eb8-a39c-7a0ba58c109b" providerId="ADAL" clId="{48E5519B-48ED-469B-B643-7A881A59603F}" dt="2021-03-19T13:12:05.819" v="1303"/>
          <ac:inkMkLst>
            <pc:docMk/>
            <pc:sldMk cId="2909116338" sldId="259"/>
            <ac:inkMk id="147" creationId="{F89D122D-9359-42C7-8CE0-65C85FC7A4E3}"/>
          </ac:inkMkLst>
        </pc:inkChg>
      </pc:sldChg>
      <pc:sldChg chg="addSp delSp modSp new mod">
        <pc:chgData name="MT2020013 Apoorv Panse" userId="a3421d7c-e08a-4eb8-a39c-7a0ba58c109b" providerId="ADAL" clId="{48E5519B-48ED-469B-B643-7A881A59603F}" dt="2021-03-19T13:13:20.641" v="1344"/>
        <pc:sldMkLst>
          <pc:docMk/>
          <pc:sldMk cId="1705455782" sldId="260"/>
        </pc:sldMkLst>
        <pc:grpChg chg="del mod">
          <ac:chgData name="MT2020013 Apoorv Panse" userId="a3421d7c-e08a-4eb8-a39c-7a0ba58c109b" providerId="ADAL" clId="{48E5519B-48ED-469B-B643-7A881A59603F}" dt="2021-03-19T13:02:31.081" v="1007"/>
          <ac:grpSpMkLst>
            <pc:docMk/>
            <pc:sldMk cId="1705455782" sldId="260"/>
            <ac:grpSpMk id="15" creationId="{FC576453-BA69-49E7-8DD8-82D477BE8631}"/>
          </ac:grpSpMkLst>
        </pc:grpChg>
        <pc:grpChg chg="mod">
          <ac:chgData name="MT2020013 Apoorv Panse" userId="a3421d7c-e08a-4eb8-a39c-7a0ba58c109b" providerId="ADAL" clId="{48E5519B-48ED-469B-B643-7A881A59603F}" dt="2021-03-19T13:02:26.960" v="999"/>
          <ac:grpSpMkLst>
            <pc:docMk/>
            <pc:sldMk cId="1705455782" sldId="260"/>
            <ac:grpSpMk id="16" creationId="{6BBDB80C-D34E-4AE0-A6A3-B6F835533737}"/>
          </ac:grpSpMkLst>
        </pc:grpChg>
        <pc:grpChg chg="del mod">
          <ac:chgData name="MT2020013 Apoorv Panse" userId="a3421d7c-e08a-4eb8-a39c-7a0ba58c109b" providerId="ADAL" clId="{48E5519B-48ED-469B-B643-7A881A59603F}" dt="2021-03-19T13:02:33.485" v="1011"/>
          <ac:grpSpMkLst>
            <pc:docMk/>
            <pc:sldMk cId="1705455782" sldId="260"/>
            <ac:grpSpMk id="24" creationId="{8176DC9D-8526-447F-8704-56DAFB625360}"/>
          </ac:grpSpMkLst>
        </pc:grpChg>
        <pc:grpChg chg="del mod">
          <ac:chgData name="MT2020013 Apoorv Panse" userId="a3421d7c-e08a-4eb8-a39c-7a0ba58c109b" providerId="ADAL" clId="{48E5519B-48ED-469B-B643-7A881A59603F}" dt="2021-03-19T13:02:53.539" v="1034"/>
          <ac:grpSpMkLst>
            <pc:docMk/>
            <pc:sldMk cId="1705455782" sldId="260"/>
            <ac:grpSpMk id="28" creationId="{EF96302D-7D6F-4363-818F-67560BF43420}"/>
          </ac:grpSpMkLst>
        </pc:grpChg>
        <pc:grpChg chg="del mod">
          <ac:chgData name="MT2020013 Apoorv Panse" userId="a3421d7c-e08a-4eb8-a39c-7a0ba58c109b" providerId="ADAL" clId="{48E5519B-48ED-469B-B643-7A881A59603F}" dt="2021-03-19T13:02:44.706" v="1023"/>
          <ac:grpSpMkLst>
            <pc:docMk/>
            <pc:sldMk cId="1705455782" sldId="260"/>
            <ac:grpSpMk id="35" creationId="{A6F416B9-0792-4C06-82C2-9C5E6A755085}"/>
          </ac:grpSpMkLst>
        </pc:grpChg>
        <pc:grpChg chg="del mod">
          <ac:chgData name="MT2020013 Apoorv Panse" userId="a3421d7c-e08a-4eb8-a39c-7a0ba58c109b" providerId="ADAL" clId="{48E5519B-48ED-469B-B643-7A881A59603F}" dt="2021-03-19T13:02:48.661" v="1032"/>
          <ac:grpSpMkLst>
            <pc:docMk/>
            <pc:sldMk cId="1705455782" sldId="260"/>
            <ac:grpSpMk id="40" creationId="{DC164EC9-F525-410A-90EC-F106F44C8262}"/>
          </ac:grpSpMkLst>
        </pc:grpChg>
        <pc:grpChg chg="del mod">
          <ac:chgData name="MT2020013 Apoorv Panse" userId="a3421d7c-e08a-4eb8-a39c-7a0ba58c109b" providerId="ADAL" clId="{48E5519B-48ED-469B-B643-7A881A59603F}" dt="2021-03-19T13:02:57.915" v="1037"/>
          <ac:grpSpMkLst>
            <pc:docMk/>
            <pc:sldMk cId="1705455782" sldId="260"/>
            <ac:grpSpMk id="49" creationId="{E7F9E71F-7416-4713-8324-868732ADBB06}"/>
          </ac:grpSpMkLst>
        </pc:grpChg>
        <pc:grpChg chg="del mod">
          <ac:chgData name="MT2020013 Apoorv Panse" userId="a3421d7c-e08a-4eb8-a39c-7a0ba58c109b" providerId="ADAL" clId="{48E5519B-48ED-469B-B643-7A881A59603F}" dt="2021-03-19T13:03:25.710" v="1062"/>
          <ac:grpSpMkLst>
            <pc:docMk/>
            <pc:sldMk cId="1705455782" sldId="260"/>
            <ac:grpSpMk id="51" creationId="{0C36BE04-ACA6-4BC3-AF52-BFA427F49217}"/>
          </ac:grpSpMkLst>
        </pc:grpChg>
        <pc:grpChg chg="del mod">
          <ac:chgData name="MT2020013 Apoorv Panse" userId="a3421d7c-e08a-4eb8-a39c-7a0ba58c109b" providerId="ADAL" clId="{48E5519B-48ED-469B-B643-7A881A59603F}" dt="2021-03-19T13:03:02.385" v="1046"/>
          <ac:grpSpMkLst>
            <pc:docMk/>
            <pc:sldMk cId="1705455782" sldId="260"/>
            <ac:grpSpMk id="54" creationId="{22438E3B-F5D1-4075-AF6C-E8A985C18EB0}"/>
          </ac:grpSpMkLst>
        </pc:grpChg>
        <pc:grpChg chg="del mod">
          <ac:chgData name="MT2020013 Apoorv Panse" userId="a3421d7c-e08a-4eb8-a39c-7a0ba58c109b" providerId="ADAL" clId="{48E5519B-48ED-469B-B643-7A881A59603F}" dt="2021-03-19T13:03:30.005" v="1064"/>
          <ac:grpSpMkLst>
            <pc:docMk/>
            <pc:sldMk cId="1705455782" sldId="260"/>
            <ac:grpSpMk id="63" creationId="{BAC11CF5-DE73-49F1-B320-52B519B69E6C}"/>
          </ac:grpSpMkLst>
        </pc:grpChg>
        <pc:grpChg chg="del mod">
          <ac:chgData name="MT2020013 Apoorv Panse" userId="a3421d7c-e08a-4eb8-a39c-7a0ba58c109b" providerId="ADAL" clId="{48E5519B-48ED-469B-B643-7A881A59603F}" dt="2021-03-19T13:03:30.005" v="1064"/>
          <ac:grpSpMkLst>
            <pc:docMk/>
            <pc:sldMk cId="1705455782" sldId="260"/>
            <ac:grpSpMk id="79" creationId="{0DE3156E-3037-4566-811E-618840BF9DC2}"/>
          </ac:grpSpMkLst>
        </pc:grpChg>
        <pc:grpChg chg="del mod">
          <ac:chgData name="MT2020013 Apoorv Panse" userId="a3421d7c-e08a-4eb8-a39c-7a0ba58c109b" providerId="ADAL" clId="{48E5519B-48ED-469B-B643-7A881A59603F}" dt="2021-03-19T13:03:34.282" v="1066"/>
          <ac:grpSpMkLst>
            <pc:docMk/>
            <pc:sldMk cId="1705455782" sldId="260"/>
            <ac:grpSpMk id="81" creationId="{725E96A5-1995-41BA-9D79-0C85FB4B3132}"/>
          </ac:grpSpMkLst>
        </pc:grpChg>
        <pc:grpChg chg="del mod">
          <ac:chgData name="MT2020013 Apoorv Panse" userId="a3421d7c-e08a-4eb8-a39c-7a0ba58c109b" providerId="ADAL" clId="{48E5519B-48ED-469B-B643-7A881A59603F}" dt="2021-03-19T13:03:47.713" v="1079"/>
          <ac:grpSpMkLst>
            <pc:docMk/>
            <pc:sldMk cId="1705455782" sldId="260"/>
            <ac:grpSpMk id="83" creationId="{5E9FFFA3-9C8D-41CC-BD4E-A70C9C5233C4}"/>
          </ac:grpSpMkLst>
        </pc:grpChg>
        <pc:grpChg chg="del mod">
          <ac:chgData name="MT2020013 Apoorv Panse" userId="a3421d7c-e08a-4eb8-a39c-7a0ba58c109b" providerId="ADAL" clId="{48E5519B-48ED-469B-B643-7A881A59603F}" dt="2021-03-19T13:03:47.713" v="1079"/>
          <ac:grpSpMkLst>
            <pc:docMk/>
            <pc:sldMk cId="1705455782" sldId="260"/>
            <ac:grpSpMk id="86" creationId="{CA53A422-E90F-495E-AF3F-5E9FFCDA470A}"/>
          </ac:grpSpMkLst>
        </pc:grpChg>
        <pc:grpChg chg="del mod">
          <ac:chgData name="MT2020013 Apoorv Panse" userId="a3421d7c-e08a-4eb8-a39c-7a0ba58c109b" providerId="ADAL" clId="{48E5519B-48ED-469B-B643-7A881A59603F}" dt="2021-03-19T13:03:57.747" v="1090"/>
          <ac:grpSpMkLst>
            <pc:docMk/>
            <pc:sldMk cId="1705455782" sldId="260"/>
            <ac:grpSpMk id="96" creationId="{4C99BF5F-68F6-46B6-B123-7C14A8AB0F8D}"/>
          </ac:grpSpMkLst>
        </pc:grpChg>
        <pc:grpChg chg="del mod">
          <ac:chgData name="MT2020013 Apoorv Panse" userId="a3421d7c-e08a-4eb8-a39c-7a0ba58c109b" providerId="ADAL" clId="{48E5519B-48ED-469B-B643-7A881A59603F}" dt="2021-03-19T13:03:57.747" v="1090"/>
          <ac:grpSpMkLst>
            <pc:docMk/>
            <pc:sldMk cId="1705455782" sldId="260"/>
            <ac:grpSpMk id="97" creationId="{E46913FF-9EB0-4E81-833F-F999208FF1C0}"/>
          </ac:grpSpMkLst>
        </pc:grpChg>
        <pc:grpChg chg="del mod">
          <ac:chgData name="MT2020013 Apoorv Panse" userId="a3421d7c-e08a-4eb8-a39c-7a0ba58c109b" providerId="ADAL" clId="{48E5519B-48ED-469B-B643-7A881A59603F}" dt="2021-03-19T13:04:05.006" v="1096"/>
          <ac:grpSpMkLst>
            <pc:docMk/>
            <pc:sldMk cId="1705455782" sldId="260"/>
            <ac:grpSpMk id="108" creationId="{E89D446E-4EBE-4FAC-A972-0D80E65F38E1}"/>
          </ac:grpSpMkLst>
        </pc:grpChg>
        <pc:grpChg chg="mod">
          <ac:chgData name="MT2020013 Apoorv Panse" userId="a3421d7c-e08a-4eb8-a39c-7a0ba58c109b" providerId="ADAL" clId="{48E5519B-48ED-469B-B643-7A881A59603F}" dt="2021-03-19T13:04:05.006" v="1096"/>
          <ac:grpSpMkLst>
            <pc:docMk/>
            <pc:sldMk cId="1705455782" sldId="260"/>
            <ac:grpSpMk id="114" creationId="{8EDDDCA9-9302-4693-91FB-CE91C409FF91}"/>
          </ac:grpSpMkLst>
        </pc:grpChg>
        <pc:grpChg chg="mod">
          <ac:chgData name="MT2020013 Apoorv Panse" userId="a3421d7c-e08a-4eb8-a39c-7a0ba58c109b" providerId="ADAL" clId="{48E5519B-48ED-469B-B643-7A881A59603F}" dt="2021-03-19T13:04:10.012" v="1102"/>
          <ac:grpSpMkLst>
            <pc:docMk/>
            <pc:sldMk cId="1705455782" sldId="260"/>
            <ac:grpSpMk id="120" creationId="{0B6D7137-0213-49E7-8878-6237BD4DA3AD}"/>
          </ac:grpSpMkLst>
        </pc:grpChg>
        <pc:grpChg chg="mod">
          <ac:chgData name="MT2020013 Apoorv Panse" userId="a3421d7c-e08a-4eb8-a39c-7a0ba58c109b" providerId="ADAL" clId="{48E5519B-48ED-469B-B643-7A881A59603F}" dt="2021-03-19T13:12:46.456" v="1310"/>
          <ac:grpSpMkLst>
            <pc:docMk/>
            <pc:sldMk cId="1705455782" sldId="260"/>
            <ac:grpSpMk id="127" creationId="{A1BB557A-BFCA-405C-9468-1B8D429306D6}"/>
          </ac:grpSpMkLst>
        </pc:grpChg>
        <pc:grpChg chg="del mod">
          <ac:chgData name="MT2020013 Apoorv Panse" userId="a3421d7c-e08a-4eb8-a39c-7a0ba58c109b" providerId="ADAL" clId="{48E5519B-48ED-469B-B643-7A881A59603F}" dt="2021-03-19T13:13:07.853" v="1322"/>
          <ac:grpSpMkLst>
            <pc:docMk/>
            <pc:sldMk cId="1705455782" sldId="260"/>
            <ac:grpSpMk id="136" creationId="{D48F31BD-568C-4C2B-A3C9-2A8E0BE4BB5F}"/>
          </ac:grpSpMkLst>
        </pc:grpChg>
        <pc:grpChg chg="del mod">
          <ac:chgData name="MT2020013 Apoorv Panse" userId="a3421d7c-e08a-4eb8-a39c-7a0ba58c109b" providerId="ADAL" clId="{48E5519B-48ED-469B-B643-7A881A59603F}" dt="2021-03-19T13:13:12.082" v="1329"/>
          <ac:grpSpMkLst>
            <pc:docMk/>
            <pc:sldMk cId="1705455782" sldId="260"/>
            <ac:grpSpMk id="139" creationId="{8AA2A67C-D62B-423E-BD81-FD58DF501B9B}"/>
          </ac:grpSpMkLst>
        </pc:grpChg>
        <pc:grpChg chg="del mod">
          <ac:chgData name="MT2020013 Apoorv Panse" userId="a3421d7c-e08a-4eb8-a39c-7a0ba58c109b" providerId="ADAL" clId="{48E5519B-48ED-469B-B643-7A881A59603F}" dt="2021-03-19T13:13:20.641" v="1344"/>
          <ac:grpSpMkLst>
            <pc:docMk/>
            <pc:sldMk cId="1705455782" sldId="260"/>
            <ac:grpSpMk id="146" creationId="{A53A4147-266D-4707-BDBD-71C1D3F3BC6B}"/>
          </ac:grpSpMkLst>
        </pc:grpChg>
        <pc:grpChg chg="mod">
          <ac:chgData name="MT2020013 Apoorv Panse" userId="a3421d7c-e08a-4eb8-a39c-7a0ba58c109b" providerId="ADAL" clId="{48E5519B-48ED-469B-B643-7A881A59603F}" dt="2021-03-19T13:13:20.641" v="1344"/>
          <ac:grpSpMkLst>
            <pc:docMk/>
            <pc:sldMk cId="1705455782" sldId="260"/>
            <ac:grpSpMk id="161" creationId="{976F8EED-18FE-464C-8316-D56D043F30AA}"/>
          </ac:grpSpMkLst>
        </pc:grpChg>
        <pc:inkChg chg="add mod">
          <ac:chgData name="MT2020013 Apoorv Panse" userId="a3421d7c-e08a-4eb8-a39c-7a0ba58c109b" providerId="ADAL" clId="{48E5519B-48ED-469B-B643-7A881A59603F}" dt="2021-03-19T13:02:26.960" v="999"/>
          <ac:inkMkLst>
            <pc:docMk/>
            <pc:sldMk cId="1705455782" sldId="260"/>
            <ac:inkMk id="2" creationId="{6624B853-66A1-4D05-9E2F-9814C3D42419}"/>
          </ac:inkMkLst>
        </pc:inkChg>
        <pc:inkChg chg="add mod">
          <ac:chgData name="MT2020013 Apoorv Panse" userId="a3421d7c-e08a-4eb8-a39c-7a0ba58c109b" providerId="ADAL" clId="{48E5519B-48ED-469B-B643-7A881A59603F}" dt="2021-03-19T13:02:26.960" v="999"/>
          <ac:inkMkLst>
            <pc:docMk/>
            <pc:sldMk cId="1705455782" sldId="260"/>
            <ac:inkMk id="3" creationId="{720E3A02-C336-4418-B04A-25AD7C8D3196}"/>
          </ac:inkMkLst>
        </pc:inkChg>
        <pc:inkChg chg="add mod">
          <ac:chgData name="MT2020013 Apoorv Panse" userId="a3421d7c-e08a-4eb8-a39c-7a0ba58c109b" providerId="ADAL" clId="{48E5519B-48ED-469B-B643-7A881A59603F}" dt="2021-03-19T13:02:26.960" v="999"/>
          <ac:inkMkLst>
            <pc:docMk/>
            <pc:sldMk cId="1705455782" sldId="260"/>
            <ac:inkMk id="4" creationId="{6E8F320C-49E6-4B6C-AA0F-B5B9B024A831}"/>
          </ac:inkMkLst>
        </pc:inkChg>
        <pc:inkChg chg="add mod">
          <ac:chgData name="MT2020013 Apoorv Panse" userId="a3421d7c-e08a-4eb8-a39c-7a0ba58c109b" providerId="ADAL" clId="{48E5519B-48ED-469B-B643-7A881A59603F}" dt="2021-03-19T13:02:26.960" v="999"/>
          <ac:inkMkLst>
            <pc:docMk/>
            <pc:sldMk cId="1705455782" sldId="260"/>
            <ac:inkMk id="5" creationId="{B290D65E-945B-4BFE-8F51-0079A9EFCB6F}"/>
          </ac:inkMkLst>
        </pc:inkChg>
        <pc:inkChg chg="add mod">
          <ac:chgData name="MT2020013 Apoorv Panse" userId="a3421d7c-e08a-4eb8-a39c-7a0ba58c109b" providerId="ADAL" clId="{48E5519B-48ED-469B-B643-7A881A59603F}" dt="2021-03-19T13:02:26.960" v="999"/>
          <ac:inkMkLst>
            <pc:docMk/>
            <pc:sldMk cId="1705455782" sldId="260"/>
            <ac:inkMk id="6" creationId="{D30032D2-73F9-47B6-B207-D1B4936E7CC7}"/>
          </ac:inkMkLst>
        </pc:inkChg>
        <pc:inkChg chg="add mod">
          <ac:chgData name="MT2020013 Apoorv Panse" userId="a3421d7c-e08a-4eb8-a39c-7a0ba58c109b" providerId="ADAL" clId="{48E5519B-48ED-469B-B643-7A881A59603F}" dt="2021-03-19T13:02:26.960" v="999"/>
          <ac:inkMkLst>
            <pc:docMk/>
            <pc:sldMk cId="1705455782" sldId="260"/>
            <ac:inkMk id="7" creationId="{639C1FDF-1FC5-4712-84B2-F9C235121216}"/>
          </ac:inkMkLst>
        </pc:inkChg>
        <pc:inkChg chg="add mod">
          <ac:chgData name="MT2020013 Apoorv Panse" userId="a3421d7c-e08a-4eb8-a39c-7a0ba58c109b" providerId="ADAL" clId="{48E5519B-48ED-469B-B643-7A881A59603F}" dt="2021-03-19T13:02:26.960" v="999"/>
          <ac:inkMkLst>
            <pc:docMk/>
            <pc:sldMk cId="1705455782" sldId="260"/>
            <ac:inkMk id="8" creationId="{8DA6B9D7-51C3-4E4C-8F76-8C981B2E210F}"/>
          </ac:inkMkLst>
        </pc:inkChg>
        <pc:inkChg chg="add mod">
          <ac:chgData name="MT2020013 Apoorv Panse" userId="a3421d7c-e08a-4eb8-a39c-7a0ba58c109b" providerId="ADAL" clId="{48E5519B-48ED-469B-B643-7A881A59603F}" dt="2021-03-19T13:02:26.960" v="999"/>
          <ac:inkMkLst>
            <pc:docMk/>
            <pc:sldMk cId="1705455782" sldId="260"/>
            <ac:inkMk id="9" creationId="{B9CA9034-BDAB-428D-9634-67FCF2ED0580}"/>
          </ac:inkMkLst>
        </pc:inkChg>
        <pc:inkChg chg="add mod">
          <ac:chgData name="MT2020013 Apoorv Panse" userId="a3421d7c-e08a-4eb8-a39c-7a0ba58c109b" providerId="ADAL" clId="{48E5519B-48ED-469B-B643-7A881A59603F}" dt="2021-03-19T13:02:26.960" v="999"/>
          <ac:inkMkLst>
            <pc:docMk/>
            <pc:sldMk cId="1705455782" sldId="260"/>
            <ac:inkMk id="10" creationId="{CC711A6F-9F64-4DDD-A938-3356AED0293E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1" creationId="{81DBDDE3-E86C-4A60-A803-8C76438085C8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2" creationId="{2D906D32-0B23-43AE-A0E4-4687951F5FAF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3" creationId="{E497E34C-504F-423C-AE93-AD2EA34AE148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4" creationId="{A41A78BA-1E03-4731-91B8-9E985F03FACB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7" creationId="{3B704D5C-1B72-4FC0-8A8E-4459E469B208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8" creationId="{8ECEBFD5-92D7-4E75-B17A-C7E6D895B7ED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9" creationId="{0D153D4B-E560-45F3-8D1D-051BEF59EDEE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20" creationId="{7A7EB33A-C820-4440-A5E5-CCE140F84930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21" creationId="{9CC6CAFD-C060-4D1C-841B-6B99F91C5EDB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22" creationId="{04096E35-A91D-482E-88F3-6F928EB4734D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23" creationId="{0C4161FC-F3E8-434D-9DF1-B26CDCDD4EB6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25" creationId="{8BC88696-86F5-4BFE-82A0-20DA42C748A0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26" creationId="{C7B32F2D-CC7F-4B14-8F74-5DCBF794123D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27" creationId="{3075F6C7-3C67-4EB6-A100-427EE9066893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29" creationId="{D31D78A5-80A5-4606-8C2F-F83FB27AA25D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30" creationId="{0B8C83FF-D6D5-45E6-9094-F84E619CDD4C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31" creationId="{BA86FE81-20DB-4AE0-8AA8-6439E924C472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32" creationId="{B2BF4990-FF5D-4B4D-BD5C-D5CE86103558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33" creationId="{4C6179B9-F2D8-45F2-87A7-AA7F3D6A36B9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34" creationId="{E7FE8F4A-B38F-4C8A-B043-7BAC6310468B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36" creationId="{13CBAA1A-0AAB-44F7-B7DF-5F6CD766D111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37" creationId="{439E2483-C5E3-4C46-A675-54AD91717B2D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38" creationId="{D7EA902C-A4DA-4CF8-87C1-661BD65B3806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39" creationId="{E71B9984-B740-425A-ABAA-1AE956E4E3E2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41" creationId="{4621C68F-0CD3-488B-83B0-0273A8F8AD64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42" creationId="{A3B14398-FEF1-480B-A7FB-8C7F5E096A5D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43" creationId="{7D29755C-BFBB-443E-9D5C-8EE6BAD79314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44" creationId="{77D2E9A0-8F7A-4D64-BA35-F73BCC1A6065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45" creationId="{42142484-A741-480B-974E-A5C4C09989EB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46" creationId="{7299C6BB-220A-47DE-B3F3-F1C60BE56ED1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47" creationId="{EEFF8322-A321-47CF-B6EF-F0CF0295FFC1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48" creationId="{D3623340-7134-4A30-8A65-13885A0666F9}"/>
          </ac:inkMkLst>
        </pc:inkChg>
        <pc:inkChg chg="add mod">
          <ac:chgData name="MT2020013 Apoorv Panse" userId="a3421d7c-e08a-4eb8-a39c-7a0ba58c109b" providerId="ADAL" clId="{48E5519B-48ED-469B-B643-7A881A59603F}" dt="2021-03-19T13:03:25.710" v="1062"/>
          <ac:inkMkLst>
            <pc:docMk/>
            <pc:sldMk cId="1705455782" sldId="260"/>
            <ac:inkMk id="50" creationId="{B01CBEC7-0DF3-4359-8DEA-62CB59D53A85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52" creationId="{10E745E8-BC2D-4829-ABDC-F420BB7FD141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53" creationId="{8112D66D-A2A2-4C05-8D56-12CBFE9E4663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55" creationId="{008592B6-936D-4356-B311-EFCDFEBE1596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56" creationId="{B0DFC599-A0C5-47A8-BE67-D6A16BC7B976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57" creationId="{2AB49711-1565-489A-9CA0-9DCA497F89DE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58" creationId="{6E859336-194C-4C8C-8E15-0CAE6B02EDB4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59" creationId="{EDD03498-E9C5-4DAC-B14F-DDE147FC144C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60" creationId="{D1EFD202-A853-4FE2-B5A1-E47431138344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61" creationId="{83E66798-A9CE-41D2-B160-D4DCF28B2E54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62" creationId="{11453C7C-0C93-48C0-9CE4-6B2D4ACB0AF4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64" creationId="{FA5C5226-BFA9-406B-8010-ECCBC61828DB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65" creationId="{A4F9FD94-E520-482C-A813-177037BDD882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66" creationId="{EF47A6F3-B1F4-4AAF-A0DA-6F4D0CD5AD66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67" creationId="{E689E7A5-2706-4367-84E4-E5A8B654FD1C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68" creationId="{FEC13A54-71F6-4EC9-9664-4C908E638E98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69" creationId="{13956B19-B955-447B-B150-34F08E70A2B0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70" creationId="{0913315E-2742-4E15-9DA9-AD842AE2406F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71" creationId="{C023FB2A-A77F-4714-BFC1-3CEC7C3C456A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72" creationId="{B288535A-69ED-4A5D-9461-4F723F77E91B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73" creationId="{E44EE912-6569-4484-8B74-523B7089DE83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74" creationId="{1725C32E-3E1A-43BD-AC30-83C6FAEDA66E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75" creationId="{EB2EF649-DBEC-4B21-81D7-CC2DF8627644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76" creationId="{86EE75D5-77C1-44F0-9E5A-7991E17A4DBB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77" creationId="{9A000360-D6D4-4B75-8B5B-F149BF990702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78" creationId="{19427608-595D-479B-A610-E49745AE0D52}"/>
          </ac:inkMkLst>
        </pc:inkChg>
        <pc:inkChg chg="add mod">
          <ac:chgData name="MT2020013 Apoorv Panse" userId="a3421d7c-e08a-4eb8-a39c-7a0ba58c109b" providerId="ADAL" clId="{48E5519B-48ED-469B-B643-7A881A59603F}" dt="2021-03-19T13:03:34.282" v="1066"/>
          <ac:inkMkLst>
            <pc:docMk/>
            <pc:sldMk cId="1705455782" sldId="260"/>
            <ac:inkMk id="80" creationId="{FD21BA47-1C6E-489F-A63A-587A3A1E7483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82" creationId="{F003221D-2D23-47D9-84B5-6543A36235E4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84" creationId="{CE004E15-E36D-4739-8999-1E5794B6C792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85" creationId="{52C07B67-A23D-4AE8-8043-2827566779B0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87" creationId="{E1093F16-E21C-42DB-AD2E-A721C491BB52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88" creationId="{8DFF5D41-72BB-4D3B-9129-56DC25A65878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89" creationId="{0240EF7A-3570-4B71-A4B4-C6F6F7A0696E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90" creationId="{DF6C82CD-676D-477F-B463-9B1F4256C000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91" creationId="{B92BAE08-C5ED-4ECF-911E-3E2A40545F55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92" creationId="{81DF2CED-9656-490F-A327-44AA0CA7B673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93" creationId="{FD4D5DF2-8EEF-4AC5-AC02-3827EFD43498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94" creationId="{3DD4E517-CAD0-4672-814A-E4E1F67C09EF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95" creationId="{A627C42A-C16E-4C82-AC90-88A74B2E89F9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98" creationId="{0A252CD4-6451-46EA-84F5-4B1167BBC463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99" creationId="{E95D9253-619B-484B-BD7C-728CEB03F972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00" creationId="{E31A9320-B442-4B32-9876-353BC122DA76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01" creationId="{F457DD4B-D8DB-402F-A076-EA86D831860E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02" creationId="{7843520B-FB47-4349-BC8B-ECEA59C7C642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03" creationId="{0F39FABD-F136-4C80-96DA-25B7A7657C90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04" creationId="{F586EA87-9714-434D-9C98-03861D0053F3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05" creationId="{FADC724E-77D4-49D3-B629-D82814EE4C0A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06" creationId="{90348B59-615D-4B00-8D01-161610315018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07" creationId="{31B91A10-F08F-4179-AA3C-5A4D9F0DAE5C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09" creationId="{07F9D372-0DD2-43EA-8F65-1C7923AD4A3A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10" creationId="{33963A8F-0B45-495F-855E-CF02C050DBD9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11" creationId="{08C26F0C-061B-463A-9BD4-3FD05BA4D308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12" creationId="{A68B0CEB-6354-4572-BCF4-FEAAC11D7D77}"/>
          </ac:inkMkLst>
        </pc:inkChg>
        <pc:inkChg chg="add mod">
          <ac:chgData name="MT2020013 Apoorv Panse" userId="a3421d7c-e08a-4eb8-a39c-7a0ba58c109b" providerId="ADAL" clId="{48E5519B-48ED-469B-B643-7A881A59603F}" dt="2021-03-19T13:04:05.006" v="1096"/>
          <ac:inkMkLst>
            <pc:docMk/>
            <pc:sldMk cId="1705455782" sldId="260"/>
            <ac:inkMk id="113" creationId="{402D3E43-E9DD-4CED-A96E-7C9428244A68}"/>
          </ac:inkMkLst>
        </pc:inkChg>
        <pc:inkChg chg="add mod">
          <ac:chgData name="MT2020013 Apoorv Panse" userId="a3421d7c-e08a-4eb8-a39c-7a0ba58c109b" providerId="ADAL" clId="{48E5519B-48ED-469B-B643-7A881A59603F}" dt="2021-03-19T13:04:10.012" v="1102"/>
          <ac:inkMkLst>
            <pc:docMk/>
            <pc:sldMk cId="1705455782" sldId="260"/>
            <ac:inkMk id="115" creationId="{C3CA2F41-E493-4DF2-A584-057611C35412}"/>
          </ac:inkMkLst>
        </pc:inkChg>
        <pc:inkChg chg="add mod">
          <ac:chgData name="MT2020013 Apoorv Panse" userId="a3421d7c-e08a-4eb8-a39c-7a0ba58c109b" providerId="ADAL" clId="{48E5519B-48ED-469B-B643-7A881A59603F}" dt="2021-03-19T13:04:10.012" v="1102"/>
          <ac:inkMkLst>
            <pc:docMk/>
            <pc:sldMk cId="1705455782" sldId="260"/>
            <ac:inkMk id="116" creationId="{C1E06208-02F0-4ED9-BE44-835F6B65F532}"/>
          </ac:inkMkLst>
        </pc:inkChg>
        <pc:inkChg chg="add mod">
          <ac:chgData name="MT2020013 Apoorv Panse" userId="a3421d7c-e08a-4eb8-a39c-7a0ba58c109b" providerId="ADAL" clId="{48E5519B-48ED-469B-B643-7A881A59603F}" dt="2021-03-19T13:04:10.012" v="1102"/>
          <ac:inkMkLst>
            <pc:docMk/>
            <pc:sldMk cId="1705455782" sldId="260"/>
            <ac:inkMk id="117" creationId="{8E20FA64-0179-48C5-B92E-3974E99CF8FC}"/>
          </ac:inkMkLst>
        </pc:inkChg>
        <pc:inkChg chg="add mod">
          <ac:chgData name="MT2020013 Apoorv Panse" userId="a3421d7c-e08a-4eb8-a39c-7a0ba58c109b" providerId="ADAL" clId="{48E5519B-48ED-469B-B643-7A881A59603F}" dt="2021-03-19T13:04:10.012" v="1102"/>
          <ac:inkMkLst>
            <pc:docMk/>
            <pc:sldMk cId="1705455782" sldId="260"/>
            <ac:inkMk id="118" creationId="{1F82FE54-9C99-493D-8E92-D0AA738D9FE0}"/>
          </ac:inkMkLst>
        </pc:inkChg>
        <pc:inkChg chg="add mod">
          <ac:chgData name="MT2020013 Apoorv Panse" userId="a3421d7c-e08a-4eb8-a39c-7a0ba58c109b" providerId="ADAL" clId="{48E5519B-48ED-469B-B643-7A881A59603F}" dt="2021-03-19T13:04:10.012" v="1102"/>
          <ac:inkMkLst>
            <pc:docMk/>
            <pc:sldMk cId="1705455782" sldId="260"/>
            <ac:inkMk id="119" creationId="{21FC755D-2BC4-4717-B8B7-81BB38CD1AEB}"/>
          </ac:inkMkLst>
        </pc:inkChg>
        <pc:inkChg chg="add mod">
          <ac:chgData name="MT2020013 Apoorv Panse" userId="a3421d7c-e08a-4eb8-a39c-7a0ba58c109b" providerId="ADAL" clId="{48E5519B-48ED-469B-B643-7A881A59603F}" dt="2021-03-19T13:12:46.456" v="1310"/>
          <ac:inkMkLst>
            <pc:docMk/>
            <pc:sldMk cId="1705455782" sldId="260"/>
            <ac:inkMk id="121" creationId="{10E9FA50-9F4B-4564-8525-A556C70A4683}"/>
          </ac:inkMkLst>
        </pc:inkChg>
        <pc:inkChg chg="add mod">
          <ac:chgData name="MT2020013 Apoorv Panse" userId="a3421d7c-e08a-4eb8-a39c-7a0ba58c109b" providerId="ADAL" clId="{48E5519B-48ED-469B-B643-7A881A59603F}" dt="2021-03-19T13:12:46.456" v="1310"/>
          <ac:inkMkLst>
            <pc:docMk/>
            <pc:sldMk cId="1705455782" sldId="260"/>
            <ac:inkMk id="122" creationId="{B7EFA5E9-AA83-42AA-8D27-B8498B08AB06}"/>
          </ac:inkMkLst>
        </pc:inkChg>
        <pc:inkChg chg="add mod">
          <ac:chgData name="MT2020013 Apoorv Panse" userId="a3421d7c-e08a-4eb8-a39c-7a0ba58c109b" providerId="ADAL" clId="{48E5519B-48ED-469B-B643-7A881A59603F}" dt="2021-03-19T13:12:46.456" v="1310"/>
          <ac:inkMkLst>
            <pc:docMk/>
            <pc:sldMk cId="1705455782" sldId="260"/>
            <ac:inkMk id="123" creationId="{55A5D49D-AFFA-4AE0-9C4A-5BDF6C3F1AA0}"/>
          </ac:inkMkLst>
        </pc:inkChg>
        <pc:inkChg chg="add mod">
          <ac:chgData name="MT2020013 Apoorv Panse" userId="a3421d7c-e08a-4eb8-a39c-7a0ba58c109b" providerId="ADAL" clId="{48E5519B-48ED-469B-B643-7A881A59603F}" dt="2021-03-19T13:12:46.456" v="1310"/>
          <ac:inkMkLst>
            <pc:docMk/>
            <pc:sldMk cId="1705455782" sldId="260"/>
            <ac:inkMk id="124" creationId="{546A60A8-B112-4398-A483-0D4B6F97C238}"/>
          </ac:inkMkLst>
        </pc:inkChg>
        <pc:inkChg chg="add mod">
          <ac:chgData name="MT2020013 Apoorv Panse" userId="a3421d7c-e08a-4eb8-a39c-7a0ba58c109b" providerId="ADAL" clId="{48E5519B-48ED-469B-B643-7A881A59603F}" dt="2021-03-19T13:12:46.456" v="1310"/>
          <ac:inkMkLst>
            <pc:docMk/>
            <pc:sldMk cId="1705455782" sldId="260"/>
            <ac:inkMk id="125" creationId="{8C0085BD-B5FB-47D2-89D0-D9A8EAE84E3D}"/>
          </ac:inkMkLst>
        </pc:inkChg>
        <pc:inkChg chg="add mod">
          <ac:chgData name="MT2020013 Apoorv Panse" userId="a3421d7c-e08a-4eb8-a39c-7a0ba58c109b" providerId="ADAL" clId="{48E5519B-48ED-469B-B643-7A881A59603F}" dt="2021-03-19T13:12:46.456" v="1310"/>
          <ac:inkMkLst>
            <pc:docMk/>
            <pc:sldMk cId="1705455782" sldId="260"/>
            <ac:inkMk id="126" creationId="{2A1B9844-CAE0-4123-8407-B58B9536F8E5}"/>
          </ac:inkMkLst>
        </pc:inkChg>
        <pc:inkChg chg="add">
          <ac:chgData name="MT2020013 Apoorv Panse" userId="a3421d7c-e08a-4eb8-a39c-7a0ba58c109b" providerId="ADAL" clId="{48E5519B-48ED-469B-B643-7A881A59603F}" dt="2021-03-19T13:12:47.241" v="1311" actId="9405"/>
          <ac:inkMkLst>
            <pc:docMk/>
            <pc:sldMk cId="1705455782" sldId="260"/>
            <ac:inkMk id="128" creationId="{B7E5B3DC-EB61-4F4D-A712-78B50A8F1B6A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29" creationId="{9D97FBE3-A53F-4C2F-9AF5-10E8FFC7A2C0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30" creationId="{5A857F94-3242-4CBC-8208-75DAF5172CD5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31" creationId="{7437CEF5-DEC0-47D1-8B2E-CF2C25A83EAD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32" creationId="{5B917095-B150-47EA-84DD-30D8D23595FD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33" creationId="{E8123F50-94A2-443A-AF8A-49554FB7B3EE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34" creationId="{5D12E818-7BEF-4764-BACB-29C3A1819EBA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35" creationId="{34F516D5-E85E-4085-A4D6-7D1950D222A3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37" creationId="{925C0A94-26A1-4569-B4FC-A7D83C23854F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38" creationId="{BAED49DF-819B-4EB0-9273-1DDB69806253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40" creationId="{F1E6B837-F78C-4688-9743-1FEB6B6A6EAA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41" creationId="{0ECED88D-EC02-48D6-A6D3-8341B17A2396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42" creationId="{57381C20-7419-449C-B612-50CDDFB6569D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43" creationId="{692349B4-B578-4CED-92AD-5017F2053813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44" creationId="{080E366C-9DA0-4060-8E16-5C92EFDF3A38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45" creationId="{14218324-BC2F-4425-83C3-B76E0F7432D2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47" creationId="{EBDFB81F-007C-4708-9AE8-A39A1447A127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48" creationId="{F3857541-1C1C-41CC-B30E-EF93E9E3A585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49" creationId="{28412E5E-D9D9-42C9-9782-74462F0A7FDF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0" creationId="{41605EAC-23F5-4ECE-B3ED-85A0DBC43ED9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1" creationId="{C14F0869-3611-4F89-B198-1BAA0B55B01B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2" creationId="{DCC16D48-42ED-4FA7-B956-F91E2033AE89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3" creationId="{E62481EF-A774-4E2C-9EE8-CBA4B9E2D6F9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4" creationId="{6EA33D11-3B2F-418B-95DC-46B870B02CD9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5" creationId="{4D851C08-DBBD-46EB-845D-95469CE86923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6" creationId="{11632D74-32F6-4057-A25D-693DA37A1E58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7" creationId="{40595917-5892-467D-96AA-792D744BF2A9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8" creationId="{35B8B559-BCCB-432D-96A9-799BC6D55EA8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59" creationId="{9C8ABFB3-C3F4-4453-A532-E1D26F3089E8}"/>
          </ac:inkMkLst>
        </pc:inkChg>
        <pc:inkChg chg="add mod">
          <ac:chgData name="MT2020013 Apoorv Panse" userId="a3421d7c-e08a-4eb8-a39c-7a0ba58c109b" providerId="ADAL" clId="{48E5519B-48ED-469B-B643-7A881A59603F}" dt="2021-03-19T13:13:20.641" v="1344"/>
          <ac:inkMkLst>
            <pc:docMk/>
            <pc:sldMk cId="1705455782" sldId="260"/>
            <ac:inkMk id="160" creationId="{0488B388-725C-4F51-8A2B-AA5ABC9E9837}"/>
          </ac:inkMkLst>
        </pc:inkChg>
      </pc:sldChg>
      <pc:sldChg chg="addSp delSp modSp add mod">
        <pc:chgData name="MT2020013 Apoorv Panse" userId="a3421d7c-e08a-4eb8-a39c-7a0ba58c109b" providerId="ADAL" clId="{48E5519B-48ED-469B-B643-7A881A59603F}" dt="2021-03-19T13:09:33.655" v="1249"/>
        <pc:sldMkLst>
          <pc:docMk/>
          <pc:sldMk cId="4125016666" sldId="261"/>
        </pc:sldMkLst>
        <pc:grpChg chg="del">
          <ac:chgData name="MT2020013 Apoorv Panse" userId="a3421d7c-e08a-4eb8-a39c-7a0ba58c109b" providerId="ADAL" clId="{48E5519B-48ED-469B-B643-7A881A59603F}" dt="2021-03-19T13:04:41.979" v="1104" actId="478"/>
          <ac:grpSpMkLst>
            <pc:docMk/>
            <pc:sldMk cId="4125016666" sldId="261"/>
            <ac:grpSpMk id="16" creationId="{6BBDB80C-D34E-4AE0-A6A3-B6F835533737}"/>
          </ac:grpSpMkLst>
        </pc:grpChg>
        <pc:grpChg chg="del mod">
          <ac:chgData name="MT2020013 Apoorv Panse" userId="a3421d7c-e08a-4eb8-a39c-7a0ba58c109b" providerId="ADAL" clId="{48E5519B-48ED-469B-B643-7A881A59603F}" dt="2021-03-19T13:04:49.374" v="1112"/>
          <ac:grpSpMkLst>
            <pc:docMk/>
            <pc:sldMk cId="4125016666" sldId="261"/>
            <ac:grpSpMk id="49" creationId="{3C6153C4-9459-4821-9372-A907D475016C}"/>
          </ac:grpSpMkLst>
        </pc:grpChg>
        <pc:grpChg chg="mod">
          <ac:chgData name="MT2020013 Apoorv Panse" userId="a3421d7c-e08a-4eb8-a39c-7a0ba58c109b" providerId="ADAL" clId="{48E5519B-48ED-469B-B643-7A881A59603F}" dt="2021-03-19T13:04:49.374" v="1112"/>
          <ac:grpSpMkLst>
            <pc:docMk/>
            <pc:sldMk cId="4125016666" sldId="261"/>
            <ac:grpSpMk id="54" creationId="{F7A787F9-DB21-4EDA-A405-1ED5D8C425CA}"/>
          </ac:grpSpMkLst>
        </pc:grpChg>
        <pc:grpChg chg="add del mod">
          <ac:chgData name="MT2020013 Apoorv Panse" userId="a3421d7c-e08a-4eb8-a39c-7a0ba58c109b" providerId="ADAL" clId="{48E5519B-48ED-469B-B643-7A881A59603F}" dt="2021-03-19T13:06:01.355" v="1150"/>
          <ac:grpSpMkLst>
            <pc:docMk/>
            <pc:sldMk cId="4125016666" sldId="261"/>
            <ac:grpSpMk id="108" creationId="{905A6DD3-4C23-48B7-BEDC-70DF755D69CC}"/>
          </ac:grpSpMkLst>
        </pc:grpChg>
        <pc:grpChg chg="del">
          <ac:chgData name="MT2020013 Apoorv Panse" userId="a3421d7c-e08a-4eb8-a39c-7a0ba58c109b" providerId="ADAL" clId="{48E5519B-48ED-469B-B643-7A881A59603F}" dt="2021-03-19T13:04:41.979" v="1104" actId="478"/>
          <ac:grpSpMkLst>
            <pc:docMk/>
            <pc:sldMk cId="4125016666" sldId="261"/>
            <ac:grpSpMk id="114" creationId="{8EDDDCA9-9302-4693-91FB-CE91C409FF91}"/>
          </ac:grpSpMkLst>
        </pc:grpChg>
        <pc:grpChg chg="del">
          <ac:chgData name="MT2020013 Apoorv Panse" userId="a3421d7c-e08a-4eb8-a39c-7a0ba58c109b" providerId="ADAL" clId="{48E5519B-48ED-469B-B643-7A881A59603F}" dt="2021-03-19T13:04:41.979" v="1104" actId="478"/>
          <ac:grpSpMkLst>
            <pc:docMk/>
            <pc:sldMk cId="4125016666" sldId="261"/>
            <ac:grpSpMk id="120" creationId="{0B6D7137-0213-49E7-8878-6237BD4DA3AD}"/>
          </ac:grpSpMkLst>
        </pc:grpChg>
        <pc:grpChg chg="add del mod">
          <ac:chgData name="MT2020013 Apoorv Panse" userId="a3421d7c-e08a-4eb8-a39c-7a0ba58c109b" providerId="ADAL" clId="{48E5519B-48ED-469B-B643-7A881A59603F}" dt="2021-03-19T13:06:01.355" v="1150"/>
          <ac:grpSpMkLst>
            <pc:docMk/>
            <pc:sldMk cId="4125016666" sldId="261"/>
            <ac:grpSpMk id="121" creationId="{8E2AC9B8-D0D9-4E18-8CCE-0DFADA3B14BB}"/>
          </ac:grpSpMkLst>
        </pc:grpChg>
        <pc:grpChg chg="add del mod">
          <ac:chgData name="MT2020013 Apoorv Panse" userId="a3421d7c-e08a-4eb8-a39c-7a0ba58c109b" providerId="ADAL" clId="{48E5519B-48ED-469B-B643-7A881A59603F}" dt="2021-03-19T13:06:10.574" v="1158"/>
          <ac:grpSpMkLst>
            <pc:docMk/>
            <pc:sldMk cId="4125016666" sldId="261"/>
            <ac:grpSpMk id="124" creationId="{D5481439-0CE5-49C3-8FD9-3D66766CF342}"/>
          </ac:grpSpMkLst>
        </pc:grpChg>
        <pc:grpChg chg="mod">
          <ac:chgData name="MT2020013 Apoorv Panse" userId="a3421d7c-e08a-4eb8-a39c-7a0ba58c109b" providerId="ADAL" clId="{48E5519B-48ED-469B-B643-7A881A59603F}" dt="2021-03-19T13:05:07.690" v="1131"/>
          <ac:grpSpMkLst>
            <pc:docMk/>
            <pc:sldMk cId="4125016666" sldId="261"/>
            <ac:grpSpMk id="130" creationId="{7B1BC7BC-84C9-40D6-A72C-466572578311}"/>
          </ac:grpSpMkLst>
        </pc:grpChg>
        <pc:grpChg chg="del mod">
          <ac:chgData name="MT2020013 Apoorv Panse" userId="a3421d7c-e08a-4eb8-a39c-7a0ba58c109b" providerId="ADAL" clId="{48E5519B-48ED-469B-B643-7A881A59603F}" dt="2021-03-19T13:09:07.824" v="1233"/>
          <ac:grpSpMkLst>
            <pc:docMk/>
            <pc:sldMk cId="4125016666" sldId="261"/>
            <ac:grpSpMk id="133" creationId="{41F89641-827E-434B-A8F9-0E66DDBEF849}"/>
          </ac:grpSpMkLst>
        </pc:grpChg>
        <pc:grpChg chg="mod">
          <ac:chgData name="MT2020013 Apoorv Panse" userId="a3421d7c-e08a-4eb8-a39c-7a0ba58c109b" providerId="ADAL" clId="{48E5519B-48ED-469B-B643-7A881A59603F}" dt="2021-03-19T13:05:55.127" v="1143"/>
          <ac:grpSpMkLst>
            <pc:docMk/>
            <pc:sldMk cId="4125016666" sldId="261"/>
            <ac:grpSpMk id="136" creationId="{55A123A2-EFF4-4847-8E89-01BBD35D0062}"/>
          </ac:grpSpMkLst>
        </pc:grpChg>
        <pc:grpChg chg="del mod">
          <ac:chgData name="MT2020013 Apoorv Panse" userId="a3421d7c-e08a-4eb8-a39c-7a0ba58c109b" providerId="ADAL" clId="{48E5519B-48ED-469B-B643-7A881A59603F}" dt="2021-03-19T13:06:10.574" v="1158"/>
          <ac:grpSpMkLst>
            <pc:docMk/>
            <pc:sldMk cId="4125016666" sldId="261"/>
            <ac:grpSpMk id="140" creationId="{082CF4C2-92EC-4E67-844C-08F11D8DD935}"/>
          </ac:grpSpMkLst>
        </pc:grpChg>
        <pc:grpChg chg="del mod">
          <ac:chgData name="MT2020013 Apoorv Panse" userId="a3421d7c-e08a-4eb8-a39c-7a0ba58c109b" providerId="ADAL" clId="{48E5519B-48ED-469B-B643-7A881A59603F}" dt="2021-03-19T13:06:10.574" v="1158"/>
          <ac:grpSpMkLst>
            <pc:docMk/>
            <pc:sldMk cId="4125016666" sldId="261"/>
            <ac:grpSpMk id="142" creationId="{6AA861D5-1684-46C6-B5DC-60F7265A32AF}"/>
          </ac:grpSpMkLst>
        </pc:grpChg>
        <pc:grpChg chg="del mod">
          <ac:chgData name="MT2020013 Apoorv Panse" userId="a3421d7c-e08a-4eb8-a39c-7a0ba58c109b" providerId="ADAL" clId="{48E5519B-48ED-469B-B643-7A881A59603F}" dt="2021-03-19T13:06:11.877" v="1161"/>
          <ac:grpSpMkLst>
            <pc:docMk/>
            <pc:sldMk cId="4125016666" sldId="261"/>
            <ac:grpSpMk id="150" creationId="{ECBEA62D-C6E7-4E86-ABD1-6C505F84B19E}"/>
          </ac:grpSpMkLst>
        </pc:grpChg>
        <pc:grpChg chg="del mod">
          <ac:chgData name="MT2020013 Apoorv Panse" userId="a3421d7c-e08a-4eb8-a39c-7a0ba58c109b" providerId="ADAL" clId="{48E5519B-48ED-469B-B643-7A881A59603F}" dt="2021-03-19T13:07:20.776" v="1193"/>
          <ac:grpSpMkLst>
            <pc:docMk/>
            <pc:sldMk cId="4125016666" sldId="261"/>
            <ac:grpSpMk id="153" creationId="{6C2C4668-380C-4654-89BC-B80FB65E722A}"/>
          </ac:grpSpMkLst>
        </pc:grpChg>
        <pc:grpChg chg="del mod">
          <ac:chgData name="MT2020013 Apoorv Panse" userId="a3421d7c-e08a-4eb8-a39c-7a0ba58c109b" providerId="ADAL" clId="{48E5519B-48ED-469B-B643-7A881A59603F}" dt="2021-03-19T13:07:08.365" v="1181"/>
          <ac:grpSpMkLst>
            <pc:docMk/>
            <pc:sldMk cId="4125016666" sldId="261"/>
            <ac:grpSpMk id="158" creationId="{61C39B24-DE68-4948-AE9B-946957AFB986}"/>
          </ac:grpSpMkLst>
        </pc:grpChg>
        <pc:grpChg chg="add del mod">
          <ac:chgData name="MT2020013 Apoorv Panse" userId="a3421d7c-e08a-4eb8-a39c-7a0ba58c109b" providerId="ADAL" clId="{48E5519B-48ED-469B-B643-7A881A59603F}" dt="2021-03-19T13:07:08.365" v="1181"/>
          <ac:grpSpMkLst>
            <pc:docMk/>
            <pc:sldMk cId="4125016666" sldId="261"/>
            <ac:grpSpMk id="166" creationId="{8CB9C059-AE95-452F-860A-B9B3FF198DA9}"/>
          </ac:grpSpMkLst>
        </pc:grpChg>
        <pc:grpChg chg="mod">
          <ac:chgData name="MT2020013 Apoorv Panse" userId="a3421d7c-e08a-4eb8-a39c-7a0ba58c109b" providerId="ADAL" clId="{48E5519B-48ED-469B-B643-7A881A59603F}" dt="2021-03-19T13:07:02.978" v="1178"/>
          <ac:grpSpMkLst>
            <pc:docMk/>
            <pc:sldMk cId="4125016666" sldId="261"/>
            <ac:grpSpMk id="168" creationId="{DE4C0A6E-3EF8-4AEA-B4AF-A92BBBCFDF12}"/>
          </ac:grpSpMkLst>
        </pc:grpChg>
        <pc:grpChg chg="del mod">
          <ac:chgData name="MT2020013 Apoorv Panse" userId="a3421d7c-e08a-4eb8-a39c-7a0ba58c109b" providerId="ADAL" clId="{48E5519B-48ED-469B-B643-7A881A59603F}" dt="2021-03-19T13:07:10.492" v="1183"/>
          <ac:grpSpMkLst>
            <pc:docMk/>
            <pc:sldMk cId="4125016666" sldId="261"/>
            <ac:grpSpMk id="171" creationId="{F2329BB2-06F3-4152-AFD7-0BEB82ECECBF}"/>
          </ac:grpSpMkLst>
        </pc:grpChg>
        <pc:grpChg chg="del mod">
          <ac:chgData name="MT2020013 Apoorv Panse" userId="a3421d7c-e08a-4eb8-a39c-7a0ba58c109b" providerId="ADAL" clId="{48E5519B-48ED-469B-B643-7A881A59603F}" dt="2021-03-19T13:07:20.776" v="1193"/>
          <ac:grpSpMkLst>
            <pc:docMk/>
            <pc:sldMk cId="4125016666" sldId="261"/>
            <ac:grpSpMk id="172" creationId="{7364E9BF-843B-4D08-884A-E8A55C2950DD}"/>
          </ac:grpSpMkLst>
        </pc:grpChg>
        <pc:grpChg chg="del mod">
          <ac:chgData name="MT2020013 Apoorv Panse" userId="a3421d7c-e08a-4eb8-a39c-7a0ba58c109b" providerId="ADAL" clId="{48E5519B-48ED-469B-B643-7A881A59603F}" dt="2021-03-19T13:07:20.776" v="1193"/>
          <ac:grpSpMkLst>
            <pc:docMk/>
            <pc:sldMk cId="4125016666" sldId="261"/>
            <ac:grpSpMk id="174" creationId="{ADE2DAC6-64B1-4E56-911E-E0DEA8C4E5C7}"/>
          </ac:grpSpMkLst>
        </pc:grpChg>
        <pc:grpChg chg="del mod">
          <ac:chgData name="MT2020013 Apoorv Panse" userId="a3421d7c-e08a-4eb8-a39c-7a0ba58c109b" providerId="ADAL" clId="{48E5519B-48ED-469B-B643-7A881A59603F}" dt="2021-03-19T13:07:20.776" v="1193"/>
          <ac:grpSpMkLst>
            <pc:docMk/>
            <pc:sldMk cId="4125016666" sldId="261"/>
            <ac:grpSpMk id="180" creationId="{0F0A2200-7A33-484D-B431-F1C7AE199B7B}"/>
          </ac:grpSpMkLst>
        </pc:grpChg>
        <pc:grpChg chg="del mod">
          <ac:chgData name="MT2020013 Apoorv Panse" userId="a3421d7c-e08a-4eb8-a39c-7a0ba58c109b" providerId="ADAL" clId="{48E5519B-48ED-469B-B643-7A881A59603F}" dt="2021-03-19T13:07:37.842" v="1213"/>
          <ac:grpSpMkLst>
            <pc:docMk/>
            <pc:sldMk cId="4125016666" sldId="261"/>
            <ac:grpSpMk id="184" creationId="{FC4F2F4C-889D-453A-A1D3-5BE79DE4532A}"/>
          </ac:grpSpMkLst>
        </pc:grpChg>
        <pc:grpChg chg="del mod">
          <ac:chgData name="MT2020013 Apoorv Panse" userId="a3421d7c-e08a-4eb8-a39c-7a0ba58c109b" providerId="ADAL" clId="{48E5519B-48ED-469B-B643-7A881A59603F}" dt="2021-03-19T13:07:35.514" v="1211"/>
          <ac:grpSpMkLst>
            <pc:docMk/>
            <pc:sldMk cId="4125016666" sldId="261"/>
            <ac:grpSpMk id="188" creationId="{D16F9DE7-6321-4FDD-B02E-66D9C56F0C91}"/>
          </ac:grpSpMkLst>
        </pc:grpChg>
        <pc:grpChg chg="del mod">
          <ac:chgData name="MT2020013 Apoorv Panse" userId="a3421d7c-e08a-4eb8-a39c-7a0ba58c109b" providerId="ADAL" clId="{48E5519B-48ED-469B-B643-7A881A59603F}" dt="2021-03-19T13:08:02.954" v="1226"/>
          <ac:grpSpMkLst>
            <pc:docMk/>
            <pc:sldMk cId="4125016666" sldId="261"/>
            <ac:grpSpMk id="202" creationId="{FC79FBF8-4684-4C97-8161-F4DCE543E232}"/>
          </ac:grpSpMkLst>
        </pc:grpChg>
        <pc:grpChg chg="del mod">
          <ac:chgData name="MT2020013 Apoorv Panse" userId="a3421d7c-e08a-4eb8-a39c-7a0ba58c109b" providerId="ADAL" clId="{48E5519B-48ED-469B-B643-7A881A59603F}" dt="2021-03-19T13:08:23.202" v="1228"/>
          <ac:grpSpMkLst>
            <pc:docMk/>
            <pc:sldMk cId="4125016666" sldId="261"/>
            <ac:grpSpMk id="204" creationId="{BB2558F3-DFE9-411F-85DD-3DB1BEED0D3A}"/>
          </ac:grpSpMkLst>
        </pc:grpChg>
        <pc:grpChg chg="del mod">
          <ac:chgData name="MT2020013 Apoorv Panse" userId="a3421d7c-e08a-4eb8-a39c-7a0ba58c109b" providerId="ADAL" clId="{48E5519B-48ED-469B-B643-7A881A59603F}" dt="2021-03-19T13:07:48.362" v="1224"/>
          <ac:grpSpMkLst>
            <pc:docMk/>
            <pc:sldMk cId="4125016666" sldId="261"/>
            <ac:grpSpMk id="209" creationId="{4FE1FE58-8A46-4580-8E14-4A0972029050}"/>
          </ac:grpSpMkLst>
        </pc:grpChg>
        <pc:grpChg chg="del mod">
          <ac:chgData name="MT2020013 Apoorv Panse" userId="a3421d7c-e08a-4eb8-a39c-7a0ba58c109b" providerId="ADAL" clId="{48E5519B-48ED-469B-B643-7A881A59603F}" dt="2021-03-19T13:08:23.202" v="1228"/>
          <ac:grpSpMkLst>
            <pc:docMk/>
            <pc:sldMk cId="4125016666" sldId="261"/>
            <ac:grpSpMk id="215" creationId="{A0559517-7AB3-41B8-9AA3-C20F408FC6BD}"/>
          </ac:grpSpMkLst>
        </pc:grpChg>
        <pc:grpChg chg="mod">
          <ac:chgData name="MT2020013 Apoorv Panse" userId="a3421d7c-e08a-4eb8-a39c-7a0ba58c109b" providerId="ADAL" clId="{48E5519B-48ED-469B-B643-7A881A59603F}" dt="2021-03-19T13:08:02.954" v="1226"/>
          <ac:grpSpMkLst>
            <pc:docMk/>
            <pc:sldMk cId="4125016666" sldId="261"/>
            <ac:grpSpMk id="217" creationId="{4AD8F1BE-48D7-4AEA-B87D-C2CF3D75F66B}"/>
          </ac:grpSpMkLst>
        </pc:grpChg>
        <pc:grpChg chg="del mod">
          <ac:chgData name="MT2020013 Apoorv Panse" userId="a3421d7c-e08a-4eb8-a39c-7a0ba58c109b" providerId="ADAL" clId="{48E5519B-48ED-469B-B643-7A881A59603F}" dt="2021-03-19T13:09:07.824" v="1233"/>
          <ac:grpSpMkLst>
            <pc:docMk/>
            <pc:sldMk cId="4125016666" sldId="261"/>
            <ac:grpSpMk id="219" creationId="{0DDF133C-54B9-4114-B3A8-10DFDBECC93B}"/>
          </ac:grpSpMkLst>
        </pc:grpChg>
        <pc:grpChg chg="del mod">
          <ac:chgData name="MT2020013 Apoorv Panse" userId="a3421d7c-e08a-4eb8-a39c-7a0ba58c109b" providerId="ADAL" clId="{48E5519B-48ED-469B-B643-7A881A59603F}" dt="2021-03-19T13:09:12.944" v="1239"/>
          <ac:grpSpMkLst>
            <pc:docMk/>
            <pc:sldMk cId="4125016666" sldId="261"/>
            <ac:grpSpMk id="224" creationId="{A1E0D0DE-D774-4F02-81B5-25B9AC3487BC}"/>
          </ac:grpSpMkLst>
        </pc:grpChg>
        <pc:grpChg chg="mod">
          <ac:chgData name="MT2020013 Apoorv Panse" userId="a3421d7c-e08a-4eb8-a39c-7a0ba58c109b" providerId="ADAL" clId="{48E5519B-48ED-469B-B643-7A881A59603F}" dt="2021-03-19T13:09:12.944" v="1239"/>
          <ac:grpSpMkLst>
            <pc:docMk/>
            <pc:sldMk cId="4125016666" sldId="261"/>
            <ac:grpSpMk id="230" creationId="{878E14DF-4D09-4FD2-A6C1-EC1D8A6806B4}"/>
          </ac:grpSpMkLst>
        </pc:grpChg>
        <pc:grpChg chg="mod">
          <ac:chgData name="MT2020013 Apoorv Panse" userId="a3421d7c-e08a-4eb8-a39c-7a0ba58c109b" providerId="ADAL" clId="{48E5519B-48ED-469B-B643-7A881A59603F}" dt="2021-03-19T13:09:18.872" v="1243"/>
          <ac:grpSpMkLst>
            <pc:docMk/>
            <pc:sldMk cId="4125016666" sldId="261"/>
            <ac:grpSpMk id="234" creationId="{8DA82317-C268-4AB5-AD9B-26B3E6DC3896}"/>
          </ac:grpSpMkLst>
        </pc:grpChg>
        <pc:grpChg chg="mod">
          <ac:chgData name="MT2020013 Apoorv Panse" userId="a3421d7c-e08a-4eb8-a39c-7a0ba58c109b" providerId="ADAL" clId="{48E5519B-48ED-469B-B643-7A881A59603F}" dt="2021-03-19T13:09:33.655" v="1249"/>
          <ac:grpSpMkLst>
            <pc:docMk/>
            <pc:sldMk cId="4125016666" sldId="261"/>
            <ac:grpSpMk id="240" creationId="{7F3A7061-3764-4ADF-8601-1AB2E30B3904}"/>
          </ac:grpSpMkLst>
        </pc:grpChg>
        <pc:inkChg chg="add mod">
          <ac:chgData name="MT2020013 Apoorv Panse" userId="a3421d7c-e08a-4eb8-a39c-7a0ba58c109b" providerId="ADAL" clId="{48E5519B-48ED-469B-B643-7A881A59603F}" dt="2021-03-19T13:04:49.374" v="1112"/>
          <ac:inkMkLst>
            <pc:docMk/>
            <pc:sldMk cId="4125016666" sldId="261"/>
            <ac:inkMk id="15" creationId="{5DE4E5E5-61A3-4B39-8479-EBB5841536E1}"/>
          </ac:inkMkLst>
        </pc:inkChg>
        <pc:inkChg chg="add mod">
          <ac:chgData name="MT2020013 Apoorv Panse" userId="a3421d7c-e08a-4eb8-a39c-7a0ba58c109b" providerId="ADAL" clId="{48E5519B-48ED-469B-B643-7A881A59603F}" dt="2021-03-19T13:04:49.374" v="1112"/>
          <ac:inkMkLst>
            <pc:docMk/>
            <pc:sldMk cId="4125016666" sldId="261"/>
            <ac:inkMk id="24" creationId="{25C6BE80-DEBC-4966-8C95-C98D31A045AF}"/>
          </ac:inkMkLst>
        </pc:inkChg>
        <pc:inkChg chg="add mod">
          <ac:chgData name="MT2020013 Apoorv Panse" userId="a3421d7c-e08a-4eb8-a39c-7a0ba58c109b" providerId="ADAL" clId="{48E5519B-48ED-469B-B643-7A881A59603F}" dt="2021-03-19T13:04:49.374" v="1112"/>
          <ac:inkMkLst>
            <pc:docMk/>
            <pc:sldMk cId="4125016666" sldId="261"/>
            <ac:inkMk id="28" creationId="{163B3A37-CFAA-4EC7-85E2-4A5268E5783E}"/>
          </ac:inkMkLst>
        </pc:inkChg>
        <pc:inkChg chg="add mod">
          <ac:chgData name="MT2020013 Apoorv Panse" userId="a3421d7c-e08a-4eb8-a39c-7a0ba58c109b" providerId="ADAL" clId="{48E5519B-48ED-469B-B643-7A881A59603F}" dt="2021-03-19T13:04:49.374" v="1112"/>
          <ac:inkMkLst>
            <pc:docMk/>
            <pc:sldMk cId="4125016666" sldId="261"/>
            <ac:inkMk id="35" creationId="{99DF4FB7-F4B3-4EDC-A70E-2B26E2E2194A}"/>
          </ac:inkMkLst>
        </pc:inkChg>
        <pc:inkChg chg="add mod">
          <ac:chgData name="MT2020013 Apoorv Panse" userId="a3421d7c-e08a-4eb8-a39c-7a0ba58c109b" providerId="ADAL" clId="{48E5519B-48ED-469B-B643-7A881A59603F}" dt="2021-03-19T13:04:49.374" v="1112"/>
          <ac:inkMkLst>
            <pc:docMk/>
            <pc:sldMk cId="4125016666" sldId="261"/>
            <ac:inkMk id="40" creationId="{E20839EC-CD9C-45BA-A102-B7CB16F425F5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50" creationId="{B01CBEC7-0DF3-4359-8DEA-62CB59D53A85}"/>
          </ac:inkMkLst>
        </pc:inkChg>
        <pc:inkChg chg="add mod">
          <ac:chgData name="MT2020013 Apoorv Panse" userId="a3421d7c-e08a-4eb8-a39c-7a0ba58c109b" providerId="ADAL" clId="{48E5519B-48ED-469B-B643-7A881A59603F}" dt="2021-03-19T13:04:49.374" v="1112"/>
          <ac:inkMkLst>
            <pc:docMk/>
            <pc:sldMk cId="4125016666" sldId="261"/>
            <ac:inkMk id="51" creationId="{A7162DC7-8C66-4A3F-8899-63F77884AA23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63" creationId="{23F5F337-019C-4D95-ACB6-D5B433E64CFD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64" creationId="{FA5C5226-BFA9-406B-8010-ECCBC61828DB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65" creationId="{A4F9FD94-E520-482C-A813-177037BDD882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66" creationId="{EF47A6F3-B1F4-4AAF-A0DA-6F4D0CD5AD66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67" creationId="{E689E7A5-2706-4367-84E4-E5A8B654FD1C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68" creationId="{FEC13A54-71F6-4EC9-9664-4C908E638E98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69" creationId="{13956B19-B955-447B-B150-34F08E70A2B0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70" creationId="{0913315E-2742-4E15-9DA9-AD842AE2406F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71" creationId="{C023FB2A-A77F-4714-BFC1-3CEC7C3C456A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72" creationId="{B288535A-69ED-4A5D-9461-4F723F77E91B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73" creationId="{E44EE912-6569-4484-8B74-523B7089DE83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74" creationId="{1725C32E-3E1A-43BD-AC30-83C6FAEDA66E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75" creationId="{EB2EF649-DBEC-4B21-81D7-CC2DF8627644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76" creationId="{86EE75D5-77C1-44F0-9E5A-7991E17A4DBB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77" creationId="{9A000360-D6D4-4B75-8B5B-F149BF990702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78" creationId="{19427608-595D-479B-A610-E49745AE0D52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79" creationId="{49EEDA7A-233B-4EEC-990A-7CEB88FC4F07}"/>
          </ac:inkMkLst>
        </pc:inkChg>
        <pc:inkChg chg="del">
          <ac:chgData name="MT2020013 Apoorv Panse" userId="a3421d7c-e08a-4eb8-a39c-7a0ba58c109b" providerId="ADAL" clId="{48E5519B-48ED-469B-B643-7A881A59603F}" dt="2021-03-19T13:04:41.979" v="1104" actId="478"/>
          <ac:inkMkLst>
            <pc:docMk/>
            <pc:sldMk cId="4125016666" sldId="261"/>
            <ac:inkMk id="80" creationId="{FD21BA47-1C6E-489F-A63A-587A3A1E7483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81" creationId="{7DC36D00-CEBF-4DA4-AF83-BB67581E4FE6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83" creationId="{C0C2743F-9EAD-42EB-84E7-C20A778EF266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86" creationId="{96780C89-654C-4E2E-95B0-1177C3BF0281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96" creationId="{64DCB1AA-178F-4147-915B-09CC5593E536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97" creationId="{FCF04A86-1AFD-49A3-A828-9F865246D2B6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22" creationId="{3C34AA27-450A-4D1F-B824-941731777D9C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23" creationId="{EBF00CFB-A89D-4B13-AAA6-A70510AA9BE4}"/>
          </ac:inkMkLst>
        </pc:inkChg>
        <pc:inkChg chg="add del mod">
          <ac:chgData name="MT2020013 Apoorv Panse" userId="a3421d7c-e08a-4eb8-a39c-7a0ba58c109b" providerId="ADAL" clId="{48E5519B-48ED-469B-B643-7A881A59603F}" dt="2021-03-19T13:05:08.571" v="1135" actId="9405"/>
          <ac:inkMkLst>
            <pc:docMk/>
            <pc:sldMk cId="4125016666" sldId="261"/>
            <ac:inkMk id="125" creationId="{B501A298-9657-4EEA-A79C-0F332EFCC338}"/>
          </ac:inkMkLst>
        </pc:inkChg>
        <pc:inkChg chg="add del mod">
          <ac:chgData name="MT2020013 Apoorv Panse" userId="a3421d7c-e08a-4eb8-a39c-7a0ba58c109b" providerId="ADAL" clId="{48E5519B-48ED-469B-B643-7A881A59603F}" dt="2021-03-19T13:05:08.337" v="1134" actId="9405"/>
          <ac:inkMkLst>
            <pc:docMk/>
            <pc:sldMk cId="4125016666" sldId="261"/>
            <ac:inkMk id="126" creationId="{8839F8D4-4343-4988-A2CF-40D1EAF54F0F}"/>
          </ac:inkMkLst>
        </pc:inkChg>
        <pc:inkChg chg="add del mod">
          <ac:chgData name="MT2020013 Apoorv Panse" userId="a3421d7c-e08a-4eb8-a39c-7a0ba58c109b" providerId="ADAL" clId="{48E5519B-48ED-469B-B643-7A881A59603F}" dt="2021-03-19T13:05:08.054" v="1133" actId="9405"/>
          <ac:inkMkLst>
            <pc:docMk/>
            <pc:sldMk cId="4125016666" sldId="261"/>
            <ac:inkMk id="127" creationId="{305D3171-1D42-4166-8516-692FACB56732}"/>
          </ac:inkMkLst>
        </pc:inkChg>
        <pc:inkChg chg="add del mod">
          <ac:chgData name="MT2020013 Apoorv Panse" userId="a3421d7c-e08a-4eb8-a39c-7a0ba58c109b" providerId="ADAL" clId="{48E5519B-48ED-469B-B643-7A881A59603F}" dt="2021-03-19T13:05:07.838" v="1132" actId="9405"/>
          <ac:inkMkLst>
            <pc:docMk/>
            <pc:sldMk cId="4125016666" sldId="261"/>
            <ac:inkMk id="128" creationId="{768D310A-5DD6-4885-94C4-B4CEB8D41CF3}"/>
          </ac:inkMkLst>
        </pc:inkChg>
        <pc:inkChg chg="add del mod">
          <ac:chgData name="MT2020013 Apoorv Panse" userId="a3421d7c-e08a-4eb8-a39c-7a0ba58c109b" providerId="ADAL" clId="{48E5519B-48ED-469B-B643-7A881A59603F}" dt="2021-03-19T13:05:07.690" v="1131"/>
          <ac:inkMkLst>
            <pc:docMk/>
            <pc:sldMk cId="4125016666" sldId="261"/>
            <ac:inkMk id="129" creationId="{C5F9A8BC-CEB5-414E-8B74-6B15CAEACD04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131" creationId="{14074BAD-3C25-4046-9B38-60CF3E1CB981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132" creationId="{438D62C5-F00D-44AB-B5BA-5C603C67E7F1}"/>
          </ac:inkMkLst>
        </pc:inkChg>
        <pc:inkChg chg="add del mod">
          <ac:chgData name="MT2020013 Apoorv Panse" userId="a3421d7c-e08a-4eb8-a39c-7a0ba58c109b" providerId="ADAL" clId="{48E5519B-48ED-469B-B643-7A881A59603F}" dt="2021-03-19T13:05:56.130" v="1144" actId="9405"/>
          <ac:inkMkLst>
            <pc:docMk/>
            <pc:sldMk cId="4125016666" sldId="261"/>
            <ac:inkMk id="134" creationId="{6F716244-9087-4589-A0D9-FBA6B3CAFDDC}"/>
          </ac:inkMkLst>
        </pc:inkChg>
        <pc:inkChg chg="add del mod">
          <ac:chgData name="MT2020013 Apoorv Panse" userId="a3421d7c-e08a-4eb8-a39c-7a0ba58c109b" providerId="ADAL" clId="{48E5519B-48ED-469B-B643-7A881A59603F}" dt="2021-03-19T13:05:55.127" v="1143"/>
          <ac:inkMkLst>
            <pc:docMk/>
            <pc:sldMk cId="4125016666" sldId="261"/>
            <ac:inkMk id="135" creationId="{C636642F-61FF-43CD-90BC-7B54D3972EBE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37" creationId="{9BD2961F-74B7-425C-BED4-63F5B718AC54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38" creationId="{FCE6A7B9-AFF4-4E46-8ADA-216F1E4212A5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39" creationId="{B96C0E28-9182-4A8A-A0DA-D40885BC6AA2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41" creationId="{13BF5503-7024-4826-9FB4-5BC4F9F94762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43" creationId="{6E10F585-A85B-49DD-99EB-2BDBEF708EBF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44" creationId="{F805C4D1-F21A-4026-98C9-2459666FDDE1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45" creationId="{9962F155-66F3-47A3-A927-5E334429705B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46" creationId="{662FA9BC-22D8-4BF6-A1DD-345DABAAACC8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47" creationId="{582B3281-8F0C-4A75-B94A-1776CC29BFF7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48" creationId="{FA2954C6-ADA1-438E-909B-0970A549C716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49" creationId="{2FFA9549-A86D-49C4-B110-DE9839E999E1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51" creationId="{A3A8070F-3612-4369-9D59-692263CD3FA5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52" creationId="{524D0C5F-3332-41D1-AD48-30E118660DE8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154" creationId="{90143B99-67A0-40E6-8615-281F75B7D517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155" creationId="{065C19A1-EFE9-4E08-9332-EADB61A9936B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156" creationId="{3516F22D-967E-4AE5-9F2A-EFB264692FD5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157" creationId="{ECCA1238-921E-425F-8FDB-C9F7633B30AB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59" creationId="{63A8853D-79E2-4ADD-8C9E-B38ADE79977D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60" creationId="{8BC6EA39-97FD-4F50-894F-645CDD0B30F3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61" creationId="{03D120B7-F128-4724-B882-E79068B81A35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62" creationId="{10A0375A-B2B2-4B45-AD29-73CCE5F46B97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63" creationId="{E2FD4026-2D20-42BB-9C46-4FEB5CF2DFF1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64" creationId="{8B54DDE2-0258-440A-993F-CBB300BC85D0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65" creationId="{8388621F-E8B6-4626-851E-5CA69E3DA276}"/>
          </ac:inkMkLst>
        </pc:inkChg>
        <pc:inkChg chg="add del mod">
          <ac:chgData name="MT2020013 Apoorv Panse" userId="a3421d7c-e08a-4eb8-a39c-7a0ba58c109b" providerId="ADAL" clId="{48E5519B-48ED-469B-B643-7A881A59603F}" dt="2021-03-19T13:07:02.978" v="1178"/>
          <ac:inkMkLst>
            <pc:docMk/>
            <pc:sldMk cId="4125016666" sldId="261"/>
            <ac:inkMk id="167" creationId="{808B87F6-0942-4160-98AA-269A9B786588}"/>
          </ac:inkMkLst>
        </pc:inkChg>
        <pc:inkChg chg="add mod">
          <ac:chgData name="MT2020013 Apoorv Panse" userId="a3421d7c-e08a-4eb8-a39c-7a0ba58c109b" providerId="ADAL" clId="{48E5519B-48ED-469B-B643-7A881A59603F}" dt="2021-03-19T13:07:20.776" v="1193"/>
          <ac:inkMkLst>
            <pc:docMk/>
            <pc:sldMk cId="4125016666" sldId="261"/>
            <ac:inkMk id="169" creationId="{CD9EE5A7-B70E-4C18-BD72-BA6063DF01EA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70" creationId="{EA87FD86-D949-4625-A97E-38FBF70A43A5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73" creationId="{4B96B831-3A23-47A0-8643-A0BBCF995F4B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75" creationId="{38EBCC7B-793D-41F0-BDEA-B5AE590E6E05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76" creationId="{E13874F2-C5B0-47E8-8927-D5A42589D70E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77" creationId="{7B712ECC-20AD-4347-9A84-C175A1CC5473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78" creationId="{3686AFB5-1A90-4AF0-B7F6-89EF044A1723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79" creationId="{3CE63AF0-6AD7-484C-ACEB-CD94CE530CAD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81" creationId="{08B0C842-DB9A-4BC1-A130-185EEB94AC15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82" creationId="{1391CE82-B0CB-4AD6-BE85-ECBFAA009282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183" creationId="{D2EE7877-2AAC-4A3A-AA20-D4D4F3745652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85" creationId="{E0616CE8-36E1-43FB-B9AE-81E5FDA2F59E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86" creationId="{B5A4B637-A52E-4EFE-AACD-AD8BD1D5CF83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87" creationId="{A06686EC-7758-47A8-BE86-C814AAE08E40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89" creationId="{76DB32C1-1BBF-4C75-A1AB-C2E96044369D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0" creationId="{A2A04074-DF0B-4B41-A09E-89BF08031CD7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1" creationId="{0AF2DADC-5208-4628-8162-EE26DA153AEB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2" creationId="{F25ECD82-6777-4B9E-8763-E51F596299FD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3" creationId="{36CD4B1E-3B8C-40B0-BB5C-0ADC47E2F836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4" creationId="{08FE1819-CC79-4013-BF39-9566941D7395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5" creationId="{A5F676B3-2AC7-4884-A8C3-5F57C48B70D6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6" creationId="{8E87C241-8537-4F18-B4F2-E39CC3B1C4B9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7" creationId="{D61BB895-418E-444D-AE3D-4BFCFEEAD99D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8" creationId="{96DA81BC-BBCD-47A0-B40D-70559356B629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199" creationId="{C275B0D8-8BFC-4282-91DE-461D2158BFED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200" creationId="{ADEE0B4B-0490-4AC7-B717-B71378414A73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201" creationId="{5C939086-01F7-4618-AC3C-698861A656E2}"/>
          </ac:inkMkLst>
        </pc:inkChg>
        <pc:inkChg chg="add mod">
          <ac:chgData name="MT2020013 Apoorv Panse" userId="a3421d7c-e08a-4eb8-a39c-7a0ba58c109b" providerId="ADAL" clId="{48E5519B-48ED-469B-B643-7A881A59603F}" dt="2021-03-19T13:08:23.202" v="1228"/>
          <ac:inkMkLst>
            <pc:docMk/>
            <pc:sldMk cId="4125016666" sldId="261"/>
            <ac:inkMk id="203" creationId="{347E36FF-6FA7-4DE6-8497-4BD0AA6C1C5A}"/>
          </ac:inkMkLst>
        </pc:inkChg>
        <pc:inkChg chg="add">
          <ac:chgData name="MT2020013 Apoorv Panse" userId="a3421d7c-e08a-4eb8-a39c-7a0ba58c109b" providerId="ADAL" clId="{48E5519B-48ED-469B-B643-7A881A59603F}" dt="2021-03-19T13:07:40.826" v="1214" actId="9405"/>
          <ac:inkMkLst>
            <pc:docMk/>
            <pc:sldMk cId="4125016666" sldId="261"/>
            <ac:inkMk id="205" creationId="{649B613B-B49E-4428-8CF0-1C92B5BDAD7C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206" creationId="{77FA475B-28DB-4991-989E-1BB20F9A919F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207" creationId="{7D268746-B911-49AC-BECE-F5F3B808BB2B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208" creationId="{29279CAA-BC8C-4099-A33D-C8999104FCB2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210" creationId="{9C9B2FCE-E758-41AE-A49D-362E7E7BD6F8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211" creationId="{A389F1BE-57FA-498B-956A-ED5F5D7DA7C0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212" creationId="{189711AC-38D4-47E9-A877-67A2D097D802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213" creationId="{311E2F88-6DE6-402E-BFEF-019FAE024D3A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214" creationId="{31EB29A3-D96C-493D-B485-68BA3B6A9E34}"/>
          </ac:inkMkLst>
        </pc:inkChg>
        <pc:inkChg chg="add mod">
          <ac:chgData name="MT2020013 Apoorv Panse" userId="a3421d7c-e08a-4eb8-a39c-7a0ba58c109b" providerId="ADAL" clId="{48E5519B-48ED-469B-B643-7A881A59603F}" dt="2021-03-19T13:08:02.954" v="1226"/>
          <ac:inkMkLst>
            <pc:docMk/>
            <pc:sldMk cId="4125016666" sldId="261"/>
            <ac:inkMk id="216" creationId="{03A03178-76DC-4E61-9FE5-7A8B73DEABE8}"/>
          </ac:inkMkLst>
        </pc:inkChg>
        <pc:inkChg chg="add mod">
          <ac:chgData name="MT2020013 Apoorv Panse" userId="a3421d7c-e08a-4eb8-a39c-7a0ba58c109b" providerId="ADAL" clId="{48E5519B-48ED-469B-B643-7A881A59603F}" dt="2021-03-19T13:09:07.824" v="1233"/>
          <ac:inkMkLst>
            <pc:docMk/>
            <pc:sldMk cId="4125016666" sldId="261"/>
            <ac:inkMk id="218" creationId="{8C5B96AE-6FED-4CCC-B38D-B282917844E6}"/>
          </ac:inkMkLst>
        </pc:inkChg>
        <pc:inkChg chg="add">
          <ac:chgData name="MT2020013 Apoorv Panse" userId="a3421d7c-e08a-4eb8-a39c-7a0ba58c109b" providerId="ADAL" clId="{48E5519B-48ED-469B-B643-7A881A59603F}" dt="2021-03-19T13:08:59.053" v="1229" actId="9405"/>
          <ac:inkMkLst>
            <pc:docMk/>
            <pc:sldMk cId="4125016666" sldId="261"/>
            <ac:inkMk id="220" creationId="{A06DB810-7326-49F1-973B-F18671CE11FB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221" creationId="{21ACC375-E9FC-4BAF-82B6-DD1F862D1125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222" creationId="{BAF6E5D4-0E1A-4E0C-85E0-1DCE2A6EA610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223" creationId="{2E75F82B-0117-47F3-B0B5-AFBBAF508BF2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225" creationId="{7C48B53C-2B24-4910-B742-FC2F96D9DAAE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226" creationId="{F0892822-9144-4EE2-964A-023636B89D7D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227" creationId="{5C3822B0-4D0E-4A2C-90BE-C03C90E527FA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228" creationId="{1E0C09B1-C0FD-4139-B97A-FCA85F3F2A09}"/>
          </ac:inkMkLst>
        </pc:inkChg>
        <pc:inkChg chg="add mod">
          <ac:chgData name="MT2020013 Apoorv Panse" userId="a3421d7c-e08a-4eb8-a39c-7a0ba58c109b" providerId="ADAL" clId="{48E5519B-48ED-469B-B643-7A881A59603F}" dt="2021-03-19T13:09:12.944" v="1239"/>
          <ac:inkMkLst>
            <pc:docMk/>
            <pc:sldMk cId="4125016666" sldId="261"/>
            <ac:inkMk id="229" creationId="{F0B28912-9CD7-454D-BFDA-80095CC5B120}"/>
          </ac:inkMkLst>
        </pc:inkChg>
        <pc:inkChg chg="add mod">
          <ac:chgData name="MT2020013 Apoorv Panse" userId="a3421d7c-e08a-4eb8-a39c-7a0ba58c109b" providerId="ADAL" clId="{48E5519B-48ED-469B-B643-7A881A59603F}" dt="2021-03-19T13:09:18.872" v="1243"/>
          <ac:inkMkLst>
            <pc:docMk/>
            <pc:sldMk cId="4125016666" sldId="261"/>
            <ac:inkMk id="231" creationId="{459C43FF-8093-4864-AB6B-F4885471E89A}"/>
          </ac:inkMkLst>
        </pc:inkChg>
        <pc:inkChg chg="add mod">
          <ac:chgData name="MT2020013 Apoorv Panse" userId="a3421d7c-e08a-4eb8-a39c-7a0ba58c109b" providerId="ADAL" clId="{48E5519B-48ED-469B-B643-7A881A59603F}" dt="2021-03-19T13:09:18.872" v="1243"/>
          <ac:inkMkLst>
            <pc:docMk/>
            <pc:sldMk cId="4125016666" sldId="261"/>
            <ac:inkMk id="232" creationId="{092B7059-423A-44A9-9E5A-7E47EEB44A8B}"/>
          </ac:inkMkLst>
        </pc:inkChg>
        <pc:inkChg chg="add mod">
          <ac:chgData name="MT2020013 Apoorv Panse" userId="a3421d7c-e08a-4eb8-a39c-7a0ba58c109b" providerId="ADAL" clId="{48E5519B-48ED-469B-B643-7A881A59603F}" dt="2021-03-19T13:09:18.872" v="1243"/>
          <ac:inkMkLst>
            <pc:docMk/>
            <pc:sldMk cId="4125016666" sldId="261"/>
            <ac:inkMk id="233" creationId="{D1EFF62A-BD72-478A-9938-E62AD6AFF52F}"/>
          </ac:inkMkLst>
        </pc:inkChg>
        <pc:inkChg chg="add mod">
          <ac:chgData name="MT2020013 Apoorv Panse" userId="a3421d7c-e08a-4eb8-a39c-7a0ba58c109b" providerId="ADAL" clId="{48E5519B-48ED-469B-B643-7A881A59603F}" dt="2021-03-19T13:09:33.655" v="1249"/>
          <ac:inkMkLst>
            <pc:docMk/>
            <pc:sldMk cId="4125016666" sldId="261"/>
            <ac:inkMk id="235" creationId="{EA2A6A9B-EE70-4CC2-93B6-FAED57A48D46}"/>
          </ac:inkMkLst>
        </pc:inkChg>
        <pc:inkChg chg="add mod">
          <ac:chgData name="MT2020013 Apoorv Panse" userId="a3421d7c-e08a-4eb8-a39c-7a0ba58c109b" providerId="ADAL" clId="{48E5519B-48ED-469B-B643-7A881A59603F}" dt="2021-03-19T13:09:33.655" v="1249"/>
          <ac:inkMkLst>
            <pc:docMk/>
            <pc:sldMk cId="4125016666" sldId="261"/>
            <ac:inkMk id="236" creationId="{A9FE24D5-C679-4899-A601-0BF342E53644}"/>
          </ac:inkMkLst>
        </pc:inkChg>
        <pc:inkChg chg="add mod">
          <ac:chgData name="MT2020013 Apoorv Panse" userId="a3421d7c-e08a-4eb8-a39c-7a0ba58c109b" providerId="ADAL" clId="{48E5519B-48ED-469B-B643-7A881A59603F}" dt="2021-03-19T13:09:33.655" v="1249"/>
          <ac:inkMkLst>
            <pc:docMk/>
            <pc:sldMk cId="4125016666" sldId="261"/>
            <ac:inkMk id="237" creationId="{8EE38C6C-E261-476D-AC9E-467B18C8C8B6}"/>
          </ac:inkMkLst>
        </pc:inkChg>
        <pc:inkChg chg="add mod">
          <ac:chgData name="MT2020013 Apoorv Panse" userId="a3421d7c-e08a-4eb8-a39c-7a0ba58c109b" providerId="ADAL" clId="{48E5519B-48ED-469B-B643-7A881A59603F}" dt="2021-03-19T13:09:33.655" v="1249"/>
          <ac:inkMkLst>
            <pc:docMk/>
            <pc:sldMk cId="4125016666" sldId="261"/>
            <ac:inkMk id="238" creationId="{9B420F8A-886C-4DC1-B2CA-C6DFA9929692}"/>
          </ac:inkMkLst>
        </pc:inkChg>
        <pc:inkChg chg="add mod">
          <ac:chgData name="MT2020013 Apoorv Panse" userId="a3421d7c-e08a-4eb8-a39c-7a0ba58c109b" providerId="ADAL" clId="{48E5519B-48ED-469B-B643-7A881A59603F}" dt="2021-03-19T13:09:33.655" v="1249"/>
          <ac:inkMkLst>
            <pc:docMk/>
            <pc:sldMk cId="4125016666" sldId="261"/>
            <ac:inkMk id="239" creationId="{1AEA7DEF-FCE3-459B-AA17-885F328CC294}"/>
          </ac:inkMkLst>
        </pc:inkChg>
      </pc:sldChg>
      <pc:sldChg chg="addSp delSp modSp add mod">
        <pc:chgData name="MT2020013 Apoorv Panse" userId="a3421d7c-e08a-4eb8-a39c-7a0ba58c109b" providerId="ADAL" clId="{48E5519B-48ED-469B-B643-7A881A59603F}" dt="2021-03-19T13:27:31.147" v="1348" actId="1076"/>
        <pc:sldMkLst>
          <pc:docMk/>
          <pc:sldMk cId="784591489" sldId="262"/>
        </pc:sldMkLst>
        <pc:spChg chg="add mod">
          <ac:chgData name="MT2020013 Apoorv Panse" userId="a3421d7c-e08a-4eb8-a39c-7a0ba58c109b" providerId="ADAL" clId="{48E5519B-48ED-469B-B643-7A881A59603F}" dt="2021-03-19T13:27:31.147" v="1348" actId="1076"/>
          <ac:spMkLst>
            <pc:docMk/>
            <pc:sldMk cId="784591489" sldId="262"/>
            <ac:spMk id="105" creationId="{2AF33C59-62CE-4329-86F1-5C686976F29D}"/>
          </ac:spMkLst>
        </pc:spChg>
        <pc:grpChg chg="del">
          <ac:chgData name="MT2020013 Apoorv Panse" userId="a3421d7c-e08a-4eb8-a39c-7a0ba58c109b" providerId="ADAL" clId="{48E5519B-48ED-469B-B643-7A881A59603F}" dt="2021-03-19T13:27:26.807" v="1346" actId="478"/>
          <ac:grpSpMkLst>
            <pc:docMk/>
            <pc:sldMk cId="784591489" sldId="262"/>
            <ac:grpSpMk id="54" creationId="{F7A787F9-DB21-4EDA-A405-1ED5D8C425CA}"/>
          </ac:grpSpMkLst>
        </pc:grpChg>
        <pc:grpChg chg="del">
          <ac:chgData name="MT2020013 Apoorv Panse" userId="a3421d7c-e08a-4eb8-a39c-7a0ba58c109b" providerId="ADAL" clId="{48E5519B-48ED-469B-B643-7A881A59603F}" dt="2021-03-19T13:27:26.807" v="1346" actId="478"/>
          <ac:grpSpMkLst>
            <pc:docMk/>
            <pc:sldMk cId="784591489" sldId="262"/>
            <ac:grpSpMk id="217" creationId="{4AD8F1BE-48D7-4AEA-B87D-C2CF3D75F66B}"/>
          </ac:grpSpMkLst>
        </pc:grpChg>
        <pc:grpChg chg="del">
          <ac:chgData name="MT2020013 Apoorv Panse" userId="a3421d7c-e08a-4eb8-a39c-7a0ba58c109b" providerId="ADAL" clId="{48E5519B-48ED-469B-B643-7A881A59603F}" dt="2021-03-19T13:27:26.807" v="1346" actId="478"/>
          <ac:grpSpMkLst>
            <pc:docMk/>
            <pc:sldMk cId="784591489" sldId="262"/>
            <ac:grpSpMk id="230" creationId="{878E14DF-4D09-4FD2-A6C1-EC1D8A6806B4}"/>
          </ac:grpSpMkLst>
        </pc:grpChg>
        <pc:grpChg chg="del">
          <ac:chgData name="MT2020013 Apoorv Panse" userId="a3421d7c-e08a-4eb8-a39c-7a0ba58c109b" providerId="ADAL" clId="{48E5519B-48ED-469B-B643-7A881A59603F}" dt="2021-03-19T13:27:26.807" v="1346" actId="478"/>
          <ac:grpSpMkLst>
            <pc:docMk/>
            <pc:sldMk cId="784591489" sldId="262"/>
            <ac:grpSpMk id="234" creationId="{8DA82317-C268-4AB5-AD9B-26B3E6DC3896}"/>
          </ac:grpSpMkLst>
        </pc:grpChg>
        <pc:grpChg chg="del">
          <ac:chgData name="MT2020013 Apoorv Panse" userId="a3421d7c-e08a-4eb8-a39c-7a0ba58c109b" providerId="ADAL" clId="{48E5519B-48ED-469B-B643-7A881A59603F}" dt="2021-03-19T13:27:26.807" v="1346" actId="478"/>
          <ac:grpSpMkLst>
            <pc:docMk/>
            <pc:sldMk cId="784591489" sldId="262"/>
            <ac:grpSpMk id="240" creationId="{7F3A7061-3764-4ADF-8601-1AB2E30B3904}"/>
          </ac:grpSpMkLst>
        </pc:grp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63" creationId="{23F5F337-019C-4D95-ACB6-D5B433E64CFD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79" creationId="{49EEDA7A-233B-4EEC-990A-7CEB88FC4F07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81" creationId="{7DC36D00-CEBF-4DA4-AF83-BB67581E4FE6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83" creationId="{C0C2743F-9EAD-42EB-84E7-C20A778EF266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86" creationId="{96780C89-654C-4E2E-95B0-1177C3BF0281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96" creationId="{64DCB1AA-178F-4147-915B-09CC5593E536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97" creationId="{FCF04A86-1AFD-49A3-A828-9F865246D2B6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22" creationId="{3C34AA27-450A-4D1F-B824-941731777D9C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23" creationId="{EBF00CFB-A89D-4B13-AAA6-A70510AA9BE4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37" creationId="{9BD2961F-74B7-425C-BED4-63F5B718AC54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38" creationId="{FCE6A7B9-AFF4-4E46-8ADA-216F1E4212A5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39" creationId="{B96C0E28-9182-4A8A-A0DA-D40885BC6AA2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41" creationId="{13BF5503-7024-4826-9FB4-5BC4F9F94762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43" creationId="{6E10F585-A85B-49DD-99EB-2BDBEF708EBF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44" creationId="{F805C4D1-F21A-4026-98C9-2459666FDDE1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45" creationId="{9962F155-66F3-47A3-A927-5E334429705B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46" creationId="{662FA9BC-22D8-4BF6-A1DD-345DABAAACC8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47" creationId="{582B3281-8F0C-4A75-B94A-1776CC29BFF7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48" creationId="{FA2954C6-ADA1-438E-909B-0970A549C716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49" creationId="{2FFA9549-A86D-49C4-B110-DE9839E999E1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51" creationId="{A3A8070F-3612-4369-9D59-692263CD3FA5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52" creationId="{524D0C5F-3332-41D1-AD48-30E118660DE8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59" creationId="{63A8853D-79E2-4ADD-8C9E-B38ADE79977D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60" creationId="{8BC6EA39-97FD-4F50-894F-645CDD0B30F3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61" creationId="{03D120B7-F128-4724-B882-E79068B81A35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62" creationId="{10A0375A-B2B2-4B45-AD29-73CCE5F46B97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63" creationId="{E2FD4026-2D20-42BB-9C46-4FEB5CF2DFF1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64" creationId="{8B54DDE2-0258-440A-993F-CBB300BC85D0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65" creationId="{8388621F-E8B6-4626-851E-5CA69E3DA276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69" creationId="{CD9EE5A7-B70E-4C18-BD72-BA6063DF01EA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70" creationId="{EA87FD86-D949-4625-A97E-38FBF70A43A5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73" creationId="{4B96B831-3A23-47A0-8643-A0BBCF995F4B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75" creationId="{38EBCC7B-793D-41F0-BDEA-B5AE590E6E05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76" creationId="{E13874F2-C5B0-47E8-8927-D5A42589D70E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77" creationId="{7B712ECC-20AD-4347-9A84-C175A1CC5473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78" creationId="{3686AFB5-1A90-4AF0-B7F6-89EF044A1723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79" creationId="{3CE63AF0-6AD7-484C-ACEB-CD94CE530CAD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81" creationId="{08B0C842-DB9A-4BC1-A130-185EEB94AC15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82" creationId="{1391CE82-B0CB-4AD6-BE85-ECBFAA009282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183" creationId="{D2EE7877-2AAC-4A3A-AA20-D4D4F3745652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03" creationId="{347E36FF-6FA7-4DE6-8497-4BD0AA6C1C5A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05" creationId="{649B613B-B49E-4428-8CF0-1C92B5BDAD7C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06" creationId="{77FA475B-28DB-4991-989E-1BB20F9A919F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07" creationId="{7D268746-B911-49AC-BECE-F5F3B808BB2B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08" creationId="{29279CAA-BC8C-4099-A33D-C8999104FCB2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10" creationId="{9C9B2FCE-E758-41AE-A49D-362E7E7BD6F8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11" creationId="{A389F1BE-57FA-498B-956A-ED5F5D7DA7C0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12" creationId="{189711AC-38D4-47E9-A877-67A2D097D802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13" creationId="{311E2F88-6DE6-402E-BFEF-019FAE024D3A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14" creationId="{31EB29A3-D96C-493D-B485-68BA3B6A9E34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18" creationId="{8C5B96AE-6FED-4CCC-B38D-B282917844E6}"/>
          </ac:inkMkLst>
        </pc:inkChg>
        <pc:inkChg chg="del">
          <ac:chgData name="MT2020013 Apoorv Panse" userId="a3421d7c-e08a-4eb8-a39c-7a0ba58c109b" providerId="ADAL" clId="{48E5519B-48ED-469B-B643-7A881A59603F}" dt="2021-03-19T13:27:26.807" v="1346" actId="478"/>
          <ac:inkMkLst>
            <pc:docMk/>
            <pc:sldMk cId="784591489" sldId="262"/>
            <ac:inkMk id="220" creationId="{A06DB810-7326-49F1-973B-F18671CE11F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0.49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382 80 528,'-1'-2'367,"1"1"1,-1-1-1,1 1 1,-1 0-1,1-1 0,0 1 1,0-1-1,0 1 0,0-1 1,0 1-1,0 0 1,0-1-1,0 1 0,1-2 1,14-37 1720,-8 24-1168,-43 95 300,-55 86 1,-35 68-1135,-3 19 75,129-252-131,0 0 0,0 1-1,0-1 1,0 1 0,0-1 0,-1 1-1,1-1 1,0 0 0,0 1 0,0-1-1,0 1 1,0-1 0,-1 0 0,1 1 0,0-1-1,0 0 1,-1 1 0,1-1 0,0 0-1,-1 1 1,1-1 0,0 0 0,-1 0-1,1 1 1,0-1 0,-1 0 0,1 0-1,-1 0 1,1 1 0,0-1 0,-1 0 0,1 0-1,-1 0 1,1 0 0,-1 0 0,1 0-1,0 0 1,-1 0 0,1 0 0,-1 0-1,1 0 1,-1 0 0,0-1 0,-4-21 389,7-38-433,8 18 55,2 0 0,31-74 0,-43 115-47,1 1-1,-1-1 1,1 0-1,-1 0 1,1 1-1,-1-1 1,1 0-1,0 1 1,-1-1-1,1 0 1,0 1-1,0-1 1,-1 1-1,1-1 1,0 1 0,0 0-1,0-1 1,0 1-1,-1 0 1,1-1-1,0 1 1,0 0-1,0 0 1,0 0-1,1 0 1,32 7-69,35 30 101,-58-31-2,11 9-17,-1 0-1,30 28 1,-29-24-2,39 28 0,-54-44 6,0 0-1,0-1 1,0 1 0,1-1-1,-1 0 1,0-1-1,1 0 1,-1 0 0,1-1-1,-1 0 1,1 0 0,-1-1-1,1 0 1,13-3 0,-13 2 18,1 0 1,-1 0-1,1-1 1,-1 0-1,0-1 1,0 0-1,0 0 1,-1-1-1,1 0 1,-1 0-1,0 0 1,7-9-1,-9 7 59,-1-1-1,0 1 0,0-1 1,0 0-1,-1 0 0,-1-1 1,1 1-1,-1-1 1,-1 1-1,1-1 0,-2 0 1,1 0-1,-1 1 0,0-1 1,-1 0-1,0 1 0,-1-1 1,-2-9-1,-2-9-41,-2 1-1,0 0 1,-2 1-1,-20-38 1,21 48-24,0 0 1,-1 0-1,-1 1 0,-1 1 1,0 0-1,-1 0 1,0 1-1,0 1 0,-2 0 1,-23-14-1,28 20-275,0 0-1,0 0 1,-1 1-1,0 1 1,0 0 0,0 0-1,-19-2 1,22 5-390,0-1 1,0 2 0,0-1 0,0 1 0,0 0-1,0 1 1,0 0 0,0 0 0,1 1 0,-1 0-1,-11 6 1,6 0-1947,0 3-43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8.601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67 246 908,'-4'3'425,"-38"32"1463,40-34-1769,1 1 1,-1-1 0,1 1-1,-1 0 1,1-1 0,-1 1-1,1 0 1,0 0 0,0 0-1,0 0 1,0 0 0,0 0-1,0 0 1,1 0 0,-1 0-1,1 0 1,-1 1 0,1-1-1,0 0 1,0 3 0,1-4-27,-1 0 1,1 0-1,0-1 1,0 1-1,0 0 1,0 0-1,-1-1 1,1 1-1,0-1 1,0 1-1,1 0 1,-1-1-1,0 0 1,0 1-1,0-1 1,0 0-1,0 1 1,0-1 0,0 0-1,1 0 1,-1 0-1,0 0 1,0 0-1,0 0 1,0-1-1,0 1 1,2-1-1,39-7 948,-36 7-796,17-5-176,0-1-1,0 0 1,-1-2-1,0-1 1,0-1-1,-1 0 1,0-2-1,-1 0 1,-1-2-1,0 0 1,-1-1-1,-1 0 1,0-2-1,-2 0 1,19-27-1,-30 39-39,0 0 0,-1-1 1,1 1-1,-2 0 0,1-1 0,-1 0 0,0 0 0,0 1 0,1-11 0,-4 15-33,0 1 1,1 0-1,-1 0 0,0 0 1,1 0-1,-1 0 0,0 1 1,0-1-1,0 0 0,0 0 1,0 0-1,0 1 0,0-1 1,0 0-1,0 1 0,0-1 1,0 1-1,0-1 0,0 1 1,-1 0-1,1-1 0,0 1 1,0 0-1,-2 0 0,-31-4 33,25 4-7,0 0 0,0 1 0,0 1 0,0-1 0,0 1 0,0 1 0,1 0 0,-1 0 0,1 0 0,0 1 0,0 1 0,0-1 0,0 1 0,1 1 0,0-1 0,0 1 0,0 0 0,1 1 0,0 0 0,0 0 0,1 0 0,0 0 0,0 1 0,0 0 0,1 0 0,1 0 0,-1 1 0,1-1 0,1 1 0,-1 0 0,2 0 0,-1 0 0,1 0 0,0 0 0,1 0 0,0 0 0,1 0 0,0 0 0,0 0 0,1 0 0,4 16 0,-3-20 57,0 0 0,0 1 0,1-1 0,-1-1 1,1 1-1,0 0 0,1-1 0,-1 0 0,1 0 0,-1 0 0,1-1 1,0 1-1,1-1 0,-1-1 0,0 1 0,1-1 0,0 1 1,-1-2-1,1 1 0,0-1 0,0 1 0,12-1 0,5 2 65,0-2-1,1-1 1,-1 0-1,38-7 0,-42 4-33,-1 0-1,0-2 1,0 0-1,-1-1 0,1 0 1,-1-1-1,0-2 1,-1 1-1,0-2 0,26-20 1,-31 23 412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111 309 784,'0'1'105,"0"0"0,0 0 0,0-1 0,0 1 1,0 0-1,0 0 0,0 0 0,-1-1 0,1 1 0,0 0 0,-1 0 0,1-1 0,-1 1 0,1 0 1,0-1-1,-1 1 0,1 0 0,-1-1 0,0 1 0,1-1 0,-1 1 0,0-1 0,1 1 0,-1-1 0,0 1 1,1-1-1,-1 0 0,0 1 0,0-1 0,0 0 0,1 0 0,-1 1 0,0-1 0,0 0 0,0 0 1,0 0-1,-2 0 91,1 0 0,0 0 1,0 0-1,-1-1 1,1 1-1,0 0 0,0-1 1,0 0-1,0 1 1,0-1-1,-4-2 0,1-1-106,0-1 0,0 0 0,0 0 1,0 0-1,1-1 0,0 1 0,0-1 0,0 0 0,1 0 0,0-1 0,0 1 0,1-1 0,-1 1 0,2-1 0,-1 0 0,1 0 0,0 1 0,0-1 0,0 0 1,1 0-1,0 0 0,1 0 0,0 0 0,0 0 0,0 0 0,1 0 0,0 1 0,0-1 0,1 1 0,0-1 0,0 1 0,0 0 0,1 0 0,0 0 0,0 1 1,9-11-1,-1 7-82,0 0 1,0 0-1,1 1 1,0 1-1,0 0 1,0 1-1,1 0 1,0 1-1,1 1 1,14-3 0,-24 6-11,0-1 1,1 2 0,-1-1-1,1 0 1,-1 1 0,1 0 0,-1 0-1,1 1 1,-1 0 0,0 0 0,1 0-1,-1 0 1,0 1 0,0 0 0,0 0-1,0 0 1,0 1 0,0 0-1,-1 0 1,1 0 0,-1 0 0,0 1-1,0 0 1,0-1 0,0 2 0,-1-1-1,1 0 1,-1 1 0,0-1 0,3 8-1,-5-8-1,1-1 0,-1 1 0,0 0 0,0 0 0,0 0 0,0 1 0,-1-1 0,0 0 0,0 0 0,0 0 0,0 0 0,-1 0 0,1 0 0,-1 0 0,-2 5 0,0-1 1,0-1-1,0 1 1,-1 0-1,-1-1 0,1 0 1,-1 0-1,-6 6 1,-2 2 4,-1-1 1,-1-1 0,0 0 0,-1-1 0,-27 16-1,33-22-186,0 0 0,-1 0-1,1-1 1,-1-1 0,0 0 0,0 0-1,-1-1 1,1-1 0,-21 2-1,41-4-6936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30 256 1024,'-1'1'144,"1"0"0,-1 0 0,1 0-1,-1 0 1,1 0 0,0 0 0,-1 0 0,1 0-1,0 0 1,0 0 0,0 0 0,0 1 0,0-1-1,0 0 1,0 0 0,0 0 0,0 0 0,0 0 0,1 0-1,-1 0 1,0 0 0,1 0 0,-1 0 0,1 0-1,-1 0 1,1 0 0,-1 0 0,1 0 0,0 0-1,0 0 1,0 0 0,2 0-7,-1 0-1,0 0 1,1 0 0,-1-1-1,1 1 1,-1-1-1,1 0 1,-1 1 0,1-1-1,-1-1 1,1 1-1,-1 0 1,3-1 0,10-2 98,0 0 1,0-2-1,21-9 1,-25 10-187,0-2 1,-1 0 0,0 0-1,0-1 1,0 0-1,-1-1 1,0 0 0,11-13-1,-16 17-23,-1 0 0,0-1-1,0 1 1,-1 0 0,1-1 0,-1 0-1,0 0 1,0 0 0,-1 0-1,1 0 1,-1 0 0,0 0-1,-1 0 1,1 0 0,-1 0 0,0-1-1,0 1 1,0 0 0,-1 0-1,0 0 1,-2-8 0,-2-3 20,5 12-31,-1 1 1,0 0 0,0 0 0,0 0-1,-1 0 1,1 0 0,-1 0 0,1 0-1,-1 0 1,0 1 0,0-1 0,-4-4 0,1 4-12,1 1 0,0-1 1,-1 1-1,0 0 0,1 0 1,-1 1-1,0-1 0,0 1 1,0 0-1,0 0 0,0 1 1,0-1-1,-8 2 0,4 0-7,0 0 0,0 1 0,0 0 0,0 1 0,0 0 0,0 0 0,0 1 0,1 0 0,0 1 0,0 0 0,0 0 0,1 0 0,-1 1 0,1 0 0,1 1 0,-11 12 0,13-13 6,1 0 1,0 0-1,0 0 0,0 0 1,1 0-1,0 1 0,1 0 1,-1-1-1,1 1 0,0 0 1,1-1-1,0 1 0,0 8 1,0-11 8,0 1-1,0-1 1,1 0 0,-1 0 0,1 0 0,0 0 0,0 0 0,1 0 0,-1 0 0,1 0-1,0-1 1,-1 1 0,2-1 0,-1 1 0,0-1 0,1 0 0,0 1 0,-1-1-1,1 0 1,0-1 0,1 1 0,4 3 0,-3-5 6,1 1-1,-1-1 1,1 0 0,-1 0 0,1 0 0,-1-1-1,1 0 1,-1 0 0,1-1 0,-1 1-1,1-1 1,-1 0 0,1-1 0,-1 1-1,0-1 1,1 0 0,6-4 0,-4 2-9,0-1 1,0 1 0,0-1-1,-1-1 1,0 0-1,0 0 1,0 0 0,-1-1-1,10-11 1,-11 9-4,-1 0 0,0 0 0,-1 0-1,0 0 1,0 0 0,-1-1 0,0 1 0,0-1 0,-1 1 0,-1-1-1,0 0 1,-1-15 0,1 6 97,0 19 81,2-23 153,-1 17-388,-4 23 28,0 6 277,1 0-1,1 1 1,3 26-1,-1-37-39,0 0 1,1 0-1,1-1 0,0 1 0,0-1 0,1 0 0,8 16 1,-11-26-244,0 0 1,0-1-1,0 1 1,0 0-1,1-1 1,-1 1-1,0-1 1,1 0 0,-1 1-1,1-1 1,0 0-1,-1 0 1,1 0-1,0 0 1,0 0-1,-1 0 1,1 0-1,0-1 1,0 1 0,0-1-1,0 1 1,0-1-1,0 0 1,0 0-1,0 0 1,0 0-1,0 0 1,0 0-1,0-1 1,0 1 0,0 0-1,0-1 1,0 0-1,0 1 1,0-1-1,-1 0 1,4-2-1,7-4-1445,0-1 0,-1 0 0,0 0-1,13-15 1,-14 15-575,6-8-220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32 193 776,'-1'7'543,"-1"0"-1,1-1 1,1 1-1,-1 0 1,1 0-1,1 0 1,0 7-1,0-12-480,-1-1-1,1 1 1,-1-1 0,1 0-1,0 1 1,-1-1 0,1 1-1,0-1 1,0 0-1,0 0 1,0 0 0,0 1-1,0-1 1,1 0 0,-1 0-1,0-1 1,0 1-1,1 0 1,-1 0 0,1-1-1,-1 1 1,0 0 0,1-1-1,-1 1 1,1-1-1,0 0 1,-1 0 0,1 0-1,-1 1 1,1-1 0,-1-1-1,1 1 1,-1 0 0,1 0-1,0 0 1,-1-1-1,3 0 1,5-1-6,0 0-1,0-1 0,0 0 1,-1 0-1,0-1 1,1 0-1,-1 0 1,-1-1-1,1 0 1,-1 0-1,0-1 1,0 0-1,0 0 1,11-15-1,-15 17-46,0-1 0,0 1-1,0-1 1,-1 0 0,1 0-1,-1 0 1,-1-1 0,1 1-1,-1 0 1,0-1 0,0 1 0,0-1-1,-1 1 1,1-1 0,-2 1-1,1-1 1,0 1 0,-1-1-1,0 1 1,-1 0 0,1-1-1,-1 1 1,0 0 0,0 0-1,-4-7 1,4 8-10,-1 0 1,1 0-1,-1 0 0,0 0 0,1 1 1,-2 0-1,1-1 0,0 1 0,-1 0 1,1 0-1,-1 1 0,0-1 0,0 1 1,0 0-1,0 0 0,0 0 0,-1 1 1,1-1-1,0 1 0,-1 0 0,-5 0 1,6 1-3,1 0 0,-1 0 1,1 1-1,0-1 0,-1 1 1,1 0-1,0 0 0,-1 1 1,1-1-1,0 1 0,0-1 1,0 1-1,0 0 1,1 0-1,-1 0 0,0 1 1,1-1-1,0 1 0,-1-1 1,1 1-1,0 0 0,0 0 1,0 0-1,1 0 0,-1 0 1,1 0-1,0 0 0,-2 7 1,2-3 24,-1 1 0,2 0 0,-1 0 1,1 0-1,1 0 0,-1 0 0,1 0 0,1 0 1,-1 0-1,1 0 0,1 0 0,-1-1 0,1 1 1,1-1-1,-1 0 0,1 0 0,1 0 0,-1-1 1,1 1-1,0-1 0,0 0 0,11 8 0,-12-12-14,0 0-1,0 0 0,1-1 1,-1 0-1,0 0 0,1 0 1,-1 0-1,1-1 0,0 1 1,-1-1-1,1 0 0,-1-1 1,1 1-1,0-1 0,-1 0 1,0 0-1,1 0 0,-1-1 1,0 0-1,1 1 0,-1-2 0,0 1 1,0 0-1,7-6 0,-4 3-4,1-1-1,0 0 0,-1 0 0,0-1 0,-1 0 1,1 0-1,-1 0 0,-1-1 0,1 0 0,-1 0 1,5-11-1,-7-17-40,-3 34 45,0 1 0,0 0 0,0 0-1,0 0 1,0 0 0,0 0 0,0 0 0,0-1 0,0 1 0,-1 0 0,1 0 0,0 0 0,-1 0 0,1 0 0,-1 0 0,1 0 0,-1 0 0,1 0 0,-1 0 0,0 0 0,1 0-1,-1 0 1,0 1 0,0-1 0,0 0 0,-1-1 0,10 5 5150,-13 4-2431,2 1-3652,-2 56 1233,3 1 1,3 0-1,16 114 0,-8-111-52,-3 0-1,-3 0 0,-7 85 1,1-136-151,0 0 1,-1 0 0,-1-1-1,0 1 1,-2-1-1,1 0 1,-16 25 0,17-33-55,0-1 1,0 1-1,0-1 0,-1 0 1,0-1-1,-1 1 1,1-1-1,-1 0 0,0-1 1,0 0-1,-1 0 1,0 0-1,0-1 1,0 0-1,0-1 0,-14 4 1,19-6-43,0-1 1,0 1 0,-1-1-1,1 0 1,0 0 0,-1 0-1,1-1 1,0 1 0,0-1-1,-1 1 1,1-1 0,0 0-1,0-1 1,0 1-1,0 0 1,0-1 0,-5-3-1,3 1 3,0-1-1,0 1 1,1-1-1,-1 0 1,1-1-1,0 1 1,1-1-1,-5-8 1,0-2-6,2-1 1,0 1 0,0-1-1,2 0 1,-5-34 0,6 27-81,2 1-1,0 0 1,2-1-1,0 1 1,2-1 0,0 1-1,8-26 1,-5 33-421,-1 0 0,2 1 0,0 0 0,1 0 0,0 0 0,17-20 0,-7 12-1975,0 2 0,2 0 0,0 2 0,38-30 0,-35 34 283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55 168 168,'-6'3'599,"1"1"-1,0 0 1,0 0-1,1 1 1,-1 0-1,1-1 1,0 1 0,-6 10-1,10-14-531,-1 0 0,0 1 1,0-1-1,1 0 0,-1 0 0,1 1 0,-1-1 0,1 0 1,-1 1-1,1-1 0,0 1 0,0-1 0,0 0 1,0 1-1,0-1 0,0 1 0,0-1 0,0 0 0,0 1 1,1-1-1,-1 1 0,0-1 0,1 0 0,-1 1 0,1-1 1,0 0-1,-1 0 0,1 0 0,0 1 0,0-1 1,0 0-1,0 0 0,0 0 0,0 0 0,0 0 0,0-1 1,0 1-1,0 0 0,1 0 0,-1-1 0,0 1 0,1-1 1,-1 1-1,0-1 0,1 1 0,-1-1 0,2 0 0,2 1 9,0 0-1,1-1 0,-1 0 1,0 0-1,0 0 0,1-1 0,-1 0 1,0 0-1,0 0 0,0 0 0,0-1 1,0 0-1,0 0 0,0 0 0,-1-1 1,1 0-1,-1 0 0,0 0 1,0 0-1,7-7 0,-3 2-72,0 1 1,0-1-1,-1-1 1,-1 1-1,1-1 1,-1 0-1,-1-1 0,0 1 1,5-13-1,-6 7-8,0-1-1,-1 1 1,-1-1-1,0 0 1,-1-26-1,-1 41 4,-1 0 0,0 0 0,0 0 0,1 1 0,-1-1 0,0 0 0,0 1 0,0-1 0,0 0 0,0 1 1,0-1-1,0 1 0,0-1 0,0 1 0,0 0 0,0-1 0,0 1 0,0 0 0,0 0 0,-1 0 0,1 0 0,0 0 0,0 0 0,0 0 0,-2 1 0,3-1 24,-1-1-23,0 1-1,0-1 1,0 1-1,1 0 0,-1-1 1,0 1-1,0 0 1,0 0-1,0-1 1,0 1-1,1 0 0,-1 0 1,0 0-1,0 0 1,0 0-1,0 0 1,0 1-1,0-1 0,1 0 1,-1 0-1,0 1 1,0-1-1,0 0 1,0 1-1,-1 0 0,-25 9-19,27-10 24,-8 5 42,0 0 0,1 0 0,0 1 1,0 0-1,1 1 0,-1-1 0,1 1 0,1 1 1,-1-1-1,1 1 0,0 0 0,1 0 0,0 0 1,0 0-1,1 1 0,0 0 0,1 0 0,0-1 0,0 1 1,1 1-1,-1 13 0,2-16 79,0-1 1,0 1-1,0-1 1,1 1-1,0-1 0,0 1 1,1-1-1,0 0 1,0 0-1,0 1 0,1-1 1,0-1-1,6 10 1,-6-12-12,0 1 1,0-1 0,1 1 0,0-1 0,-1 0 0,1 0 0,0-1 0,1 1 0,-1-1 0,0 0 0,1 0 0,-1 0-1,1-1 1,0 1 0,-1-1 0,1-1 0,0 1 0,0 0 0,-1-1 0,7 0 0,-2 0-103,0 0 1,0 0 0,0-1-1,0 0 1,18-5 0,-25 5-323,1-1 1,-1 1-1,1 0 1,-1-1-1,0 1 1,1-1-1,-1 0 1,0 0-1,0 0 1,0 0-1,0 0 1,-1 0-1,1 0 1,0-1-1,-1 1 1,0 0-1,1-1 1,-1 0-1,0 1 1,0-1-1,-1 0 1,1 1-1,0-4 1,4-16-4046,-3 11 2197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1 444,'-4'11'662,"0"1"0,2-1 0,-1 1 0,1 0 1,1-1-1,0 1 0,2 22 0,-1-24 439,-7-48 2375,2 35-3475,-1 0 0,1 0-1,0 0 1,-1 1-1,0 0 1,1 0 0,-1 0-1,0 1 1,0 0 0,0 0-1,0 0 1,0 1 0,0 0-1,0 0 1,0 1-1,0-1 1,0 1 0,0 1-1,0-1 1,0 1 0,0 0-1,-9 5 1,10-4-1,1 0 0,0 1 0,0-1 0,0 1 0,0 0 1,1 0-1,0 0 0,0 0 0,0 0 0,0 1 0,1 0 0,-1-1 0,1 1 0,0 0 0,1 0 0,-1 0 1,1 0-1,0 0 0,0 1 0,0 6 0,2-11 8,-1-1 0,1 1 0,-1-1 1,1 1-1,0-1 0,-1 1 0,1-1 0,-1 0 0,1 1 1,0-1-1,0 0 0,-1 0 0,1 1 0,0-1 0,-1 0 0,1 0 1,0 0-1,0 0 0,-1 0 0,1 0 0,0 0 0,0 0 1,-1 0-1,1 0 0,0 0 0,0-1 0,-1 1 0,1 0 1,0-1-1,-1 1 0,2-1 0,31-8 27,-29 8-26,15-5-22,-16 4 11,1 0 0,0 1 0,-1-1-1,1 1 1,0 0 0,0 1-1,0-1 1,0 1 0,0-1 0,0 1-1,0 0 1,0 1 0,-1-1-1,1 1 1,0-1 0,0 1-1,0 0 1,0 1 0,-1-1 0,1 1-1,0-1 1,-1 1 0,4 3-1,-4-3 4,1 0 0,-1 0-1,1 0 1,-1 1 0,0 0 0,0-1-1,0 1 1,0 0 0,-1 1 0,1-1-1,-1 0 1,0 1 0,0-1 0,0 1-1,-1 0 1,1 0 0,-1 0-1,0 0 1,0 0 0,0 0 0,0 0-1,-1 0 1,1 0 0,-1 0 0,0 0-1,-1 0 1,1 0 0,-1 0 0,1 0-1,-1 0 1,-1 0 0,1 0-1,0 0 1,-1 0 0,0-1 0,0 1-1,-3 3 1,2-1 70,-1-1 1,0 1-1,0-1 0,-1-1 0,0 1 1,1-1-1,-2 1 0,1-1 0,0-1 0,-1 1 1,0-1-1,1 0 0,-1 0 0,-1-1 1,1 0-1,0 0 0,0 0 0,-1-1 1,1 0-1,-1 0 0,0 0 0,-11-1 0,-47-4-1166,69-9-5349,3 7 3985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98 604,'22'-21'4832,"46"-36"-1839,-67 57-2850,0-1-1,0 0 1,0 0 0,0 0 0,0 0 0,0 1 0,0-1-1,-1 0 1,1-1 0,0 1 0,-1 0 0,1 0 0,0 0-1,-1 0 1,1 0 0,-1-1 0,1-1 1007,-6 8-1155,0 0 0,0 0 0,0-1 1,-1 0-1,0 0 0,1 0 0,-10 4 0,4-2 27,-20 17-9,2 1-1,0 1 1,2 2 0,-42 51 0,27-30-2,-20 23-6,-103 111 14,-33-5-43,77-73 13,64-55 35,-71 47-1,98-77-26,19-13 0,1 0 0,1 0 0,-1 1 0,1 1 0,0-1 0,1 1 0,0 1 0,-8 9 0,12-13 3,-1 0 1,-1 0-1,1-1 1,0 0-1,-1 0 0,-9 5 1,-19 15 2,-67 63-40,121-115 3206,17-40-2874,-5 8-294,5-8 31,-22 39-5,33-48 0,16-19 199,-64 96-226,0 0 0,0 0-1,-1 0 1,1 0-1,0 0 1,0 0 0,0 0-1,0 0 1,0 0-1,0 0 1,-1 0-1,1 0 1,0 0 0,0 0-1,0 0 1,0 0-1,0 0 1,0 0 0,0 0-1,-1 0 1,1 0-1,0 0 1,0 0 0,0-1-1,0 1 1,0 0-1,0 0 1,0 0-1,0 0 1,0 0 0,0 0-1,-1 0 1,1 0-1,0-1 1,0 1 0,0 0-1,0 0 1,0 0-1,0 0 1,0 0 0,0 0-1,0 0 1,0-1-1,0 1 1,0 0-1,0 0 1,0 0 0,0 0-1,0-1 1,-11 9-136,10-8 142,-15 18-11,0 0 0,1 1 0,2 0 0,-17 29 0,5-7 1,10-20 0,1 0 7,0 1 1,1 0-1,1 0 0,-15 42 1,15-43 104,12-21-92,0-1-1,0 0 0,-1 0 0,1 0 1,0 0-1,0 0 0,0 0 0,0 0 1,0 0-1,0 0 0,1 0 0,-1 0 1,0 1-1,0-1 0,1 0 0,-1 0 1,0 0-1,1 0 0,-1 0 0,1 1 1,-1-1-1,1 0 0,0-1 0,11-14-1844,-11 15 1409,0 0-1,0 1 1,-1 0-1,1-1 1,0 1-1,0 0 1,0-1-1,0 1 1,0 0-1,0 0 1,0 0 0,0 0-1,0 0 1,0 0-1,0 0 1,0 0-1,0 0 1,0 0-1,0 1 1,0-1-1,0 0 1,0 1-1,0-1 1,0 1 0,0-1-1,1 1 1,3 3-2032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3 728,'-10'0'3658,"-31"-2"-1973,35 2-1525,-20 1 2857,24 2-1557,16 4-1161,19 2 91,66 10 1,-62-14-329,42 13 0,-68-16-580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202 152 296,'0'-58'3972,"0"54"-3701,0 1 0,1-1 0,-1 0 0,1 1 0,0-1-1,0 1 1,1-1 0,-1 1 0,1-1 0,-1 1 0,1 0 0,4-6-1,4-34 3701,-14 80-3109,0-11-865,1 0 0,2 0-1,1 32 1,11 147-6,-9-120 37,-19 158 0,7-139-18,5-38 16,-12 103 47,15-96 100,3-41 2498,4-35-2111,-9 3 1487,3 0-2035,1 37 186,-2-44-183,0 1 0,-1-1 0,0 1 0,0 0-1,0 0 1,-1 0 0,0 1 0,0-1 0,0 1 0,-1 0 0,-8-7 0,-9-13 11,-68-77-37,71 84-123,32 36-78,12 7 219,44 32 0,-45-38 2,-1 0 0,37 40-1,-60-59-8,0 1 0,1-1-1,-1 1 1,0-1 0,0 1-1,1-1 1,-1 0 0,0 1-1,1-1 1,-1 1 0,0-1-1,1 0 1,-1 0 0,0 1-1,1-1 1,-1 0 0,1 1 0,-1-1-1,0 0 1,1 0 0,-1 0-1,1 0 1,-1 0 0,1 1-1,-1-1 1,1 0 0,-1 0-1,1 0 1,-1 0 0,1 0-1,4-14-2139,-5 12 1854,0 1 0,0-1 0,1 0 0,-1 0 0,0 1 0,1-1 0,0 0 0,-1 1 0,1-1 0,0 0 0,0 1 0,0-1 0,0 1 0,0-1 0,0 1 0,2-2 0,61-46-3137,-11 6 3879,-45 37-319,0-2-1,-1 1 1,1-1 0,-2 0 0,1 0 0,-1-1 0,-1 0-1,0 0 1,6-13 0,2-2 666,-73 81-485,14-16-308,-89 88 258,121-118-194,6-3-5,24-17-1704,21-18-5338,-26 20 4584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80 816,'-4'-8'1278,"-2"-2"-171,1 0 0,-1 1 1,0-1-1,-1 1 0,-14-15 0,30 58 272,-8-27-1319,0 0-1,0-1 1,1 1 0,0-1 0,0 1 0,5 9 0,170 206 1153,-98-130-1181,131 134 81,-98-82-64,-8-9-6,-94-123-45,-1 1 0,-1 0 0,0 1 0,6 14 0,-7-12 1,1 0 0,1-1-1,11 15 1,5 1 13,33 56 0,-64-91 153,0 0 0,-1 0 0,0 1 0,0 0 0,0 0 0,0 0 0,-13-2 0,-293-82-132,306 86-18,1-1 1,0 0 0,0 0 0,1 0 0,-1-1 0,0 0 0,1 0 0,-9-6 0,21 13 1,0 0-1,0-1 1,0 0 0,0 0 0,1-1-1,-1 0 1,14 2 0,1 2-6,26 8 10,-11-4-27,0 1-1,-1 2 1,-1 2 0,37 20 0,-71-35-51,-1 1 0,0-1 0,1 0 0,-1 1 0,0-1 0,1 1 0,-1-1 0,1 0 1,-1 0-1,1 1 0,-1-1 0,1 0 0,-1 0 0,1 1 0,-1-1 0,1 0 1,-1 0-1,1 0 0,-1 0 0,1 0 0,-1 0 0,1 0 0,0 0 0,-1 0 0,1 0 1,-1 0-1,1 0 0,-1 0 0,1-1 0,-1 1 0,1 0 0,-1 0 0,1 0 0,-1-1 1,1 1-1,-1 0 0,0-1 0,1 1 0,-1 0 0,1-1 0,-1 1 0,0-1 0,1 1 1,-1-1-1,0 1 0,0 0 0,1-1 0,-1 1 0,0-1 0,0 1 0,0-1 1,1 1-1,-1-1 0,0 0 0,0 1 0,0-1 0,0 1 0,0-1 0,0 1 0,0-1 1,0 1-1,0-1 0,-1 0 0,2-2-261,-1 1 1,1-1-1,-1 1 0,1-1 1,0 1-1,0 0 1,0-1-1,0 1 0,0 0 1,1 0-1,1-3 1,59-53-1393,-43 42 2677,0-1 1,27-35 0,-43 45 1365,-18 17-1954,-16 16-466,3-2 235,15-13-145,-1 0-1,2 0 1,-1 2 0,2-1-1,0 1 1,0 1 0,-9 16-1,20-30-105,0 0 1,0 0-1,0 1 0,0-1 0,-1 0 0,1 0 0,0 0 0,0 1 1,0-1-1,0 0 0,0 0 0,0 0 0,0 1 0,0-1 0,0 0 1,0 0-1,0 0 0,0 1 0,0-1 0,0 0 0,0 0 0,0 1 1,0-1-1,0 0 0,0 0 0,0 0 0,0 1 0,0-1 0,0 0 1,0 0-1,0 0 0,1 1 0,-1-1 0,0 0 0,0 0 0,0 0 1,0 1-1,0-1 0,1 0 0,-1 0 0,0 0 0,0 0 0,0 0 1,1 0-1,-1 1 0,0-1 0,0 0 0,0 0 0,1 0 0,-1 0 1,0 0-1,0 0 0,1 0 0,-1 0 0,0 0 0,0 0 0,0 0 1,1 0-1,-1 0 0,0 0 0,0 0 0,1 0 0,-1 0 0,0-1 1,0 1-1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61 234 788,'-3'-9'622,"1"-1"-1,1 0 1,-1 1-1,2-1 1,-1 0 0,2-19-1,-2-34 1142,-2 41-1370,-3-30 1669,2 43-1174,0 24-612,-9 83-230,-7 84-98,19-158 268,1 1 0,1-1 0,1 1 1,1-1-1,8 30 0,-1-28 464,-9-27-643,-1 0 0,1 0 0,0 0 0,-1 0 0,1 0 0,-1 0 1,1 0-1,-1 0 0,1 0 0,-1 0 0,1 0 0,-1 0 1,0 0-1,0 0 0,0 0 0,0-1 0,0 1 0,0 0 0,0-2 1,9-42-1592,8 3-6419,-12 33 5561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205 202 792,'2'0'252,"0"0"0,0 0 0,0-1 0,0 1 0,0-1 0,0 0 0,0 1-1,0-1 1,-1 0 0,1 0 0,0 0 0,-1-1 0,1 1 0,-1 0 0,1 0 0,-1-1 0,0 1 0,1-1 0,0-1 0,24-40 1104,-3 5-638,-18 32-599,0 0 0,-1 0 0,1-1 0,-1 1 0,0-1 0,-1 0 0,4-8 0,-1-25 1978,-6 40-1928,-37 58 306,-9 19-333,-64 118 86,96-165-74,-1 0-1,-1-1 0,-2-1 0,-23 29 1,38-52-81,-1-1 1,1 1-1,0 0 1,0 0-1,0 0 1,-4 10-1,7-15-43,-4 3 147,0 0-219,10-12-948,31-44-8508,-26 41 7304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10 476,'0'0'1328,"-43"-9"1085,-60 8-2045,51 3 297,92 14 1402,-16-12-1877,0-2 0,0-1-1,0-1 1,0-1-1,30-5 1,50-2-168,-86 16 9,0 1-877,-18-8 721,1-1 0,-1 0 0,0 0 0,1 0-1,-1 0 1,1 0 0,-1 0 0,0 0 0,1 0 0,-1 0 0,1 0 0,-1 0 0,0 0 0,1 0-1,-1 0 1,0 0 0,1 0 0,-1 0 0,1 0 0,-1-1 0,0 1 0,1 0 0,-1 0 0,0 0 0,1-1-1,-1 1 1,0 0 0,0 0 0,1-1 0,-1 1 0,0 0 0,0-1 0,1 1 0,-1 0 0,0-1-1,0 1 1,0-1 0,1-3-1303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53 195 240,'-2'-15'1323,"0"-1"-1,1-29 1,1 34-946,1 1 0,-2 0 0,1-1 0,-1 1 1,-1 0-1,0 0 0,0 0 0,-1 0 0,-5-13 0,7 23-362,1 0-1,0 0 0,0-1 0,0 1 0,0 0 0,0 0 0,0 0 0,0 0 0,0-1 1,-1 1-1,1 0 0,0 0 0,0 0 0,0 0 0,0 0 0,0 0 0,-1-1 1,1 1-1,0 0 0,0 0 0,0 0 0,-1 0 0,1 0 0,0 0 0,0 0 0,0 0 1,-1 0-1,1 0 0,0 0 0,0 0 0,0 0 0,-1 0 0,1 0 0,0 0 1,0 0-1,0 0 0,-1 0 0,1 0 0,0 0 0,0 0 0,0 0 0,0 0 1,-1 1-1,1-1 0,0 0 0,0 0 0,0 0 0,0 0 0,0 0 0,-1 1 0,1-1 1,0 0-1,-9 16 122,-1 19-107,9 1 177,2-1 0,8 62 0,1-1 83,-10 136 1047,0-232-1310,16-37-2884,1 10-1078,-4 13 1552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66 107 732,'-65'38'4306,"74"-80"-2651,-6 36-1515,0-1-1,1 0 0,-1 1 1,1 0-1,1 0 1,-1 0-1,1 0 0,0 1 1,0 0-1,0 0 0,1 0 1,0 1-1,10-7 1,-11 8-133,-1 1 0,1 0 1,0 0-1,0 0 0,0 1 0,-1-1 1,1 1-1,1 0 0,-1 0 1,0 1-1,0 0 0,0 0 1,0 0-1,0 0 0,0 1 1,0 0-1,0 0 0,0 0 1,0 1-1,9 3 0,-11-3-7,0 0-1,0-1 1,0 1-1,-1 0 1,1 1 0,0-1-1,-1 0 1,0 1-1,1-1 1,-1 1-1,0 0 1,0 0 0,-1 0-1,1 0 1,-1 0-1,1 0 1,-1 0-1,0 0 1,1 6 0,-1-2-12,0-1 0,-1 0 0,0 1 0,0-1 0,-1 0 0,0 0 0,0 1 0,0-1 0,0 0 0,-5 9 1,4-9 52,0 1 0,-1-1 0,0 0-1,0-1 1,0 1 0,-1 0 0,1-1 0,-1 0 0,-1 0 0,1 0 0,-1 0 0,0-1 0,0 0 0,0 0 0,-1 0 0,1 0 0,-1-1 0,0 0 0,0 0 0,0-1 0,-11 3 0,14-4 10,-1-1 0,1 0 0,-1 0-1,1 0 1,-1-1 0,1 1 0,-1-1 0,1 0-1,0 0 1,-1 0 0,1 0 0,0-1 0,0 1-1,0-1 1,0 0 0,0 0 0,0 0 0,0 0-1,1 0 1,-1-1 0,1 1 0,0-1 0,-1 0-1,1 1 1,0-1 0,1 0 0,-1 0 0,0 0-1,1-1 1,0 1 0,0 0 0,-2-7 0,2 4-154,0-1 0,0 1 0,0 0 0,1 0 0,0 0 0,0-1 0,1 1 0,-1 0 0,1 0 0,1 0 0,-1 0 0,1 0 0,0 0 0,1 0 0,-1 0 0,1 1 0,7-11 0,24-7-5539,-27 17 3465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1216,'4'-22'2997,"-3"22"-2958,-1-1 1,0 1-1,0 0 0,1 0 1,-1 0-1,0 0 0,1 0 0,-1-1 1,0 1-1,0 0 0,1 0 0,-1 0 1,0 0-1,1 0 0,-1 0 1,0 0-1,1 0 0,-1 0 0,0 0 1,1 0-1,-1 0 0,0 0 1,0 0-1,1 0 0,-1 0 0,0 0 1,1 1-1,-1-1 0,0 0 1,0 0-1,1 0 0,-1 0 0,0 1 1,0-1-1,1 0 0,1 3-8,0-1 0,0 0-1,0 1 1,0-1 0,0 1 0,-1 0-1,1-1 1,-1 1 0,0 0-1,2 6 1,2 20 28,-1 0-1,-2 1 1,-1 54-1,-2-43 204,-4-90 1783,3 33-1938,0 0 0,1 0 1,0-1-1,1 1 0,4-26 0,-3 38-108,0 1-1,0-1 0,0 0 0,0 1 0,1-1 1,0 0-1,-1 1 0,1 0 0,1-1 0,-1 1 1,0 0-1,1 0 0,-1 0 0,1 1 0,0-1 1,0 1-1,0-1 0,0 1 0,1 0 0,-1 0 1,1 0-1,-1 1 0,1-1 0,-1 1 0,1 0 1,0 0-1,0 0 0,0 0 0,6 1 1,-8-1-3,0 1 1,0 1 0,1-1 0,-1 0 0,0 1 0,0-1 0,0 1 0,1-1 0,-1 1 0,0 0 0,0 0 0,0 0-1,0 0 1,0 1 0,-1-1 0,1 0 0,0 1 0,-1-1 0,1 1 0,0 0 0,-1 0 0,0-1 0,1 1 0,-1 0 0,0 0-1,0 0 1,0 0 0,0 0 0,-1 0 0,2 4 0,2 10-12,0-1 0,-1 0-1,2 23 1,-2-16 3,2 44 282,-5-60 96,-1-8 10,1-37 183,-1 29-551,1-1-1,1 1 1,0-1-1,0 1 1,1-1-1,1 1 1,-1 0-1,2 0 1,-1 0-1,1 1 1,1-1-1,0 1 0,0 0 1,1 0-1,0 0 1,0 1-1,1 0 1,13-12-1,-19 19-10,0 0-1,0 0 1,0 0 0,-1 0-1,1 1 1,1-1-1,-1 0 1,0 0 0,0 1-1,0-1 1,0 0-1,0 1 1,1-1-1,-1 1 1,0 0 0,0-1-1,1 1 1,-1 0-1,0 0 1,1 0-1,-1 0 1,0 0 0,1 0-1,-1 0 1,2 1-1,-1 0 1,-1 0-1,0 0 0,1 0 1,-1 1-1,0-1 0,0 0 0,0 1 1,0-1-1,0 1 0,-1-1 1,1 1-1,0-1 0,-1 1 0,1-1 1,-1 1-1,1 3 0,2 11-8,-1 0-1,-1 0 1,-1 21-1,0-28 15,-1 14 7,2-1 1,5 29-1,-5-46 32,0 1 0,0-1 1,0 0-1,1 0 0,0 0 0,0 0 1,0-1-1,0 1 0,1 0 1,0-1-1,0 0 0,0 1 0,0-1 1,1 0-1,7 6 0,-9-9-90,0 0-1,1 0 0,-1 0 0,0 0 1,0 0-1,1 0 0,-1-1 0,0 1 1,1-1-1,-1 0 0,0 0 0,1 0 1,-1 0-1,1 0 0,-1 0 0,0-1 1,1 1-1,-1-1 0,0 1 0,1-1 1,-1 0-1,0 0 0,4-2 1,25-21-6995,-24 17 4685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26 231 588,'-2'2'345,"0"0"-1,-1 0 1,1 1-1,0-1 1,1 1-1,-1-1 1,0 1-1,1 0 1,-1 0-1,1-1 1,0 1-1,0 0 1,0 0-1,0 0 1,1 1-1,-1-1 1,1 6 0,0-8-264,0 1 0,0-1 0,1 1 0,-1-1 0,1 1 0,0-1 0,-1 1 0,1-1 0,0 0 0,0 1 0,-1-1 0,1 0 0,0 0 0,0 0 0,1 0 0,-1 0 0,0 0 0,0 0 0,0 0 0,1 0 0,-1 0 0,0-1 0,1 1 0,-1 0 0,1-1 0,-1 1 0,1-1 0,-1 0 0,1 0 0,-1 1 0,1-1 0,-1 0 0,1 0 0,-1 0 0,1 0 0,-1-1 0,4 0 0,6 0-4,1-1-1,0 0 0,-1-1 1,1-1-1,-1 0 0,0 0 1,0-1-1,0-1 0,-1 1 1,0-2-1,0 1 0,0-2 0,-1 1 1,0-1-1,-1-1 0,0 1 1,0-1-1,0-1 0,-1 1 1,-1-1-1,0-1 0,0 1 1,-1-1-1,5-14 0,-6 10 71,-1-1-1,0 1 0,-1-1 0,-1 1 0,0-24 0,-1 38-146,-1 0-1,1 0 0,0 1 1,0-1-1,-1 0 0,1 1 1,0-1-1,-1 1 0,1-1 1,0 0-1,-1 1 0,1-1 1,-1 1-1,1-1 0,-1 1 1,1-1-1,-1 1 0,0-1 1,1 1-1,-1 0 0,1-1 1,-1 1-1,0 0 1,1-1-1,-1 1 0,0 0 1,0 0-1,1 0 0,-1 0 1,0 0-1,1-1 0,-1 1 1,0 1-1,0-1 0,1 0 1,-1 0-1,0 0 0,0 0 1,1 0-1,-1 1 0,0-1 1,0 1-1,-25 6-27,18-3 50,1 0 1,-1 1-1,1 0 0,0 0 1,1 0-1,-1 1 0,1 0 1,0 0-1,0 1 1,1-1-1,0 1 0,0 0 1,1 1-1,-1-1 0,2 1 1,-1 0-1,1 0 0,0 0 1,1 0-1,0 1 0,0-1 1,0 15-1,1-17-3,1 1 0,0 0 1,1 0-1,-1 0 0,1-1 1,1 1-1,-1 0 0,1-1 1,0 1-1,1-1 0,-1 0 0,1 1 1,1-1-1,-1-1 0,1 1 1,0 0-1,0-1 0,1 0 1,-1 0-1,1 0 0,0-1 0,1 1 1,-1-1-1,1 0 0,0-1 1,0 1-1,0-1 0,11 4 1,-1-3 39,0 0 0,0-2 0,0 1 0,0-2 0,0 0 0,19-2 0,-16 1-16,-7-6-221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1400,'-5'-11'1337,"3"8"-923,0-1-1,0 0 1,1 0 0,-1 0-1,1 0 1,0-1-1,0 1 1,0-7-1,19 99 583,-26 199 699,0-101 2524,16-260-7245,0 19-4421,-8 41 5139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134 222 408,'-8'-6'6977,"-7"-7"-5138,13 7-1751,0 0 0,1 1 1,0-1-1,0 0 1,1 0-1,0 0 1,0 0-1,0 0 1,1 0-1,0 0 1,0 1-1,0-1 1,1 0-1,-1 1 0,1-1 1,1 1-1,-1-1 1,1 1-1,0 0 1,0 0-1,1 0 1,-1 0-1,6-4 1,-5 3-72,1 1 0,0 0 1,0 0-1,0 0 0,0 1 0,1 0 1,0 0-1,0 0 0,0 0 1,0 1-1,0 0 0,1 1 0,-1-1 1,1 1-1,0 1 0,0-1 1,0 1-1,0 0 0,9 0 0,-13 1-17,1 1 0,-1-1-1,0 1 1,1-1-1,-1 1 1,0 0 0,1 0-1,-1 0 1,0 1-1,0-1 1,0 1 0,0 0-1,0 0 1,0 0 0,-1 0-1,1 0 1,-1 0-1,1 1 1,-1-1 0,0 1-1,0 0 1,0 0-1,0 0 1,-1 0 0,1 0-1,-1 0 1,1 0-1,-1 0 1,0 1 0,-1-1-1,1 0 1,0 6-1,-1-2 2,0 0-1,0 0 0,-1 0 1,0 0-1,0-1 0,-1 1 1,0 0-1,0-1 0,-1 1 1,1-1-1,-1 1 0,-1-1 0,1 0 1,-1-1-1,-5 7 0,1-3-3,-2 1-1,1-1 1,-1-1-1,0 0 0,-1-1 1,0 1-1,0-2 1,-1 0-1,1 0 0,-1-1 1,0-1-1,-1 0 0,1 0 1,-1-1-1,0-1 1,0 0-1,0-1 0,0 0 1,0-1-1,0-1 1,0 0-1,0 0 0,-13-4 1,26 4-124,-1 1 0,1 0 0,-1 0 0,1 0 1,-1 0-1,0 0 0,1 0 0,-1 0 0,1 0 0,-1 0 0,0 0 1,1 0-1,-1 0 0,1 0 0,-1 1 0,1-1 0,-1 0 1,1 0-1,-1 1 0,1-1 0,-1 0 0,1 1 0,-1-1 1,1 0-1,-1 1 0,1-1 0,0 1 0,-1-1 0,1 0 0,0 1 1,-1-1-1,1 1 0,0-1 0,0 1 0,-1 0 0,1-1 1,0 1-1,0-1 0,0 1 0,0-1 0,0 1 0,0-1 1,0 1-1,0 0 0,0-1 0,0 1 0,0-1 0,0 1 0,0-1 1,0 1-1,0 0 0,1-1 0,-1 1 0,0-1 0,0 1 1,1-1-1,-1 1 0,0-1 0,1 1 0,0 0 0,3 7-2265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157 176 364,'-13'7'1030,"-29"20"639,40-26-1588,0 0 1,1 0 0,-1 1-1,0-1 1,1 1-1,-1-1 1,1 1 0,0 0-1,0-1 1,-1 1-1,1 0 1,0 0 0,1 0-1,-1 0 1,0 0-1,0 0 1,1 0-1,-1 2 1,1-3-27,1 0 0,-1-1 0,1 1 0,-1-1-1,1 1 1,-1-1 0,1 1 0,0-1 0,-1 1 0,1-1 0,0 0-1,-1 1 1,1-1 0,0 0 0,-1 0 0,1 0 0,0 1 0,0-1-1,-1 0 1,1 0 0,0 0 0,-1 0 0,1 0 0,0 0 0,0 0-1,-1 0 1,1-1 0,0 1 0,0 0 0,-1 0 0,1-1 0,1 1 0,26-8 628,-9 0-470,-1 0 1,1-2 0,-2 0 0,33-24-1,-46 31-202,1-1 0,-1 1-1,0-1 1,-1 0 0,1 0-1,-1 0 1,1 0 0,-1-1-1,0 1 1,-1-1 0,1 0-1,-1 0 1,0 0 0,0 0-1,-1 0 1,1-1 0,-1 1-1,0 0 1,-1-1 0,1 1-1,-1-1 1,0 1 0,-2-11-1,2 14-5,-1-1 1,0 1-1,1 0 0,-1-1 0,0 1 0,0 0 0,0 0 0,-1 0 0,1 0 0,0 0 0,-1 0 0,0 0 0,1 0 0,-1 0 0,0 1 0,0-1 0,0 1 0,0-1 0,0 1 0,-4-2 0,1 1-3,0 1 0,0 0 0,0 0-1,0 0 1,0 1 0,0-1 0,0 1-1,0 0 1,-9 2 0,-3 1-7,0 1-1,0 1 1,1 0 0,-31 15 0,40-16 1,-1 1 1,1 0-1,0 1 1,1 0-1,-1 0 0,1 0 1,1 1-1,-1-1 1,1 2-1,0-1 1,0 0-1,1 1 0,0 0 1,-3 9-1,5-13 12,1-1-1,-1 1 0,1 0 1,0 0-1,0 0 0,0 0 1,1 0-1,-1 0 0,1 0 1,0 0-1,0 0 0,1 0 0,-1 0 1,1 0-1,0 0 0,0 0 1,0 0-1,0 0 0,1-1 1,0 1-1,-1 0 0,1-1 1,1 1-1,-1-1 0,0 0 1,1 0-1,0 0 0,0 0 1,0 0-1,0-1 0,0 1 0,6 3 1,-4-3-2,0-1 1,1 0-1,-1 0 1,0 0 0,1-1-1,-1 0 1,1 0-1,0 0 1,-1-1-1,1 1 1,0-1-1,0-1 1,-1 1 0,1-1-1,-1 0 1,1 0-1,0-1 1,-1 1-1,0-1 1,1-1-1,-1 1 1,0-1 0,0 0-1,-1 0 1,1 0-1,7-7 1,-5 4 3,0-1 0,0 1 0,-1-1 0,0 0 0,0-1-1,0 0 1,-1 0 0,-1 0 0,1 0 0,-1-1 0,-1 1 0,0-1 0,0 0 0,0 0 0,1-13 0,-2-27 56,-2 46-39,0 5 0,0 27 17,0-21 106,0 0 0,1 0 0,0 0-1,0 0 1,1 0 0,0-1 0,1 1 0,0 0 0,0-1 0,8 14 0,-9-17-86,1 0 1,0-1-1,0 1 1,0-1-1,0 1 0,1-1 1,-1 0-1,1-1 1,0 1-1,0 0 1,-1-1-1,2 0 1,-1 0-1,0 0 1,0-1-1,1 1 1,-1-1-1,1 0 1,8 0-1,-1 1-454,-1-2 0,1 0 0,0 0 1,21-5-1,-28 4-253,-1 0 0,1-1 0,-1 1 0,0-1 0,0 0 0,0-1 1,0 1-1,0-1 0,5-4 0,3-3-1790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145 104 1224,'-1'1'110,"-1"0"0,1 0 0,0 0 0,0 1 0,-1-1 0,1 0 0,0 1 0,0-1 0,1 1 0,-1-1 0,0 1-1,0-1 1,1 1 0,-1 0 0,1-1 0,0 1 0,-1 0 0,1 0 0,0-1 0,0 1 0,0 0 0,0 0 0,0-1 0,0 1 0,1 0 0,-1-1 0,1 1 0,-1 0 0,1-1-1,-1 1 1,1 0 0,0-1 0,0 1 0,0-1 0,0 0 0,0 1 0,0-1 0,0 0 0,1 1 0,-1-1 0,0 0 0,1 0 0,-1 0 0,0 0 0,1 0 0,0 0 0,-1-1-1,3 2 1,3 1 46,0-1-1,-1 0 1,1 0-1,0 0 0,0-1 1,0 0-1,0 0 1,0-1-1,0 0 0,13-2 1,-11 0-124,0-1 0,0 0 1,-1-1-1,1 0 0,-1 0 1,0-1-1,0 0 0,-1 0 0,8-7 1,-13 10-21,0 0 1,0 0-1,0 0 0,0-1 1,0 1-1,0-1 1,0 1-1,-1-1 0,0 0 1,1 0-1,-1 1 1,0-1-1,1-5 0,-2 6-8,0 0-1,0 0 0,0 0 0,-1 0 1,1 0-1,0 0 0,-1 0 1,1 0-1,-1 0 0,0 0 0,0 0 1,0 1-1,0-1 0,0 0 1,0 1-1,0-1 0,0 0 0,-1 1 1,1-1-1,-1 1 0,1 0 1,-4-2-1,-1-1-7,-1 0-1,0 1 1,1 0 0,-1 0 0,-1 1 0,1 0-1,0 0 1,-1 1 0,1 0 0,0 0 0,-1 1-1,1-1 1,-1 2 0,0-1 0,1 1 0,0 0-1,-1 1 1,-12 4 0,14-5 1,1 1 1,0-1-1,0 1 1,1 0-1,-1 0 0,0 0 1,1 1-1,-1 0 1,1 0-1,0 0 0,-1 0 1,2 1-1,-1-1 1,0 1-1,1 0 0,0 0 1,0 1-1,0-1 1,0 1-1,1-1 0,-1 1 1,1 0-1,0 0 1,1 0-1,-1 0 0,1 0 1,-1 7-1,2-9 11,0-1-1,0 1 1,0 0 0,1-1-1,-1 1 1,1 0-1,0-1 1,-1 1 0,1-1-1,0 1 1,0-1-1,1 0 1,-1 1 0,0-1-1,1 0 1,0 0-1,-1 0 1,1 0 0,0 0-1,0 0 1,4 3-1,-3-3 3,1 0-1,0-1 0,0 1 0,0-1 1,0 1-1,0-1 0,0-1 0,1 1 1,-1 0-1,0-1 0,1 0 0,6 0 1,-4-1-3,0 0 0,0 0 0,-1 0 0,1-1 0,-1 1 0,1-2 0,-1 1 0,1-1 0,-1 0 0,0 0 0,0-1 0,-1 1 1,1-1-1,-1-1 0,0 1 0,0-1 0,6-7 0,-9 8-10,0 0 1,0 0 0,0 0-1,-1 0 1,1-1-1,-1 1 1,0 0 0,0-7-1,4-15 10,-3 21 356,0 0 0,1-1 0,-1 1 0,1 1-1,0-1 1,0 0 0,6-5 0,-5 5-187,0 0 0,0-1 0,0 0 0,-1 0 0,4-8 0,-12 29-98,2 0-1,0 0 0,0 0 1,2 1-1,0-1 0,1 21 1,12 108-175,-3-46 150,-7-61 1,2 11-50,-3 1 0,-6 70 0,4-107 38,-1-1 0,0 1 0,-1 0-1,0 0 1,0-1 0,-2 0 0,1 0 0,-1 0 0,-1 0 0,0-1 0,-1 0 0,1 0 0,-2 0 0,0-1-1,-11 11 1,14-17 5,0 1 0,0-1 0,0 0 0,0 0 0,0-1 0,-1 1 0,1-1 0,-1-1 0,0 1 0,1-1 0,-1 0 0,0 0 0,0 0 0,0-1 0,0 0 0,0 0 0,1-1 0,-1 0 0,0 0 0,0 0 0,0 0 0,1-1 0,-1 0 0,1 0 0,-1-1 0,1 1 0,-6-5 0,2 2-18,0-1 0,1-1-1,0 1 1,0-1 0,0 0 0,0-1 0,1 0 0,1 0-1,-1-1 1,1 0 0,1 0 0,0 0 0,0-1 0,-4-11-1,5 7-182,1 0 0,0-1 0,1 1 0,1-1 0,0 1-1,1-1 1,1 1 0,0-1 0,1 1 0,0-1 0,2 1-1,-1 0 1,2 0 0,-1 1 0,2-1 0,11-19 0,-10 20-856,1 0 0,1 1 1,0 0-1,1 0 0,0 1 0,1 0 1,0 1-1,0 1 0,25-17 1,-17 15-1383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85 712,'-1'1'161,"-1"1"0,1-1 0,0 0 0,-1 1 0,1-1 0,0 1-1,0 0 1,0-1 0,1 1 0,-1 0 0,0 0 0,0-1 0,1 1 0,-1 0 0,1 0 0,0 0-1,0 0 1,-1 0 0,1 0 0,0 0 0,1-1 0,-1 1 0,0 0 0,0 0 0,1 0 0,-1 0 0,1 0-1,0-1 1,0 1 0,-1 0 0,1 0 0,0-1 0,2 3 0,-1-3-75,1 1-1,-1-1 1,1 0 0,-1 0 0,1 0 0,0 0-1,-1 0 1,1-1 0,0 1 0,-1-1 0,1 1-1,0-1 1,0 0 0,0 0 0,-1-1 0,1 1-1,0-1 1,0 1 0,-1-1 0,1 0-1,-1 0 1,6-2 0,0-1-15,1-1 1,-1 0-1,1 0 0,-1-1 1,-1 0-1,1-1 0,12-14 1,-18 19-57,0-1 1,0 0 0,0 0 0,0 0-1,0 0 1,-1 0 0,0 0 0,1 0-1,-1-1 1,0 1 0,0-6-1,0 8 0,-1-1 0,-1 0 0,1 0 0,0 0-1,0 0 1,-1 0 0,1 0 0,-1 1-1,0-1 1,1 0 0,-1 0 0,0 1-1,0-1 1,0 0 0,0 1 0,0-1-1,-1 1 1,1-1 0,0 1 0,-1 0-1,1 0 1,-3-2 0,1 2-4,0-1 0,1 1 0,-1 0 0,-1 0-1,1 1 1,0-1 0,0 0 0,0 1 0,0 0 0,0 0 0,0 0 0,-1 0 0,1 0 0,0 1 0,0 0 0,0-1 0,0 1-1,0 0 1,0 0 0,0 1 0,0-1 0,-4 3 0,0 0 25,0 0 1,0 0-1,0 1 0,0 0 0,1 0 1,0 0-1,-9 10 0,13-11 26,-1-1 0,1 1 1,-1 0-1,1 0 0,0 0 0,1 0 0,-1 0 0,1 0 0,-1 0 1,1 1-1,1-1 0,-1 0 0,0 1 0,1-1 0,0 0 0,0 1 0,0-1 1,1 1-1,0-1 0,0 0 0,0 1 0,0-1 0,0 0 0,1 0 0,0 0 1,0 0-1,0 0 0,0 0 0,1-1 0,-1 1 0,1-1 0,0 1 0,4 2 1,-2 0 10,2 0 0,-1-1 0,0 0 0,1 0 0,0-1 0,0 1 1,1-2-1,-1 1 0,1-1 0,0 0 0,0-1 0,0 1 0,0-2 1,0 1-1,0-1 0,0 0 0,9-1 0,-7-1 127,0 0 0,0 0 0,19-6 0,-4-9-1731,-24 16 1122,-1-1 0,1 0 1,0 0-1,-1-1 0,1 1 1,0 0-1,-1 0 0,0 0 1,1 0-1,-1 0 0,0 0 1,1-1-1,-1 1 0,0 0 1,0 0-1,0 0 0,0-1 1,0 1-1,0 0 0,-1-2 1,-1-2-2148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134 221 296,'-4'-17'5500,"-3"-12"-4778,6 21-609,-1 0 0,0 0 0,0 1 0,0-1-1,-1 1 1,0-1 0,0 1 0,-1 0 0,0 0 0,-1 0 0,1 0 0,-1 1 0,-1 0-1,-9-10 1,-12-16 210,6 12 318,21 20-544,0 0 0,0-1 1,-1 1-1,1 0 0,0-1 0,0 1 0,-1 0 0,1-1 0,0 1 1,0 0-1,-1 0 0,1-1 0,0 1 0,-1 0 0,1 0 0,0 0 1,-1 0-1,1-1 0,-1 1 0,1 0 0,0 0 0,-1 0 0,1 0 1,-1 0-1,1 0 0,0 0 0,-1 0 0,1 0 0,-1 0 1,1 0-1,0 0 0,-1 0 0,1 0 0,-1 1 0,1-1 0,0 0 1,-1 0-1,1 1 0,0-1 66,5 19 488,47 85 193,103 152 0,-72-127-316,-78-119-431,-5-8-73,1-1-1,0 1 0,-1 0 0,1 0 1,0-1-1,0 1 0,0 0 0,1-1 1,-1 1-1,0-1 0,0 0 1,1 1-1,-1-1 0,1 0 0,-1 0 1,1 0-1,0 0 0,2 1 1,-4-5-880,0-1 0,0 1 0,1 0 0,-1 0 1,1 0-1,0-1 0,0 1 0,3-5 0,12-12-4619,-1 10 2683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67 1204,'3'-4'728,"0"0"0,0 0 0,-1-1 0,1 0 0,-1 1 0,0-1-1,-1 0 1,1 0 0,-1 0 0,0 0 0,1-10 0,-2 15-467,-27 25 1319,13-5-1532,1 1 0,0 0-1,2 0 1,1 1 0,0 0-1,2 1 1,1 0 0,0 0-1,2 1 1,-4 47-1,7-55 36,2 1 0,0 0 0,2 0 0,-1 0 0,2 0 0,0 0 0,1-1 0,1 1 0,0-1 0,2 0-1,-1-1 1,2 0 0,0 0 0,1 0 0,0-1 0,18 19 0,-22-27-40,1 0 0,0 0 0,0-1 0,0 0 0,1-1 0,0 1 0,0-1 0,0 0 1,11 3-1,-15-6-131,1 0 0,-1 0 1,0 0-1,1-1 0,-1 1 1,0-1-1,1 0 1,-1 0-1,0-1 0,1 1 1,2-1-1,-3 0-229,0 0-1,0 0 1,0-1-1,-1 1 1,1-1-1,0 1 1,-1-1-1,1 0 1,-1 0 0,0 0-1,0 0 1,0 0-1,4-5 1,10-9-4378,-9 9 2089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28 115 1384,'0'-1'34,"-24"-77"4495,21 42 1999,3 37-6532,1 0 1,0-1-1,0 1 0,-1 0 0,1 0 0,0-1 1,-1 1-1,1 0 0,-1 0 0,1 0 1,-1 0-1,1 0 0,-1 0 0,0 0 0,0 0 1,1 0-1,-1 0 0,0 0 0,0 0 1,0 2-1,4 29-14,-4-26 21,2 30 1,-2 0-1,-6 48 1,-1 26-2,7-76 8,-1-7 11,1 1 0,2-1 1,6 35-1,-7-61 63,0 0 0,1 0-1,-1 1 1,0-1 0,1 0-1,-1 0 1,1 0 0,-1-1 0,1 1-1,-1 0 1,1-1 0,0 1 0,-1-1-1,1 1 1,0-1 0,0 0-1,-1 0 1,1 1 0,0-1 0,0-1-1,-1 1 1,4 0 0,61-4-19,-44 2 26,12 0-181,1 1-220,0-2 1,39-8 0,-71 11-43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1 215 328,'10'-26'1896,"1"0"1,25-41-1,-31 59-1672,0 0 0,0 0 0,1 1 0,0 0 0,1 0 0,-1 0 0,1 1 0,1 0 0,-1 0 0,1 0 0,14-6 0,-19 10-198,-1 1 1,1 0-1,-1 0 0,1 1 1,0-1-1,-1 0 0,1 1 1,0 0-1,0-1 0,-1 1 1,1 0-1,0 1 0,-1-1 1,1 0-1,0 1 1,0-1-1,-1 1 0,1 0 1,-1 0-1,1 0 0,2 2 1,-2-1-20,0 1 0,-1-1 0,1 1 1,0 0-1,-1 0 0,0 0 1,0 0-1,0 0 0,0 0 0,0 0 1,-1 1-1,1-1 0,1 7 1,-1 0-13,0 0 1,0 0 0,-1 0 0,0 0 0,-1 0 0,0 1 0,0-1 0,-1 0 0,-1 0 0,-3 14 0,2-14 58,-1 0 0,0 0 0,0 0 0,-1 0 0,-1-1 0,1 0 0,-2 0 0,-8 10 0,13-17-8,0 0 0,0 0 0,0 0 1,-1-1-1,1 1 0,0-1 1,-1 1-1,1-1 0,-1 0 0,0 0 1,1 0-1,-1-1 0,0 1 0,0 0 1,1-1-1,-1 0 0,0 0 1,0 0-1,0 0 0,1 0 0,-1 0 1,0-1-1,0 1 0,1-1 0,-1 0 1,0 0-1,1 0 0,-1 0 1,1-1-1,-1 1 0,1 0 0,-1-1 1,1 0-1,0 0 0,0 1 0,-2-3 1,-3-4-39,0 1 1,1-1-1,0 0 1,0 0-1,1-1 0,0 0 1,0 0-1,1 0 1,0 0-1,-4-18 1,0-26-2502,12 39-2751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107 251 568,'-1'1'138,"0"0"1,1-1-1,-1 1 1,1 0-1,-1 0 0,1 0 1,0 0-1,0 1 1,-1-1-1,1 0 0,0 0 1,0 0-1,0 0 1,0 0-1,0 0 0,0 0 1,0 0-1,0 0 1,0 0-1,1 0 0,-1 0 1,1 2-1,0-3-61,0 0 0,0-1-1,-1 1 1,1 0 0,0 0-1,0 0 1,0 0 0,0-1 0,0 1-1,0 0 1,-1-1 0,1 1-1,0-1 1,0 1 0,-1-1-1,1 1 1,0-1 0,-1 1 0,2-2-1,37-40 518,-34 31-578,0-1 1,0 0-1,-1 1 0,-1-2 1,0 1-1,-1 0 0,2-13 0,-4 20-6,1-1 0,-1 1 0,1 0-1,-1-1 1,-1 1 0,1-1 0,-1 1-1,0 0 1,-1-1 0,1 1 0,-1 0-1,0 0 1,0 0 0,0 0 0,-1 1-1,0-1 1,0 0 0,-5-5 0,6 8-3,-1 0 0,0 1 0,1-1 0,-1 1 0,0 0-1,0 0 1,0 0 0,1 0 0,-1 0 0,0 1 0,0-1 0,0 1 0,0 0 0,0 0 0,-1 0 0,1 0 0,0 0 0,0 1 0,0 0 0,1-1 0,-1 1 0,0 0 0,0 0 0,0 1 0,-3 1 0,0 0 4,0 0 0,1 0 0,-1 1 0,1 0 0,0 0 0,0 0-1,0 1 1,0-1 0,1 1 0,-7 9 0,8-8 24,0 0 1,0 1-1,1-1 1,0 1-1,0-1 1,0 1-1,1 0 1,0-1-1,0 1 1,1 0-1,-1 0 1,2 0-1,-1 0 1,1-1-1,0 1 1,0 0-1,1 0 1,0-1-1,0 1 1,1-1-1,-1 0 0,1 0 1,1 0-1,3 6 1,-3-7-8,-1 0 0,1-1 0,-1 0 0,1 0-1,0 0 1,1 0 0,-1-1 0,1 1 0,-1-1 0,1 0 0,0-1 0,0 1 0,1-1 0,-1 0-1,0 0 1,1-1 0,-1 1 0,1-1 0,0 0 0,-1-1 0,1 1 0,-1-1 0,1-1 0,0 1 0,-1-1-1,1 0 1,0 0 0,-1 0 0,7-3 0,-8 2-24,-1 1-1,0-1 1,1 0 0,-1-1-1,0 1 1,0 0 0,0-1-1,0 0 1,-1 1-1,1-1 1,-1 0 0,0-1-1,0 1 1,0 0 0,0-1-1,0 1 1,-1-1 0,1 1-1,-1-1 1,0 0 0,1-5-1,1-8 59,-1-1-1,0 0 0,-2-22 1,0 34 1166,0 6-1174,0 0-1,-1 0 1,1 0-1,0 0 1,-1 0-1,1 0 1,0 0-1,0 0 1,-1 0-1,1 0 1,0 0-1,0 0 1,-1 0-1,1 0 1,0 0-1,0-1 1,-1 1-1,1 0 1,0 0-1,0 0 1,-1 0-1,1 0 1,0-1-1,0 1 1,0 0-1,-1 0 1,1 0-1,0-1 1,0 1-1,0 0 1,0 0-1,0-1 1,0 1 0,-1 0-1,1 0 1,0-1-1,0 1 1,0 0-1,0 0 1,0-1-1,0 1 1,0 0-1,0 0 1,0-1-1,0 1 1,0 0-1,0-1 1,0 1-1,0 0 1,0 0-1,1-1 1,-1 1-1,0 0 1,0-1-1,0-3 105,0 3-118,0 0-51,1-1 45,-1 1 0,0 0 0,0-1 0,0 1 0,-1 0 0,1-1 0,0 1 0,0 0 0,-1-1 0,1 1 0,-1 0 0,1-1 0,-1 1 0,1 0 0,-1 0 0,0 0 0,-1-2 0,-9-29 813,11 76-732,9 214-121,-2-24 565,-4-199-380,0-2 82,-1-1 0,-4 45 0,2-69-123,-1 0-1,0 0 1,-1 0-1,0 0 0,0-1 1,0 1-1,-1-1 1,0 1-1,-1-1 1,0 0-1,0 0 1,0-1-1,-1 1 0,0-1 1,-6 6-1,9-10-96,-1 1 0,1-1 0,-1 0 0,0 0 0,1 0 0,-1-1 0,0 1 0,0-1 0,0 1 0,0-1 0,-1 0 0,1 0 0,0-1-1,0 1 1,-1-1 0,1 1 0,0-1 0,-1 0 0,-5-1 0,4 0-13,1 0 0,0-1 0,0 0 0,0 0 0,0 0 0,0 0 0,0 0 0,1-1 1,-1 0-1,1 0 0,-1 0 0,1 0 0,-3-4 0,-2-4-7,0 0-1,1-1 1,0 1 0,0-1 0,2-1 0,-1 1-1,2-1 1,-6-22 0,9 26-54,-1 0 0,1 0 0,1 0 0,0 0 0,0-1 0,1 1 0,0 0-1,1 0 1,0 0 0,0 0 0,1 1 0,7-16 0,2 2-802,1-1 0,1 2 0,19-23 0,-10 13-1212,24-35-8828,-42 60 8632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84,'3'-31'3845,"9"-11"-2515,1-8-398,-13 43-560,0 0 1,0 0 0,-1 1-1,0-1 1,0 0-1,-2-8 1,-5-33 2277,7 84-1669,-1-10-906,2 1 0,0-1 0,2 1 0,1-1-1,6 29 1,-7-47 41,1-1 0,0 1-1,0 0 1,0-1 0,1 0-1,6 10 1,-9-16-107,0 0 1,0 0-1,0 0 0,0 0 0,0 0 1,0 0-1,0-1 0,0 1 1,0 0-1,0-1 0,0 1 1,1-1-1,-1 1 0,0-1 1,0 1-1,1-1 0,-1 0 1,0 0-1,2 0 0,-1 0-63,0 0 0,0-1-1,0 0 1,0 1 0,0-1-1,0 0 1,0 0 0,0 0 0,-1 0-1,1 0 1,0-1 0,-1 1-1,1 0 1,0-1 0,1-2 0,0-1-552,0 1 1,-1 0-1,0-1 1,0 0 0,0 1-1,0-1 1,-1 0 0,0 0-1,0 0 1,0 0 0,-1-6-1,2 1-932,0-7-962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0 736,'-2'1'171,"0"-1"0,0 1 0,0-1 0,0 1-1,0 0 1,0 0 0,0 0 0,1 0 0,-1 1 0,0-1 0,1 0-1,-1 1 1,1-1 0,-1 1 0,1 0 0,0-1 0,0 1 0,-1 0 0,1 0-1,0 0 1,1 0 0,-1-1 0,0 1 0,0 0 0,1 1 0,0-1-1,-1 0 1,1 0 0,0 0 0,0 0 0,0 0 0,0 0 0,0 0 0,0 0-1,1 1 1,-1-1 0,2 3 0,-1-2-93,-1 0 1,1-1-1,0 1 1,0 0-1,1-1 0,-1 1 1,1 0-1,-1-1 1,1 0-1,0 1 0,0-1 1,0 0-1,0 0 1,0 0-1,0 0 0,0 0 1,1-1-1,-1 1 1,1-1-1,-1 1 0,1-1 1,0 0-1,0 0 1,-1 0-1,1 0 0,0-1 1,5 1-1,-2-1-17,0-1-1,-1 0 1,1 0-1,0-1 1,0 1 0,-1-1-1,1-1 1,-1 1-1,0-1 1,6-3-1,-9 5-28,0-1-1,0 1 1,0 0-1,-1 0 1,1-1-1,0 1 1,0-1-1,-1 0 1,1 1-1,-1-1 1,0 0-1,1 0 1,-1 0-1,0 0 0,0 0 1,0 0-1,0 0 1,-1 0-1,1-1 1,0 1-1,-1 0 1,0 0-1,1-1 1,-1 1-1,0 0 1,0-1-1,0 1 1,-1-4-1,0 5-13,0-1-1,0 1 1,0-1-1,-1 1 1,1 0-1,0-1 1,-1 1-1,1 0 1,0 0-1,-1 0 1,1 0-1,-1 0 1,0 1-1,1-1 1,-1 0-1,0 1 1,1-1-1,-1 1 1,0-1-1,1 1 1,-1 0-1,0 0 1,0 0-1,0 0 1,1 0-1,-1 0 0,0 1 1,0-1-1,-2 1 1,3-1-38,-1 0 0,0 0 1,0 1-1,0-1 0,1 1 0,-1-1 0,0 1 1,1-1-1,-1 1 0,0 0 0,1 0 0,-1 0 1,1 0-1,-1 0 0,1 0 0,-1 0 0,1 1 1,0-1-1,0 0 0,0 1 0,0-1 0,0 1 0,0-1 1,0 1-1,0 0 0,0-1 0,1 1 0,-2 3 1,3-3-292,0 0 0,-1 0 1,1-1-1,0 1 0,0 0 1,0-1-1,0 1 0,1 0 1,-1-1-1,0 0 0,1 1 1,-1-1-1,1 0 0,-1 0 1,1 1-1,0-1 0,-1-1 1,1 1-1,0 0 0,0 0 1,-1-1-1,1 1 0,0-1 1,3 1-1,-4-1 126,8 4-2057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13 134 816,'-3'-8'1045,"1"1"0,0-1 0,0 0 0,1 0-1,0 0 1,0 0 0,1-1 0,0-8 0,0 15-633,6 2 261,6 13-515,9 16-177,-14-12 17,0 1 1,-1 0-1,-1 0 0,-1 1 0,0-1 0,-2 1 0,1 25 0,5 25-2,-10-91 53,1 0-1,2-34 1,-1 46-38,1-1 1,0 1-1,1-1 0,0 1 0,1 0 0,0 0 1,1 0-1,0 0 0,0 1 0,1 0 1,0-1-1,7-9 0,3 3-14,0 1 0,0 0 0,1 1 0,29-19 0,-44 33-3,0 0 0,0 0 0,-1 0 1,1 0-1,0 0 0,0 0 0,0 1 0,-1-1 1,1 0-1,0 1 0,-1-1 0,1 0 0,0 1 1,0-1-1,-1 0 0,1 1 0,-1-1 0,1 1 1,0 0-1,-1-1 0,1 1 0,-1-1 0,1 1 1,-1 0-1,0-1 0,1 1 0,-1 0 0,0 0 1,1-1-1,-1 1 0,0 0 0,0 0 0,0-1 1,1 1-1,-1 0 0,0 0 0,0 1 0,11 43-1,-9-35-21,0 3 37,0 0 0,-2 0 1,1 0-1,-1 0 0,-3 20 0,1-19 85,1 0 0,1 0 0,0 0-1,3 22 1,-2-31 9,0 0 0,0 0-1,0 0 1,0-1-1,1 1 1,0-1 0,0 1-1,0-1 1,1 0-1,2 5 1,-4-9-112,-1 1 0,1-1 0,0 1 0,-1-1 0,1 1 0,0-1 0,0 1 0,0-1 0,-1 1 0,1-1 0,0 0 0,0 0 0,0 0 1,0 1-1,0-1 0,0 0 0,0 0 0,-1 0 0,1 0 0,0 0 0,2-1 0,-1 0-281,1 0 0,0 0 0,0 0 0,-1-1 0,1 1 0,-1-1 1,1 1-1,-1-1 0,4-4 0,21-12-5689,-15 11 3455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273 112 656,'-2'-10'1181,"-1"0"-1,2 0 1,0 0 0,0 0-1,0 0 1,3-16 0,-2 0 3957,6 28-5048,0 0 1,0 1-1,0 0 0,-1 0 0,1 0 0,-1 1 1,0-1-1,0 1 0,0 0 0,-1 1 0,8 7 1,0 0-10,6 5-58,-2 0-1,0 1 0,0 0 0,-2 1 0,0 1 0,-2 0 0,0 1 1,-1 0-1,-1 1 0,-1 0 0,-1 1 0,-1 0 0,4 24 1,-9-32-124,0 0 0,0 0 0,-2 0 0,0 0 0,0 0 0,-2 0 0,0-1 0,0 1 1,-2 0-1,1-1 0,-2 0 0,0 0 0,-1 0 0,0 0 0,-1-1 0,-1 0 0,0 0 0,0-1 1,-1 0-1,-1-1 0,-20 19 0,-8 1-1315,-2-3 1,-1-1-1,-1-2 0,-1-1 0,-77 29 1,31-18-1141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182 178 1432,'0'-32'1798,"1"0"0,2 1 1,7-34-1,-17 101-884,-12 34-815,-121 276 1879,118-275-1711,14-45-70,13-36 194,47-173-1405,-40 132 881,2 1-1,2 0 0,23-49 0,19-22 1330,-57 121-1165,-1 0-1,0-1 0,0 1 0,1 0 0,-1 0 0,0 0 0,1 0 0,-1-1 0,0 1 0,1 0 0,-1 0 0,0 0 0,0 0 1,1 0-1,-1 0 0,0 0 0,1 0 0,-1 0 0,0 0 0,1 0 0,-1 0 0,0 0 0,1 0 0,-1 0 0,0 0 1,1 0-1,-1 0 0,0 0 0,1 1 0,-1-1 0,0 0 0,1 0 0,-1 0 0,0 1 0,0-1 0,1 0 0,-1 0 0,0 1 1,0-1-1,0 0 0,1 0 0,-1 1 0,20 22 229,18 36-494,-35-54 337,50 90-9,49 128-1,-61-129 18,-40-91-109,0 0 25,1 1-1,-1-1 1,0 0 0,1 1-1,0-1 1,0 0 0,0 0-1,0 0 1,0 0-1,0-1 1,1 1 0,0 0-1,-1-1 1,4 3 0,-21-31-4282,12 22 2820,-9-18-2808,3 9 1837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19 228,'-52'-10'4284,"19"4"-1780,29 4-1323,13 2-30,125 4-1303,43 0-6699,-149-4 4802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78 808,'-1'-5'759,"1"0"0,-1-1 0,-1 1 0,1 0-1,-1 0 1,-2-6 0,-6-24 5718,10 35-6267,-5 13 243,10 82 170,33 177 1,-12-110 627,-20-138-975,-9-40-2546,2 12 1566,0 0 0,0 0 0,0 0-1,1 0 1,0 0 0,0 0 0,0 0 0,0 0 0,1 0 0,-1 0 0,1 0 0,0 0-1,3-6 1,2-5-1966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1208,'18'-154'8256,"-5"209"-7446,8 208 211,-11-97 182,-4-119-813,-5-42-711,-5-29-1462,3 20 929,1 0 1,-1-1 0,1 1 0,0 0-1,0 0 1,1 0 0,-1-1-1,1 1 1,1-4 0,0 2-1166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254 103 984,'0'-8'1422,"1"2"-667,-1 0 0,-1 0 0,1-1 0,-1 1 1,0 0-1,-3-12 0,3 16-711,-1 0 0,1-1 1,0 1-1,-1 0 0,0 0 0,1 0 1,-1 0-1,0 1 0,0-1 0,0 0 0,0 1 1,-1-1-1,1 1 0,0 0 0,0 0 1,-1 0-1,1 0 0,-1 0 0,1 0 1,-4 0-1,-4-1 31,0 0 0,0 1 0,0 0 0,0 1 0,1 0 0,-1 0 0,0 1 0,0 0 0,0 1 0,-16 5 0,21-6-41,1 0 0,0 1 0,0 0 0,0 0 0,0 0 0,0 0 0,0 1 0,0 0 0,1-1 0,-1 1 0,1 1 0,0-1 0,0 0 0,0 1 0,1-1 0,-1 1 0,1 0 1,0 0-1,0 0 0,0 0 0,0 0 0,1 1 0,0-1 0,-1 0 0,0 10 0,2-11-13,0 0 1,0 0-1,0-1 1,0 1 0,1 0-1,-1 0 1,1 0-1,-1 0 1,1 0-1,0 0 1,0-1-1,1 1 1,-1 0-1,0-1 1,1 1-1,0-1 1,-1 1-1,1-1 1,3 3-1,-1-2 11,0 0 0,1 0 0,-1 0 0,1 0 0,-1-1 0,1 0 0,0 0 0,0 0 0,0 0 0,6 0 0,2 1-614,-1-2 1,0 0-1,1 0 0,-1-1 1,1 0-1,-1-1 0,0-1 1,18-4-1,-14 2-1551,-2-1-152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46 1444,'-5'-26'3876,"14"32"-1993,14 41-1482,-6 35-313,-4-15 55,-13-79 271,0 1 0,0 0-1,1 0 1,1 0-1,5-20 1,1-1-462,18-48 0,-25 79 48,-1-1-1,0 1 1,1 0 0,-1 0-1,1 0 1,-1 0-1,1 0 1,0 0 0,-1 0-1,1 0 1,0 0 0,0 0-1,-1 0 1,1 0 0,0 0-1,0 1 1,0-1 0,0 0-1,0 1 1,0-1-1,1 0 1,-1 1 0,0 0-1,2-1 1,-2 1-1,1 0-1,-1 1 1,0-1-1,0 0 1,1 1 0,-1-1-1,0 1 1,0 0 0,0-1-1,0 1 1,1 0-1,-1 0 1,0 0 0,0 0-1,-1 0 1,1 0-1,0 0 1,1 1 0,3 5-12,-1 1 0,0-1 0,0 1 0,0 0 1,3 12-1,0 5-5,-2 0 1,-1 1 0,0 0-1,-1 30 539,2-104 511,-3 36-1027,1 1-1,0-1 1,1 1 0,0-1 0,1 1 0,0 1 0,1-1 0,0 1-1,0 0 1,15-17 0,-20 26-7,-1 1 0,1-1 0,-1 1 0,0-1 1,1 1-1,-1-1 0,1 1 0,-1-1 0,1 1 0,-1 0 0,1-1 0,-1 1 0,1 0 0,-1 0 1,1-1-1,0 1 0,-1 0 0,1 0 0,-1 0 0,1 0 0,0 0 0,-1-1 0,1 1 0,0 0 1,-1 1-1,1-1 0,0 0 0,7 17-158,-5-8 175,2 12-18,0 1 0,2 32 0,4 18 334,-11-70-359,0-1 0,0 0 0,0 0 0,1 1-1,-1-1 1,0 0 0,1 0 0,-1 0 0,1 1 0,-1-1 0,1 0 0,0 0-1,-1 0 1,1 0 0,0 0 0,0 0 0,0 0 0,-1 0 0,1-1-1,0 1 1,0 0 0,1-1 0,-1 1 0,0 0 0,0-1 0,0 1 0,0-1-1,0 1 1,1-1 0,-1 0 0,0 0 0,0 1 0,2-1 0,2-1-632,-1 0 1,0 0 0,0 0-1,0 0 1,0-1 0,0 0 0,0 0-1,-1 0 1,6-3 0,3-3-1657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14 169 464,'-14'-36'5686,"15"26"-5006,0-1 1,1 1-1,0-1 0,4-11 1,-3 12-144,0 0 1,-1-1 0,-1 1 0,1-13-1,0 18-182,0 20 229,1 22 204,0 210-656,-3-246-90,7-9-986,-1-17-5292,-3 12 2303,-1 7 1441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85 164,'-4'0'500,"1"0"0,-1 1 0,1 0 0,0-1 0,-1 1 0,1 0 0,0 1 0,-5 2 0,7-4-415,0 0 0,0 1-1,0-1 1,1 1-1,-1-1 1,0 1-1,0-1 1,1 1-1,-1-1 1,1 1-1,-1 0 1,0-1-1,1 1 1,-1 0-1,1 0 1,-1-1-1,1 1 1,0 0-1,-1 0 1,1 0-1,0 0 1,0-1-1,-1 1 1,1 0-1,0 0 1,0 0 0,0 0-1,0 0 1,0 0-1,0 0 1,0 0-1,0-1 1,1 1-1,-1 0 1,0 0-1,1 0 1,-1 0-1,1 0 1,0 0 0,0-1 1,0 1-1,0-1 0,0 1 1,0-1-1,0 1 1,0-1-1,0 0 0,0 0 1,0 0-1,1 1 1,-1-1-1,0 0 1,0 0-1,0-1 0,0 1 1,0 0-1,1 0 1,-1-1-1,0 1 0,0 0 1,1-1-1,29-10 605,-29 10-589,1 0-49,0 0 1,-1 0-1,1 0 0,0-1 1,-1 1-1,1-1 1,-1 0-1,1 1 1,-1-1-1,0 0 1,0 0-1,0-1 1,0 1-1,0 0 1,0-1-1,-1 1 0,1-1 1,-1 1-1,2-5 1,-3 5-25,0 0 0,0 0 0,0 0 1,0 0-1,-1 0 0,1 0 0,0 0 1,-1 0-1,1 0 0,-1 0 0,0 0 0,0 0 1,0 1-1,0-1 0,0 0 0,0 0 1,0 1-1,-1-1 0,1 1 0,0-1 0,-1 1 1,1 0-1,-1-1 0,0 1 0,1 0 0,-1 0 1,0 0-1,-3-1 0,-42-17 49,45 19-78,1-1-1,0 1 1,0-1 0,0 1 0,-1-1 0,1 1 0,0 0 0,0 0-1,-1-1 1,1 1 0,0 0 0,-1 0 0,1 0 0,0 0 0,-1 1-1,1-1 1,0 0 0,0 1 0,-1-1 0,1 0 0,0 1 0,0 0-1,0-1 1,-1 1 0,1 0 0,0-1 0,0 1 0,0 0 0,0 0-1,0 0 1,1 0 0,-1 0 0,0 0 0,0 0 0,0 2-1,1-1-57,0 1-1,0 0 0,1-1 1,-1 1-1,1-1 0,0 1 1,0-1-1,0 1 0,0-1 1,0 0-1,0 1 0,1-1 1,-1 0-1,3 3 0,26 33-2462,-25-33 1754,18 21-3406,-14-12 1763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39 109 640,'-2'-2'383,"-28"-31"5201,29 32-5491,1 0 1,-1 0-1,0 1 0,1-1 0,-1 0 0,1 0 0,-1 0 0,1 0 0,0 0 0,-1 0 1,1 1-1,0-1 0,0 0 0,0 0 0,0 0 0,0 0 0,0 0 0,0 0 1,0 0-1,0 0 0,0 0 0,0 0 0,0 0 0,1 0 0,-1 0 0,0 0 1,1 0-1,-1 0 0,1 0 0,-1 1 0,1-1 0,0 0 0,-1 0 0,1 1 0,0-1 1,-1 0-1,1 1 0,0-1 0,0 0 0,-1 1 0,1-1 0,0 1 0,0-1 1,1 1-1,0-1-87,0 1 1,-1 0 0,1 0 0,0 0 0,0 0 0,-1 0-1,1 0 1,0 0 0,0 1 0,-1-1 0,1 0-1,0 1 1,-1 0 0,1-1 0,-1 1 0,1 0-1,0 0 1,-1 0 0,0 0 0,1 0 0,-1 0 0,0 0-1,1 1 1,-1-1 0,0 0 0,0 1 0,0-1-1,0 1 1,0-1 0,0 1 0,-1-1 0,1 3-1,24 52-64,-20-30 70,-1 1 1,-1 0 0,-1 0 0,-2 42 0,0-34 49,-25-81 201,24 41-261,1 0 0,-1 0-1,1 0 1,1 0 0,-1 0 0,1 0-1,0 0 1,0 0 0,0 1-1,1-1 1,0 0 0,-1 1 0,2-1-1,3-6 1,48-66 44,-15 24-30,-32 41-15,-4 6 0,0 0-1,0 1 1,1-1 0,0 0-1,0 1 1,0 0-1,1 0 1,9-7 0,-13 11-8,1 0 0,0 0 1,0 0-1,0 0 1,0 1-1,0-1 0,0 1 1,0-1-1,0 1 0,1 0 1,-1 0-1,0 0 0,0 0 1,0 0-1,0 0 1,0 1-1,2 0 0,-2-1 3,-1 1-1,0 0 0,0 0 0,0 0 0,0 0 1,0 0-1,0 0 0,0 0 0,0 0 1,0 0-1,-1 0 0,1 1 0,0-1 1,-1 0-1,1 0 0,-1 1 0,1-1 1,-1 0-1,1 3 0,0 8-5,0 0 1,-1 0-1,-1 0 0,0 1 1,-2 11-1,-1 12 83,6 4 107,2 0 0,16 67 0,-14-94 47,3-15-933,10-24-4354,-15 20 3083,-1-2-547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102 281 496,'-6'4'632,"-1"0"-1,1 0 1,-1 0-1,0 0 1,-12 3 0,12-4-327,0 0 1,1 0 0,-1 0 0,1 1 0,-11 10 3049,26-16-1451,16-6-507,-19 6-1364,279-88 616,186-63-521,-286 80-148,-192 71 95,-10-5-2895,-34 27-4564,43-16 5668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10 156,'7'0'5347,"-1"-5"-5024,-5 4-367,-1 1 1,0 0-1,0-1 1,1 1 0,-1 0-1,0 0 1,1-1-1,-1 1 1,1 0-1,-1 0 1,0-1 0,1 1-1,-1 0 1,1 0-1,-1 0 1,1 0 0,-1 0-1,1-1 1,-1 1-1,0 0 1,1 0 0,-1 0-1,1 0 1,-1 1-1,1-1 1,-1 0-1,1 0 1,-1 0 0,1 0-1,-1 0 1,1 1-1,4-3-2060,0 2 712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67 624,'-25'-4'6079,"-14"-11"-4968,-6-1-1280,34 13 349,0 0 0,1 0 0,-1-1 1,0-1-1,-15-8 0,26 12 11,30 9 1224,0 1-1281,0-1-1,1-2 0,0-1 1,50 1-1,6 2-70,-68-7-56,-16-1 2,1 0 0,0 0 0,0 0 1,0 0-1,-1 1 0,1 0 0,0 0 1,0 0-1,5 2 0,-8-2 186,-34 32-193,-5 23 31,20-33 21,1 2 1,1 0-1,1 1 0,2 1 1,-15 38-1,24-54-4,2-3 20,-1 0 0,1-1 0,0 1 0,1 0 0,-1 8 660,12-42-252,5 16-2958,0 0-1,1 1 1,16-7 0,-14 8 280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1.69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403 1 532,'16'58'11922,"-53"-81"-8696,27 21-3221,1-2-13,-1 1 0,0 0-1,1 1 1,-1 0 0,0 1-1,0 0 1,0 0 0,0 1-1,-19 3 1,13-1-2,0 2 0,0 0 0,1 1 0,0 0 0,-1 1-1,2 1 1,-21 12 0,26-13 9,0 1 0,1-1 0,0 1 0,0 1-1,0 0 1,1 0 0,0 0 0,1 1 0,0 0 0,0 0-1,1 0 1,-5 12 0,7-10 2,0 0-1,0 0 1,1 0-1,0 0 1,1 1-1,1-1 1,0 0-1,0 1 1,1-1-1,0 0 1,1 0-1,0 0 1,6 16-1,-3-12 9,1 1-1,0-1 1,1-1-1,1 1 1,0-2-1,1 1 1,0-1-1,22 23 0,-25-31 4,0 0 0,1-1 0,0 1 0,1-1 0,-1-1 0,0 1 1,1-1-1,0 0 0,0-1 0,0 0 0,0 0 0,0-1 0,0 0 0,0-1 0,0 1 0,1-1 0,-1-1 0,0 0 0,0 0 0,9-2 0,1-1 23,-1-1 1,1 0-1,-1-1 1,0 0-1,-1-2 1,1 0-1,-2-1 1,18-12-1,-24 15 23,-1-1 510,-11 5-297,-5 3-398,0 0 1,0 1 0,1-1 0,-1 2 0,1-1-1,-1 1 1,-12 7 0,14-7-539,0 0 0,0 0 0,0 0 1,-1-1-1,1 0 0,-1 0 0,0-1 0,0 1 1,1-2-1,-1 1 0,-9-1 0,15 0 548,1 0 0,0 0-1,0 0 1,-1 0 0,1 0 0,0 0 0,0 0-1,-1 0 1,1 0 0,0 0 0,0 0 0,-1 0-1,1 0 1,0 0 0,0-1 0,-1 1 0,1 0-1,0 0 1,0 0 0,0 0 0,-1-1 0,1 1-1,0 0 1,0 0 0,0 0 0,0-1 0,-1 1-1,1 0 1,0 0 0,0-1 0,0 1 0,0 0-1,0 0 1,0-1 0,0 1 0,0-1 0,0-3-2245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1392,'-12'-8'7516,"35"11"-5493,40 15-1644,-36-2-173,0 2 0,-1 0 0,-1 2 0,42 42 0,14 11 22,-75-68-409,22 15 649,-28-19-531,1-1 0,-1 0 1,1 1-1,-1-1 0,1 0 0,-1 1 0,1-1 0,-1 0 0,1 0 0,-1 1 0,1-1 0,0 0 0,-1 0 0,1 0 1,0 0-1,-1 0 0,1 0 0,-1 0 0,1 0 0,0 0 0,-1 0 0,1 0 0,-1-1 0,1 1 0,0 0 0,-1 0 0,1-1 1,-1 1-1,1 0 0,-1-1 0,1 1 0,-1 0 0,1-1 0,-1 1 0,1-1 0,-1 1 0,0-1 0,1 1 0,-1-1 1,1 0-1,41-61-7914,-33 47 6170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2.35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98 800,'-5'-76'7177,"6"55"-1634,0 48-4843,2 19-901,36 308 2055,-32-298-258,-7-55-1419,-3-49-3854,4 38 2173,0 0 0,1 0-1,0 0 1,0 1 0,1-1-1,5-12 1,-1 7-807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2.8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42 207 572,'-1'0'191,"-1"0"-1,1 0 1,-1 0 0,1 0-1,-1 0 1,1 0 0,-1 0-1,0 0 1,1-1 0,-1 1-1,1-1 1,0 1 0,-1-1-1,1 0 1,-1 1 0,1-1-1,0 0 1,-1 0 0,1 0-1,0 0 1,0 0 0,0 0-1,0 0 1,0 0 0,0-1-1,0 1 1,0 0 0,1-1-1,-1 1 1,0 0 0,1-1-1,-1 1 1,1-1 0,-1 1-1,1-1 1,0 1 0,0-1-1,-1 1 1,1-1 0,0 1-1,1-4 1,0 0-72,-1 1 0,1-1 0,1 1 0,-1-1 0,1 1 0,0-1 0,0 1 1,0 0-1,0 0 0,1 0 0,0 0 0,0 0 0,3-3 0,8-6-78,0 1 0,1 1 1,1 0-1,-1 1 0,2 1 0,-1 1 0,1 0 0,30-9 1,-46 16-43,1 0 1,-1 1 0,1 0-1,-1-1 1,1 1 0,0 0-1,-1 0 1,1 0 0,0 0-1,-1 0 1,1 0 0,0 0 0,-1 1-1,1-1 1,-1 0 0,1 1-1,0-1 1,-1 1 0,1 0-1,-1 0 1,0-1 0,1 1-1,-1 0 1,0 0 0,2 2-1,-2-1 2,1 0-1,-1 1 1,1-1-1,-1 1 1,0 0-1,0-1 0,0 1 1,-1 0-1,1-1 1,0 1-1,-1 0 1,0 0-1,0 4 0,0 2 5,-1 1-1,0-1 0,0 1 1,-1-1-1,0 0 0,-1 0 0,-6 16 1,4-16 0,0 0 0,-1 0 0,0 0 0,0-1 0,-1 0 0,0 0 0,-14 10 0,19-15 0,-2-1 0,1 0 0,0 0 0,0 0 0,-1 0 0,1 0 0,-1-1 0,1 1 0,-1-1 0,0 0 0,0 0 0,1-1 0,-1 1 1,0-1-1,0 0 0,0 0 0,0 0 0,0 0 0,1-1 0,-1 1 0,0-1 0,0 0 0,1 0 0,-5-2 0,7 3-61,0-1 1,0 1-1,-1 0 0,1 0 0,0 0 0,-1 0 0,1 0 0,0 0 0,0 0 0,-1 0 1,1 0-1,0 1 0,0-1 0,-1 0 0,1 1 0,0-1 0,0 1 0,0 0 0,-2 0 1,3-1-26,-1 1 1,1-1 0,0 0 0,-1 0 0,1 0 0,0 1 0,0-1 0,-1 0 0,1 0 0,0 0 0,0 1 0,0-1 0,-1 0 0,1 1 0,0-1 0,0 0-1,0 0 1,0 1 0,0-1 0,-1 0 0,1 1 0,0-1 0,0 0 0,0 1 0,0-1 0,0 0 0,0 1 0,0-1 0,0 0 0,0 1 0,0-1 0,1 0 0,-1 1-1,0-1 1,0 0 0,0 1 0,0-1 0,0 0 0,0 1 0,1-1 0,-1 0 0,0 0 0,0 1 0,1-1 0,-1 0 0,0 0 0,0 0 0,1 1 0,-1-1 0,0 0-1,0 0 1,1 0 0,-1 0 0,0 1 0,1-1 0,-1 0 0,0 0 0,1 0 0,-1 0 0,0 0 0,1 0 0,-1 0 0,0 0 0,1 0 0,-1 0 0,0 0-1,1 0 1,-1 0 0,10 2-2010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3.34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33 22 196,'-32'-22'6515,"54"38"-1587,82 69-4340,21 17-80,-93-81-219,2-1 0,41 18 0,-70-35-220,-10-3-3909,5 0 3589,0-1 1,-1 1-1,1 0 0,0-1 1,-1 1-1,1-1 0,0 1 0,-1 0 1,1-1-1,0 1 0,0-1 1,-1 1-1,1-1 0,0 1 1,0-1-1,0 1 0,0-1 1,0 1-1,0-1 0,0 1 0,0-1 1,0 1-1,0-2 0,0-4-2091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4.57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27 213 620,'-8'-28'2120,"4"18"-1626,0 0 1,2 0 0,-1 0 0,1-1 0,1 1 0,0-1 0,0 1 0,1-1 0,0 0 0,2-11-1,8-37 7400,-10 60-7907,2 47-110,10 201 135,-12-233-2,1 0-1,1 0 1,1 1 0,0-2 0,1 1-1,0 0 1,2-1 0,0 0 0,0 0 0,2 0-1,9 14 1,-15-27 2,0-1-1,1 1 1,-1 0 0,1-1 0,-1 0-1,1 0 1,0 0 0,-1 0-1,1 0 1,0 0 0,0-1-1,-1 1 1,1-1 0,0 0-1,0 0 1,0 0 0,0 0-1,0 0 1,0-1 0,-1 1-1,6-2 1,1 0-1,0-1 0,0 1 0,0-1 0,0-1 0,13-7 1,-14 6-1,0-1 1,-1-1-1,0 1 1,0-1-1,0-1 1,-1 1-1,0-1 1,-1 0 0,0 0-1,0-1 1,0 0-1,-1 1 1,-1-1-1,1-1 1,-2 1 0,4-16-1,-2-1-9,-1-1 0,-1 1 1,-1-1-1,-5-49 0,0 53 34,0 1 0,-2 0 0,-11-27 1,13 42-78,3 1-9,13 0-1552,-11 6 1253,0 1 0,-1-1 0,1 0 0,0 1 0,0 0 0,0-1 1,-1 1-1,1-1 0,0 1 0,-1 0 0,1-1 0,0 1 0,-1 0 0,1 0 0,-1-1 0,1 1 0,-1 0 0,1 1 0,4 6-3822,-1-2 1483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5.1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0 101 680,'5'-68'6745,"-2"41"-4772,-2 22-630,-1 9 503,14 252-760,0 2 2377,-14-260-3681,1-29-3691,5-33-6148,-1 49 7245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6.40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73 832,'1'0'103,"-1"0"-1,0 0 1,0 0-1,1 0 1,-1 0-1,0-1 1,0 1 0,1 0-1,-1 0 1,0 0-1,0 0 1,0 0-1,1 0 1,-1-1-1,0 1 1,0 0 0,0 0-1,1 0 1,-1 0-1,0-1 1,0 1-1,0 0 1,0 0-1,0-1 1,0 1-1,0 0 1,1 0 0,-1-1-1,0 1 1,0 0-1,0 0 1,0 0-1,0-1 1,0 1-1,0 0 1,0 0 0,0-1-1,0 1 1,0 0-1,0 0 1,-1-1-1,1 1 1,0 0-1,0 0 1,0-1 0,0 1-1,0 0 1,0 0-1,0 0 1,-1-1-1,1 1 1,0 0-1,0 0 1,-1-1 7,1 0 1,0 0-1,-1 0 0,1 1 0,0-1 1,0 0-1,-1 0 0,1 0 1,0 0-1,0 1 0,0-1 0,0 0 1,0 0-1,0 0 0,1 0 1,-1 0-1,0 0 0,0 1 0,1-1 1,-1 0-1,0 0 0,1 0 1,-1 1-1,1-1 0,-1 0 0,1 1 1,-1-1-1,1 0 0,-1 1 1,1-1-1,0 0 0,-1 1 0,1-1 1,0 1-1,0-1 0,66-27 511,-63 26-606,1 1 0,-1 0 0,1 0-1,-1 0 1,1 1 0,0 0 0,-1 0 0,1 0 0,0 0 0,7 2-1,52 14-29,-41-10 42,-15-4-29,0 1 0,-1 0 0,1 0-1,-1 0 1,1 1 0,-1 0-1,0 1 1,-1 0 0,1 0 0,-1 0-1,0 1 1,0-1 0,0 1 0,-1 1-1,0-1 1,0 1 0,-1 0-1,0 0 1,0 1 0,-1-1 0,4 11-1,1-1 8,-1 0-1,-1 0 0,-1 1 0,0 0 1,-2 0-1,0 0 0,2 30 0,-5-42 1,0 0-1,0 0 1,0 1-1,-1-1 0,0 0 1,0 0-1,-1 0 1,1 0-1,-1 0 0,-1 0 1,1 0-1,-1-1 0,0 1 1,0-1-1,-1 0 1,1 0-1,-1 0 0,0 0 1,-1-1-1,1 1 1,-10 6-1,-35 49 49,43-54-38,-1-1 1,0 0 0,0-1-1,0 1 1,-1-1-1,1-1 1,-1 1 0,0-1-1,-9 2 1,4-1 2,0 0 0,1-1 0,-1-1 0,0 0 1,0-1-1,0 0 0,0-1 0,0-1 0,-1 0 1,-18-4-1,19 4-203,2-2-267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8.94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195 8 1020,'4'-7'4649,"-16"9"-3454,-15 9-1143,13-2 54,0 0-1,0 1 1,1 0-1,1 1 1,0 1-1,0 0 1,1 0-1,-18 27 1,25-33-21,0 1 0,1 0 0,0-1 0,0 1 0,0 0 0,1 1 1,0-1-1,1 0 0,-2 15 0,3-17 7,0-1 1,0 1-1,1 0 1,0-1 0,0 1-1,0-1 1,0 1-1,1-1 1,-1 0-1,1 1 1,0-1 0,1 0-1,-1 0 1,1-1-1,0 1 1,0 0-1,4 3 1,-4-4-17,0 0 0,0-1-1,1 1 1,-1-1 0,1 0 0,-1 0-1,1-1 1,-1 1 0,1-1 0,0 0-1,0 1 1,0-2 0,0 1 0,0 0 0,7-1-1,-3 0-13,0-1 1,1 1-1,-1-2 0,0 1 0,0-1 0,-1-1 0,14-5 0,-12 5-41,-1-1 0,1 0-1,-1-1 1,0 0-1,0 0 1,-1-1 0,0 0-1,0 0 1,0-1 0,-1 0-1,0 0 1,0-1 0,-1 1-1,7-13 1,-11 17-12,1 0 1,-1 0-1,-1 0 0,1 0 1,0 0-1,-1 0 1,1 0-1,-1 0 0,0 0 1,0 0-1,0 0 1,0 0-1,-1 0 0,1 0 1,-1 0-1,0 0 1,0 0-1,0 1 1,0-1-1,0 0 0,0 0 1,-3-3-1,0 2 0,0 0 1,0 0-1,0 1 0,0-1 0,0 1 1,-1 0-1,0 0 0,1 1 0,-1-1 0,0 1 1,-9-3-1,-2 1-4,1 0 1,-1 1-1,1 1 0,-1 0 1,0 1-1,0 1 0,-30 3 1,43-3-36,0 1-1,0-1 1,1 1 0,-1 0-1,0-1 1,0 1 0,1 1-1,-1-1 1,1 0 0,-1 1-1,1-1 1,-1 1 0,1 0 0,0 0-1,0 0 1,0 0 0,0 0-1,0 0 1,0 1 0,1-1-1,-1 0 1,-1 4 0,3-5-66,0 0 0,-1 1 0,1-1 0,0 0 0,0 1 1,0-1-1,0 0 0,0 1 0,0-1 0,0 0 0,1 1 0,-1-1 1,0 0-1,1 0 0,-1 1 0,1-1 0,-1 0 0,1 0 0,0 2 1,1-1-202,0 0 1,0 0 0,0 1 0,1-1 0,-1-1-1,0 1 1,1 0 0,-1 0 0,1-1 0,0 0-1,4 2 1,20 8-3795,-13-7 1847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9.44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90 144,'8'-80'7400,"-7"70"-5930,-1 15 496,2 35-1842,14 75 0,0 0 210,-10-22 264,-9 138 0,0-149-79,3-82-454,-9-37-2658,8 29 1452,0 1 0,0 0 0,1-1 0,-1 1 0,3-12 0,-2 2-1242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9.79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4 116 1176,'-1'-3'289,"0"-1"1,0 0-1,1 0 1,0 1-1,0-1 0,0 0 1,0 0-1,1 0 0,-1 1 1,1-1-1,0 0 0,0 1 1,0-1-1,0 1 1,1-1-1,0 1 0,0-1 1,0 1-1,0 0 0,4-5 1,-2 4-219,1 1 0,-1-1 0,1 1 0,0 0 0,0 1 0,0-1 0,0 1 0,1 0 0,-1 0 0,0 0 0,1 1 0,0 0 0,8-1 0,-7 1-52,-1 1 0,1 0 0,-1 0-1,1 0 1,-1 1 0,0 0 0,1 0 0,-1 1 0,0 0 0,0 0 0,0 0 0,9 5 0,-14-6-17,1 0 0,-1 0 0,1 1-1,-1-1 1,1 0 0,-1 1 0,1-1 0,-1 0 0,0 1 0,0 0 0,0-1 0,0 1 0,0 0 0,0 0 0,-1-1 0,1 1-1,0 0 1,0 2 0,-1-1 1,0 0-1,-1 0 0,1-1 0,0 1 1,-1 0-1,1 0 0,-1 0 0,0-1 1,0 1-1,0 0 0,0-1 0,-1 1 1,1-1-1,-1 1 0,-3 3 0,-6 8 47,-1-2 0,0 1 0,-1-2 0,0 0 0,-1 0-1,0-1 1,-1-1 0,0 0 0,0-1 0,-1-1 0,-22 7 0,38-13-48,0-1 1,0 0 0,0 0 0,0 0-1,0 0 1,0 0 0,0 0 0,0 0 0,0 0-1,0 0 1,0 1 0,0-1 0,0 0 0,0 0-1,0 0 1,0 0 0,0 0 0,0 0-1,0 0 1,0 0 0,0 0 0,0 1 0,0-1-1,0 0 1,0 0 0,0 0 0,0 0 0,0 0-1,0 0 1,0 0 0,0 0 0,0 0 0,-1 0-1,1 0 1,0 0 0,0 0 0,0 1-1,0-1 1,0 0 0,0 0 0,0 0 0,0 0-1,0 0 1,-1 0 0,1 0 0,0 0 0,16 0-838,25-6-2893,-27 2 1770,2 0-141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0.1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0 174 1268,'0'1'131,"1"0"-1,-1 1 1,0-1 0,0 0-1,1 0 1,-1 0-1,0 0 1,1 0 0,-1 0-1,1 0 1,0 0 0,-1 0-1,1 0 1,0 0-1,-1-1 1,1 1 0,0 0-1,0 0 1,0-1-1,0 1 1,0 0 0,0-1-1,0 1 1,0-1 0,0 1-1,0-1 1,0 0-1,0 1 1,0-1 0,0 0-1,0 0 1,0 0 0,0 0-1,1 0 1,-1 0-1,0 0 1,0 0 0,0 0-1,0 0 1,0 0-1,0-1 1,0 1 0,0-1-1,2 0 1,4 0 191,0-1 1,0-1-1,0 1 0,0-1 1,7-4-1,-4 0-114,-1 0 0,1 0 0,-1 0 0,-1-1 1,0-1-1,12-15 0,-18 22-176,0 0 1,0-1-1,0 0 1,0 1-1,-1-1 1,0 0-1,1 0 1,-1 0-1,0 0 1,0 0-1,-1 0 1,1 0-1,-1-1 1,1 1-1,-1 0 1,0 0-1,0 0 1,-1 0-1,1-1 1,0 1-1,-1 0 1,0 0-1,0 0 1,0 0-1,0 0 1,0 0-1,-1 0 1,1 1-1,-4-5 1,4 6-29,0 0 0,0-1 1,0 1-1,0 0 1,0 0-1,-1 0 0,1 0 1,0 0-1,-1 1 0,1-1 1,-1 0-1,1 0 0,-1 1 1,1-1-1,-1 1 0,1 0 1,-1-1-1,0 1 1,1 0-1,-1 0 0,1 0 1,-1 0-1,0 0 0,1 0 1,-1 1-1,1-1 0,-1 0 1,1 1-1,-1-1 1,1 1-1,-1 0 0,1 0 1,-1-1-1,1 1 0,0 0 1,-1 0-1,1 0 0,0 0 1,0 0-1,0 1 0,0-1 1,-1 2-1,-3 2 22,1 0-1,-1 0 1,2 0 0,-1 1-1,1 0 1,-1-1-1,2 1 1,-1 0 0,-2 8-1,3-1 78,0 0-1,1 0 1,1 0-1,0 0 1,1 0 0,0 0-1,1 0 1,4 15-1,-5-20-64,1-1 0,0 1-1,1-1 1,0 0-1,0 0 1,0 0 0,1 0-1,0-1 1,1 1 0,-1-1-1,1 0 1,0 0 0,1-1-1,-1 1 1,9 5 0,-8-8-131,1-1 1,0 1 0,-1-1-1,1 0 1,0-1 0,0 0-1,0 0 1,0 0 0,0-1 0,0 0-1,0 0 1,14-3 0,-8 1-620,-1-1 1,0 0 0,0 0-1,0-2 1,-1 1 0,18-10-1,6-15-3805,-21 12 2097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86 872,'61'-56'3923,"-25"27"-1669,-79 54-818,-2 15-1274,1 2 0,3 2 0,-59 79 0,220-216 337,-82 57-482,40-49-1,-68 75 2053,-5 12-1144,-5 22-859,-1-5-36,2 121 481,23 153 0,-11-247 503,-11-38-741,1 0 0,-1-1 1,0 1-1,-1 0 0,1 10 1,-2-18-206,-4-35-1942,4 32 1600,-1-2-496,1 1-1,0-1 1,0 0 0,1 1-1,-1-1 1,1 1-1,0-1 1,0 1-1,0-1 1,1 1 0,-1 0-1,1-1 1,0 1-1,4-5 1,5-2-1893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0.69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26 60 284,'-2'-2'473,"0"0"-1,0 0 1,0 0-1,0 0 1,0-1-1,0 1 1,0-1 0,1 1-1,-1-1 1,1 0-1,0 0 1,0 1-1,0-1 1,-1-6 0,2 8-381,0 1 0,0-1 0,0 0 1,0 1-1,0-1 0,0 1 1,0-1-1,1 0 0,-1 1 0,0-1 1,0 1-1,1-1 0,-1 0 1,0 1-1,1-1 0,-1 1 0,1-1 1,-1 1-1,0 0 0,1-1 1,-1 1-1,1-1 0,-1 1 0,1 0 1,-1-1-1,2 1 0,0-1-34,0 0 0,1 1 0,-1 0 0,0-1 1,0 1-1,1 0 0,-1 0 0,0 0 0,1 1 0,-1-1 0,4 1 0,4 2-12,0 0 0,-1 1 0,1 0 0,-1 1 0,1-1-1,-1 2 1,-1-1 0,1 1 0,-1 1 0,0 0 0,0 0 0,-1 0 0,9 12 0,-11-13-43,-1 0-1,1 0 1,-1 0 0,-1 0 0,1 1-1,-1 0 1,0 0 0,-1 0 0,1 0-1,-1 0 1,-1 0 0,0 0 0,0 1-1,0-1 1,-1 1 0,0-1 0,0 1 0,-1-1-1,-1 11 1,1-16 14,1 0 0,0-1 0,-1 1 0,1 0 0,-1 0 0,1-1 0,-1 1 0,0 0 0,0-1 0,1 1 0,-1-1 0,0 1 0,-1-1 0,1 1 0,0-1 0,0 0 0,-1 0 0,1 1 0,0-1 0,-1 0 0,1 0 0,-1 0 0,0-1 0,1 1 0,-1 0 0,0-1 0,1 1 0,-1-1 0,0 1 0,0-1 0,1 0 0,-1 1 0,0-1 0,0 0 0,0 0 0,1-1 0,-4 1 0,2-1 32,1-1-1,-1 1 1,1 0-1,-1-1 1,1 1 0,-1-1-1,1 0 1,0 1-1,0-1 1,0 0-1,0-1 1,0 1-1,1 0 1,-1 0-1,1-1 1,-1 1-1,1-1 1,0 1-1,0-1 1,0 0-1,0 1 1,0-1-1,0-4 1,0-5 33,0 0-1,1 0 1,0 0-1,1 0 1,0 0 0,1 0-1,0 0 1,1 1 0,5-14-1,-6 18-200,1 0-1,0 1 0,1 0 0,0 0 1,0 0-1,0 0 0,7-7 0,-8 10-267,1 0-1,-1 0 1,1 0-1,0 0 0,0 1 1,0-1-1,0 1 0,0 0 1,0 1-1,1-1 1,-1 1-1,6-2 0,0 3-3641,-5 0 1713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1.44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25 186 312,'-3'5'408,"0"0"-1,0 0 1,0 1-1,1-1 1,-1 1-1,2-1 1,-1 1-1,0 0 1,0 8 0,2-13-330,0 0 1,0 0 0,0 0 0,0 0 0,0 0 0,0 0 0,1 1 0,-1-1 0,0 0-1,1 0 1,-1 0 0,0 0 0,1 0 0,-1 0 0,1 0 0,0 0 0,-1 0 0,1 0 0,0-1-1,0 1 1,0 1 0,1-1 10,0-1 0,0 1 0,0 0 0,0-1 0,0 1 0,0-1 0,0 1 0,0-1 0,-1 0 0,1 0 0,0 0 0,0 0 0,0 0 0,0-1-1,0 1 1,3-1 0,6-2 73,0-1-1,0 0 0,0-1 0,-1 0 1,1-1-1,-1 0 0,-1 0 0,1-1 0,-1 0 1,0-1-1,14-15 0,-19 19-108,0 0 0,-1 0 0,1-1 0,-1 1 0,0-1 0,0 0 0,0 0 0,-1 0 0,0 0 0,0-1 0,0 1 0,0-1 0,-1 1 0,0-1 0,0 1 0,0-1 0,-1 0 0,0 1 0,0-1 0,-1 0 0,1 1 0,-1-1 0,0 0 0,-1 1 0,-3-11 0,3 13-35,0 0-1,0 0 1,-1 0 0,1 0 0,-1 0 0,1 0 0,-1 1 0,0-1 0,0 1 0,0 0-1,0 0 1,0 0 0,0 0 0,-1 1 0,1-1 0,-1 1 0,1 0 0,-1 0-1,1 0 1,-1 1 0,0-1 0,1 1 0,-1 0 0,0 0 0,0 0 0,1 0 0,-1 1-1,0-1 1,1 1 0,-1 0 0,-6 2 0,5-1-9,0 0 1,0-1-1,1 2 0,-1-1 0,0 0 1,1 1-1,0 0 0,-1 0 1,1 0-1,0 1 0,1-1 1,-1 1-1,0 0 0,1 0 0,0 0 1,0 0-1,0 1 0,1-1 1,0 1-1,-1 0 0,2 0 0,-3 5 1,3-5 5,1 1 0,-1-1-1,1 0 1,1 0 0,-1 0 0,0 0 0,1 0 0,0 0 0,1 0 0,-1 0 0,1 0 0,0 0 0,0 0-1,0-1 1,0 1 0,1-1 0,0 1 0,0-1 0,0 0 0,1 0 0,-1-1 0,1 1 0,0-1 0,0 0-1,0 0 1,0 0 0,1 0 0,-1-1 0,1 1 0,0-1 0,-1 0 0,1-1 0,0 1 0,0-1 0,0 0-1,0 0 1,1-1 0,-1 0 0,0 1 0,0-2 0,0 1 0,0-1 0,0 1 0,0-1 0,0-1 0,5-1-1,-2 0-8,-1-1-1,0-1 1,-1 1-1,1-1 1,-1 0-1,7-8 0,-10 11 13,0-1 0,0 0-1,-1 0 1,1 0-1,-1 0 1,0-1 0,0 1-1,0-1 1,0 1-1,0-1 1,-1 0 0,0 1-1,0-1 1,1-6 0,-2 10 36,3 41 655,-2-35-670,-1 0 1,1-1 0,0 1-1,1-1 1,0 1-1,0-1 1,0 1-1,0-1 1,1 0 0,0 0-1,0 0 1,0-1-1,0 1 1,1-1-1,4 5 1,-5-7-314,0 1 1,0-1-1,1 0 1,-1 0-1,0 0 1,1-1-1,-1 1 1,1-1-1,6 2 0,-5-2-499,0-1-1,0 1 0,0-1 1,1 0-1,-1 0 0,0-1 1,10-2-1,4-2-1862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5.22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59 177 404,'-1'-4'701,"0"0"0,0 0 1,0 0-1,-1 1 0,0-1 0,0 0 0,-3-4 1,-9-23 1590,12 23-1914,1-1 0,1 1-1,0-1 1,0 1 0,1-1-1,1-9 1,2-23 1660,-30 371-1899,22-289 59,1 1-1,2 0 1,2-1-1,2 1 1,8 40-1,7 26 136,-17-107-324,-1 0 0,0-1 0,0 1 0,1-1-1,-1 1 1,0 0 0,1-1 0,-1 1 0,0-1-1,1 1 1,-1-1 0,1 0 0,-1 1 0,1-1-1,-1 1 1,1-1 0,-1 0 0,1 1 0,0-1-1,-1 0 1,1 0 0,-1 1 0,1-1 0,0 0-1,-1 0 1,1 0 0,0 0 0,-1 0 0,2 0-1,25-6 52,21-21-1624,-34 13-1057,-1-1 0,0 0 0,14-20 1,-16 20 322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5.64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136 42 400,'-135'0'6622,"134"0"-6013,36-9 1801,-4 2-2504,78-16 628,-96 22-1405,1 0 1,-1 1-1,21 2 0,-17 0-2795,-8 0 1494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6.22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14 164 376,'0'0'1664,"-13"-39"2227,13 23-3133,0 1 1,1-1 0,4-20 0,3-5 3123,-13 76-3673,2 1-1,2-1 1,1 1 0,2-1 0,1 1 0,14 62-1,-17-96-187,1 0 0,-1 1 0,1-1 0,-1 0 0,1 0 0,0 0 0,0 0 0,0 0 0,0 0 0,0 0 0,0 0 0,1 0 0,-1-1 0,1 1 0,2 2 0,8-7-1028,2-18-1477,11-45-5518,-20 47 5494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6.59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65 30 420,'-3'-1'266,"1"1"1,0 0-1,-1-1 1,1 1-1,0 0 0,-1 1 1,1-1-1,0 0 1,-1 1-1,1-1 0,0 1 1,0-1-1,0 1 0,-1 0 1,1 0-1,0 0 1,0 0-1,0 1 0,0-1 1,1 1-1,-1-1 1,-2 3-1,3-3-166,0 0-1,0 0 1,0 1 0,-1-1 0,1 1 0,1-1-1,-1 1 1,0-1 0,0 1 0,1-1-1,-1 1 1,1 0 0,-1 0 0,1-1-1,0 1 1,-1 0 0,1-1 0,0 1-1,0 0 1,0 0 0,1-1 0,-1 1-1,0 0 1,1 0 0,-1-1 0,1 1 0,-1 0-1,1-1 1,0 1 0,1 2 0,0-3-44,-1 0 1,0 0 0,1 0-1,-1 0 1,1 0 0,-1 0-1,1 0 1,0-1 0,-1 1-1,1 0 1,0-1 0,0 0-1,-1 1 1,1-1 0,0 0-1,0 0 1,-1 0 0,1 0-1,0 0 1,0 0 0,0-1-1,-1 1 1,1-1 0,0 1-1,-1-1 1,1 0 0,0 1-1,2-3 1,0 1-16,1 0-1,0 0 0,-1 0 1,0-1-1,0 0 1,1 0-1,-2 0 1,1 0-1,3-5 1,-6 7-34,0-1 1,0 1 0,0-1 0,0 0 0,-1 1-1,1-1 1,-1 0 0,1 1 0,-1-1-1,0 0 1,0 0 0,1 0 0,-1 1-1,0-1 1,-1 0 0,1 0 0,0 1-1,0-1 1,-1 0 0,1 0 0,-1 1-1,0-1 1,1 0 0,-1 1 0,0-1 0,0 1-1,0-1 1,0 1 0,0-1 0,0 1-1,-1 0 1,1-1 0,0 1 0,-1 0-1,1 0 1,-1 0 0,1 0 0,-1 0-1,0 1 1,-1-2 0,1 1-8,1 0 0,-1 0 1,0 0-1,0 0 0,0 0 1,0 1-1,0-1 0,0 0 0,0 1 1,0 0-1,0-1 0,0 1 1,0 0-1,0 0 0,0 0 0,0 0 1,0 1-1,0-1 0,0 0 0,0 1 1,0 0-1,0-1 0,0 1 1,0 0-1,0 0 0,0 0 0,1 0 1,-1 0-1,0 1 0,1-1 1,-1 0-1,-2 3 0,4-2-35,0-1 0,-1 1 0,1-1 1,0 0-1,0 1 0,0-1 0,0 1 0,0-1 0,0 1 0,1-1 0,-1 0 0,0 1 1,1-1-1,-1 1 0,1-1 0,-1 0 0,1 1 0,0-1 0,0 0 0,-1 0 0,1 0 1,0 0-1,0 0 0,0 1 0,2 0 0,33 31-2418,-26-25 1137,11 14-2708,-12-9 1745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7.29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72 11 364,'0'0'94,"0"0"0,0 0-1,1 0 1,-1 0 0,0 0 0,0-1-1,0 1 1,1 0 0,-1 0 0,0 0-1,0 0 1,0 0 0,0-1 0,1 1-1,-1 0 1,0 0 0,0 0 0,0 0-1,0-1 1,0 1 0,0 0 0,0 0-1,1 0 1,-1-1 0,0 1 0,0 0-1,0 0 1,0 0 0,0-1 0,0 1-1,0 0 1,0 0 0,0-1 0,0 1-1,0 0 1,0 0 0,0 0 0,0-1-1,-1 1 1,1 0 0,0 0 0,0 0-1,0-1 1,0 1 0,0 0 0,0 0-1,0 0 1,-1-1 0,1 1-1,0 0 1,0 0 0,0 0 0,0 0-1,-1 0 1,1 0 0,0-1 0,0 1-1,0 0 1,-1 0 0,1 0 0,0 0-1,0 0 1,-1 0 0,1 0 0,0 0-1,-1 0-3,0 0 0,0 0 0,0 0 0,0 0 0,0 0-1,0 0 1,1 0 0,-1 0 0,0 1 0,0-1 0,0 0-1,0 1 1,1-1 0,-1 1 0,0-1 0,0 1 0,1-1-1,-1 1 1,-1 0 0,-4 8 99,0 0 1,0 0-1,1 1 1,0 0-1,0 0 1,1 0-1,1 1 0,-1-1 1,2 1-1,0 0 1,0-1-1,1 1 0,0 0 1,0 0-1,2 0 1,2 19-1,-2-23-95,0 0 0,0-1 0,1 1-1,0-1 1,1 0 0,-1 0 0,1 1 0,1-2 0,-1 1 0,1 0 0,0-1-1,6 8 1,-6-10-27,0 1-1,0-1 1,1 0-1,-1 0 1,0-1-1,1 1 1,0-1-1,0 0 0,0 0 1,-1-1-1,2 0 1,-1 1-1,0-2 1,0 1-1,0-1 1,0 1-1,10-2 1,-10 1-49,1-1 1,0 0 0,-1 0-1,1 0 1,-1-1 0,1 0-1,-1 0 1,0 0 0,1 0-1,-1-1 1,0 0 0,-1 0-1,1-1 1,-1 1 0,1-1-1,-1 0 1,0 0 0,0 0-1,-1-1 1,1 1 0,-1-1-1,0 0 1,0 0 0,-1 0-1,1 0 1,-1-1 0,0 1-1,-1 0 1,1-1 0,-1 0 0,0 1-1,-1-1 1,1 0 0,-1-9-1,0 8-19,0 0 0,-1 0 0,1 0 0,-1 0 0,-1 0 0,1 0 0,-1 0 0,-1 0 0,1 1 0,-1-1 0,0 1 0,0 0 0,-1-1 0,0 2 0,0-1 0,-1 0 0,1 1 1,-1 0-1,0 0 0,0 0 0,-1 0 0,0 1 0,0 0 0,0 0 0,0 1 0,0 0 0,-13-5 0,-35-2-19,25 10-1779,8 8-4580,18-2 1402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8.26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68 420,'-1'-2'163,"1"1"0,-1 0 0,0-1-1,1 1 1,-1-1 0,1 1 0,-1-1 0,1 1 0,0-1 0,0 1-1,-1-1 1,1 1 0,0-1 0,0 1 0,0-1 0,1 1-1,-1-1 1,0 1 0,1-1 0,-1 1 0,1-1 0,-1 1 0,1-1-1,0 1 1,-1 0 0,1-1 0,0 1 0,0 0 0,0 0 0,0 0-1,0 0 1,0 0 0,0 0 0,2-2 0,-1 3-136,0 0 1,-1 0 0,1 0-1,0 0 1,-1 0 0,1 0-1,0 1 1,-1-1 0,1 1-1,-1-1 1,1 1 0,0-1-1,-1 1 1,1 0 0,-1 0-1,0 0 1,1 0 0,-1 0-1,0 0 1,0 0-1,1 0 1,-1 0 0,0 1-1,0-1 1,0 0 0,0 1-1,-1-1 1,1 1 0,0-1-1,0 1 1,0 2 0,7 18 47,-1 1 0,-1 0 1,0-1-1,-2 2 0,2 29 1,2 10 191,-8-61-217,5 16 59,-5-18-94,0 0 1,0 0-1,-1 0 1,1 0-1,0 0 1,0 0-1,0-1 1,0 1-1,-1 0 1,1 0 0,0 0-1,0 0 1,0 0-1,0 0 1,-1 0-1,1 0 1,0 0-1,0 1 1,0-1-1,0 0 1,-1 0-1,1 0 1,0 0-1,0 0 1,0 0-1,0 0 1,0 0 0,-1 0-1,1 0 1,0 1-1,0-1 1,0 0-1,0 0 1,0 0-1,0 0 1,0 0-1,0 0 1,0 1-1,-1-1 1,1 0-1,0 0 1,0 0 0,0 0-1,0 1 1,0-1-1,0 0 1,0 0-1,0 0 1,0 0-1,0 1 1,0-1-1,0 0 1,0 0-1,0 0 1,0 0-1,0 1 1,1-1-1,-3-2 168,1 0-1,0 1 0,0-1 0,0 0 1,1 0-1,-1 0 0,0 0 0,1 0 1,-1 0-1,1 0 0,0 0 0,0 0 1,-1 0-1,1 0 0,1-3 0,3-38-311,-2 28 323,0-3-140,1 0 1,1 1-1,1-1 0,0 1 0,1-1 0,1 2 0,1-1 0,0 1 0,15-21 0,-22 35-51,0 1 1,0 0-1,0 0 1,-1 0-1,1 0 0,0 0 1,0 0-1,1 0 0,-1 0 1,0 0-1,0 0 1,0 0-1,1 1 0,-1-1 1,0 0-1,1 1 0,-1 0 1,0-1-1,1 1 1,-1 0-1,1-1 0,-1 1 1,0 0-1,1 0 0,-1 0 1,1 0-1,-1 0 0,1 1 1,-1-1-1,0 0 1,1 1-1,1 0 0,-1 0-5,0 0 0,-1 0 0,1 1 0,0-1 0,-1 1 0,1-1 0,-1 1 0,1 0 0,-1-1-1,0 1 1,0 0 0,0 0 0,0 0 0,0 0 0,0 0 0,0 0 0,-1 0 0,1 0 0,-1 0 0,1 4-1,4 44 445,2 0 0,19 69-1,-19-80 20,-6-33-372,0 0-1,0 1 0,0-1 0,0 0 0,1 0 1,0 0-1,4 6 0,-5-11-166,-1-1 1,1 0-1,0 1 0,0-1 1,0 0-1,0 1 1,0-1-1,0 0 0,0 0 1,0 0-1,0 0 0,0 0 1,0 0-1,0 0 1,0 0-1,0-1 0,0 1 1,0 0-1,0 0 0,-1-1 1,1 1-1,0-1 0,0 1 1,0-1-1,0 1 1,-1-1-1,1 1 0,0-1 1,0 0-1,0 0 0,28-21-3564,2-7-1007,-9 13 2055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9.17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178 0 856,'1'6'3375,"2"23"-2229,-1-12-266,1-1-1,1 1 0,10 27 1,-10-62 3217,-3 14-4077,-1 1-1,0-1 1,0 1 0,-1-1-1,1 1 1,-1-1-1,0 1 1,-1-5 0,1 6-21,0-1 0,-1 0 1,0 1-1,1 0 1,-1-1-1,0 1 1,0 0-1,0 0 1,-1 0-1,1 0 1,0 0-1,-1 1 0,1-1 1,-1 1-1,0-1 1,1 1-1,-1 0 1,0 0-1,0 0 1,0 0-1,-3 0 1,0 1-5,0-1 0,1 1 1,-1 1-1,0-1 0,0 1 1,1 0-1,-1 0 0,1 0 1,-1 1-1,-10 4 1,10-3-1,0 0 1,0 1 0,1-1 0,-1 1-1,1 0 1,0 0 0,0 1 0,0 0-1,-6 7 1,9-9 5,0 0 0,0 0-1,0 0 1,0 0 0,1 1 0,-1-1 0,1 0-1,0 0 1,0 1 0,0-1 0,1 1 0,-1-1-1,1 1 1,0-1 0,0 1 0,0-1-1,1 8 1,0-9 3,-1 0 1,0 0-1,1 0 0,0 0 0,0 0 0,-1 0 0,1 0 0,0-1 1,0 1-1,1 0 0,-1-1 0,0 1 0,1 0 0,-1-1 1,1 1-1,-1-1 0,1 0 0,-1 0 0,1 1 0,0-1 0,0 0 1,0-1-1,0 1 0,0 0 0,3 0 0,3 1 9,0-1 0,1-1 1,-1 1-1,1-2 0,10 0 0,-12 0-16,0 0 0,0 1 0,0-1 0,0 2 0,0-1 0,0 1 0,0 0 0,13 4 0,-17-4-1,0 0 0,0 1-1,0-1 1,0 1 0,0 0 0,0-1-1,-1 2 1,1-1 0,-1 0 0,1 0-1,-1 1 1,0-1 0,0 1 0,0 0-1,0 0 1,0-1 0,-1 1 0,1 0-1,-1 1 1,0-1 0,0 0 0,0 0-1,0 0 1,0 1 0,-1-1 0,0 4-1,0-1 0,-1-1 1,0 1-1,0 0 0,-1-1 0,1 1 1,-1-1-1,-1 0 0,1 1 0,-1-1 0,0 0 1,0 0-1,0-1 0,-1 1 0,-5 5 1,3-4 8,0 0 0,0 0 0,-1-1 0,1 0 1,-1 0-1,-1 0 0,-12 5 0,18-9-2,0 0-1,0 0 1,1-1-1,-1 1 1,0-1 0,0 1-1,0-1 1,1 0-1,-1 1 1,0-1-1,0 0 1,0 0-1,0-1 1,0 1 0,0 0-1,1 0 1,-1-1-1,0 1 1,0-1-1,0 0 1,1 0-1,-1 1 1,0-1-1,1 0 1,-1 0 0,1-1-1,-1 1 1,1 0-1,0 0 1,-1-1-1,1 1 1,0-1-1,0 1 1,0-1 0,0 1-1,0-1 1,0 0-1,0 0 1,1 1-1,-1-3 1,-1-4-1354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1 250 800,'4'-10'6498,"6"-24"-4642,1-6-1606,-4 20 246,-1-1 0,-1 0 0,-1 0 0,-1-1 0,0-38 0,-3 60-501,-10 41-180,6-13 198,2 1 0,0-1 1,3 35-1,0-52 25,1 1 1,0-1-1,0 0 1,1 0-1,1 0 0,0 0 1,0 0-1,1-1 0,0 1 1,12 15-1,-15-23-25,0-1 1,0 0-1,0 0 1,0 0-1,0 0 0,0-1 1,0 1-1,1 0 0,-1-1 1,0 0-1,1 1 0,0-1 1,-1 0-1,1 0 0,-1-1 1,1 1-1,0-1 0,0 1 1,0-1-1,-1 0 0,1 0 1,0 0-1,0 0 0,-1 0 1,1-1-1,0 1 0,0-1 1,-1 0-1,1 0 0,0 0 1,-1 0-1,1 0 0,-1 0 1,0-1-1,1 0 0,-1 1 1,3-4-1,1 1-6,-1 0 0,0 0 1,0-1-1,0 0 0,-1 0 1,1-1-1,-1 1 0,0-1 0,-1 0 1,1 0-1,-1 0 0,-1 0 1,1 0-1,2-9 0,-1-50 12,-4 52-15,0 0 0,1 0 0,1 0 1,0 1-1,7-23 0,-9 31 34,1 0 0,0 0 1,-1 0-1,0 0 0,0-1 0,0 1 0,-1 0 0,0-5 0,-1-9 1480,-14 96-1541,15-50 124,0-1-1,2 0 0,8 46 0,-8-65-46,0-1-1,1 1 0,0 0 1,0-1-1,1 1 0,0-1 1,0 0-1,1 0 1,0 0-1,0-1 0,1 1 1,0-1-1,0 0 0,0 0 1,1 0-1,-1-1 0,10 6 1,-12-9-149,1 0 0,-1-1 0,0 1 0,1-1 0,0 0 0,-1 0 0,1 0 0,-1-1 0,1 1 0,0-1 0,0 0 1,-1 0-1,1 0 0,0 0 0,-1-1 0,1 0 0,0 1 0,-1-1 0,1-1 0,4-1 0,-2 0-798,0-1 0,0 1 1,-1-1-1,0 0 0,1 0 0,-1-1 1,-1 1-1,1-1 0,-1 0 0,6-9 0,0-3-1793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5 202 1260,'-2'-11'964,"1"0"0,0 1 0,0-1 0,1 0 0,2-17-1,-1 0 235,-1-64 6993,19 149-8423,-2 48 330,-4 1-1,-4 0 1,-7 118-1,-4-161 103,44-67 2159,163-11-2046,-185 11-1660,-15-5-1922,-21-20-4401,7 17 5736,4 4-1152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89 340,'16'-16'2803,"15"-17"-1071,-30 33-1639,-1-1 1,1 0 0,0 0-1,0 0 1,-1 0 0,1 0-1,-1 0 1,1 0-1,-1 0 1,1 0 0,-1 0-1,1 0 1,-1 0 0,0 0-1,0 0 1,0 0 0,0 0-1,1 0 1,-1-1 0,-1 1-1,1 0 1,0 0-1,0 0 1,0 0 0,-1 0-1,1 0 1,-1-2 0,0 2-35,-1 0 0,0 0 0,0 0 0,0 0 0,0 0 0,0 0 0,0 1 0,0-1 0,0 1 0,0-1 0,0 1 0,0 0 0,-1 0 0,1 0 0,0 0 0,0 0 0,0 0 0,0 1 0,0-1 0,0 1 0,-3 0 0,-45 15 79,43-12-127,0-1 0,1 1 0,-1 1 0,1-1 0,-1 1 0,1 0 0,-10 11 0,15-15-6,0 0-1,0 1 0,0-1 0,0 0 1,0 0-1,0 1 0,1-1 0,-1 1 1,0-1-1,1 1 0,-1-1 0,1 1 1,0-1-1,-1 1 0,1-1 1,0 1-1,0-1 0,0 1 0,0-1 1,0 1-1,0 0 0,0-1 0,1 1 1,-1-1-1,0 1 0,1-1 0,0 1 1,-1-1-1,1 1 0,0-1 0,-1 0 1,1 1-1,0-1 0,0 0 0,0 0 1,0 0-1,1 0 0,-1 0 0,0 0 1,0 0-1,1 0 0,-1 0 0,0 0 1,3 0-1,55 22 192,-53-22-193,1 0 0,-1 1 0,1 0 0,-1 0 0,0 1 0,0-1 0,0 1 0,-1 1 0,1-1-1,-1 1 1,1 0 0,-1 0 0,0 0 0,-1 1 0,5 5 0,-8-8-5,0-1 0,0 1 0,-1 0-1,1 0 1,-1-1 0,1 1 0,-1 0 0,0 0-1,1-1 1,-1 1 0,0 0 0,0 0 0,0 0-1,0-1 1,-1 1 0,1 0 0,-1 0 0,1 0-1,-1-1 1,1 1 0,-2 2 0,0-1 3,-1 1-1,1 0 1,-1-1 0,0 0 0,1 1-1,-2-1 1,1 0 0,-7 4 0,3-1 112,-1-1 0,-1-1 0,1 1 0,-1-1 0,0-1 0,1 0 0,-19 4 0,16-6 235,0 0 0,-1-2 0,1 1 1,-22-5-1,-25-1 276,58 6-662,0 0 0,0 0 0,0-1-1,-1 1 1,1 0 0,0 0 0,0 0 0,0 0 0,-1 0 0,1 0 0,0 0 0,0 0-1,0-1 1,-1 1 0,1 0 0,0 0 0,0 0 0,-1 0 0,1 0 0,0 0 0,0 0-1,0 0 1,-1 1 0,1-1 0,0 0 0,0 0 0,-1 0 0,1 0 0,0 0 0,0 0-1,0 0 1,0 0 0,-1 0 0,1 1 0,0-1 0,0 0 0,0 0 0,0 0 0,-1 0-1,1 1 1,0-1 0,0 0 0,0 0 0,0 0 0,0 1 0,0-1 0,0 0 0,0 0-1,-1 0 1,1 1 0,0-1 0,0 0 0,0 0 0,0 1 0,0-1 0,0 0 0,0 0-1,0 0 1,1 1 0,15 2-3736,-4-5 1498,6-2-143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93 123 860,'-7'1'421,"0"0"-1,0 0 0,1 1 1,-1 0-1,0 0 1,1 1-1,0 0 1,0 0-1,-9 6 1,13-7-338,1-1 1,-1 1 0,1-1 0,-1 1 0,1-1 0,0 1-1,0 0 1,0-1 0,0 1 0,0 0 0,0 0-1,1 0 1,-1 0 0,0 0 0,1 0 0,0 0 0,-1 0-1,1 0 1,0 0 0,0 0 0,0 0 0,0 0 0,0 0-1,1 0 1,-1 0 0,1 0 0,-1 0 0,1 0-1,0 0 1,0 0 0,0 0 0,0-1 0,0 1 0,0 0-1,0 0 1,2 1 0,-1 0 44,1 0 0,-1 0-1,0-1 1,1 1 0,-1-1 0,1 0 0,0 0-1,0 0 1,0 0 0,0 0 0,0 0 0,0-1-1,0 1 1,1-1 0,-1 0 0,5 1-1,-1-1 6,0 0 0,0-1-1,1 0 1,-1 0-1,0-1 1,0 1 0,13-4-1,-8 1-69,1-1 0,-1-1 0,0 0-1,0 0 1,0-1 0,-1 0 0,1-1 0,14-13-1,-20 14-44,-1 0-1,1 0 0,-1 0 0,-1-1 0,1 0 0,-1 0 1,0 0-1,-1-1 0,4-10 0,-5 14-14,-1 0-1,0 0 1,0 0-1,0-1 1,0 1 0,-1 0-1,1 0 1,-1-1-1,-1 1 1,1 0-1,0-1 1,-1 1 0,0 0-1,0 0 1,0 0-1,-1 0 1,1 0 0,-1 0-1,-4-7 1,3 8-2,0 1-1,-1-1 1,1 1 0,0 0 0,-1 1 0,1-1 0,-1 0-1,0 1 1,1 0 0,-1 0 0,0 0 0,0 0 0,0 1 0,0-1-1,1 1 1,-1 0 0,0 0 0,0 1 0,-6 0 0,0 0 4,0 1 0,1 0 0,-1 0 0,1 0 0,0 1 0,-18 9 0,21-9 14,0 1 0,0 0 0,0 1 0,1-1 0,0 1 0,0 0 0,0 1 0,0-1 0,1 1 0,0 0 0,0 0 0,0 0 0,1 0 0,0 1 0,0 0 0,-2 10 0,4-12 16,0-1-1,1 1 0,0 0 1,0 0-1,0 0 1,0 0-1,1 0 0,0-1 1,0 1-1,0 0 1,0 0-1,1-1 0,0 1 1,0-1-1,0 1 1,1-1-1,-1 0 0,1 0 1,0 0-1,0 0 1,1-1-1,-1 1 0,1-1 1,6 5-1,0 0 38,1-1-1,-1-1 1,1 0-1,0 0 1,0-1-1,1-1 1,0 0-1,0 0 0,0-1 1,0-1-1,0 0 1,22 0-1,-12-2-21,-1-1 0,0-1-1,0-1 1,0-1 0,0-1-1,30-11 1,-50 16-86,-1 0 0,1 0 0,-1 0 0,1 0-1,-1 0 1,1 0 0,-1-1 0,0 1 0,1 0 0,-1 0 0,1 0 0,-1-1 0,0 1-1,1 0 1,-1 0 0,0-1 0,1 1 0,-1 0 0,0-1 0,1 1 0,-1 0 0,0-1-1,0 1 1,1 0 0,-1-1 0,0 1 0,0-1 0,0 1 0,0-1 0,0 1 0,1 0-1,-1-1 1,0 1 0,0-1 0,0 1 0,0-1 0,0 1 0,0-1 0,0 1 0,-1 0-1,1-1 1,0 0 0,0 1-207,0-1 0,0 0-1,0 1 1,-1-1 0,1 0-1,0 1 1,0-1 0,1 0-1,-1 1 1,0-1 0,0 0 0,0 1-1,0-1 1,0 0 0,1 1-1,-1-1 1,0 1 0,1-1-1,-1 0 1,0 1 0,1-1 0,-1 1-1,1-1 1,-1 1 0,1-1-1,-1 1 1,1 0 0,-1-1-1,1 1 1,-1-1 0,1 1 0,0 0-1,-1 0 1,1-1 0,-1 1-1,2 0 1,7-4-2238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1184,'0'0'175,"-1"0"0,1-1 1,-1 1-1,1-1 0,-1 1 0,1 0 0,-1-1 0,1 1 1,-1-1-1,1 1 0,-1-1 0,1 1 0,0-1 0,0 0 1,-1 1-1,1-1 0,0 1 0,0-1 0,-1 0 0,1 1 0,0-1 1,0 0-1,0 1 0,0-1 0,0 1 0,0-1 0,0 0 1,0 1-1,0-1 0,0 0 0,1 1 0,-1-1 0,0 0 1,0 1-1,1-2 0,0 1-28,1 0 0,-1-1 0,1 1 0,0 0 0,-1 0-1,1 0 1,0 0 0,0 0 0,0 1 0,0-1 0,3 0 0,3-1-125,-1 0 1,1 1 0,-1 0-1,1 1 1,0-1-1,7 2 1,-5 2-6,0 0 0,-1 1-1,0 0 1,0 0 0,0 1 0,0 0 0,-1 1 0,0-1 0,0 2 0,0-1-1,-1 1 1,0 0 0,0 1 0,8 12 0,-10-14-2,-1 1-1,1-1 1,-1 1 0,-1 0-1,1 0 1,-1 0 0,-1 0-1,1 1 1,-1-1 0,0 1-1,-1 0 1,0-1 0,0 1-1,-1 0 1,0 0 0,0 0 0,-1-1-1,0 1 1,-2 10 0,2-16 24,0 0 1,1 1 0,-1-1-1,0 0 1,0 0 0,-1 0 0,1 0-1,0 0 1,-1-1 0,1 1-1,-1 0 1,1 0 0,-3 1-1,3-3 33,0 1-1,0-1 0,0 1 0,0-1 0,0 0 1,0 1-1,0-1 0,0 0 0,0 0 0,0 1 0,0-1 1,0 0-1,0 0 0,0 0 0,0 0 0,0-1 1,0 1-1,0 0 0,0 0 0,-2-1 0,1-1 60,0 1 0,-1-1 0,1 1-1,0-1 1,0 0 0,-1 0-1,2 0 1,-1 0 0,0 0 0,0-1-1,1 1 1,-1-1 0,1 1-1,0-1 1,-1 1 0,1-1 0,1 0-1,-1 1 1,-1-5 0,1-3-43,0-1 1,1 1-1,0 0 1,0 0 0,1 0-1,0 0 1,1 0-1,0 0 1,1 0-1,0 0 1,1 1 0,-1-1-1,10-15 1,-8 17-103,-1 0 0,1 0 0,1 1-1,-1-1 1,1 1 0,1 1 0,-1-1 0,1 1 0,0 0 0,1 0 0,0 1 0,-1 0 0,1 1 0,1-1 0,10-3-1,-16 8 10,-1-1 0,0 1-1,1 0 1,-1 0 0,0 0-1,1 0 1,-1 0-1,0 0 1,1 1 0,-1-1-1,0 1 1,0-1 0,1 1-1,-1 0 1,0 0-1,0 0 1,0 0 0,3 3-1,-3-3-80,1 1-1,-1-1 1,1 0-1,-1 0 0,1 0 1,-1 0-1,1 0 0,0-1 1,-1 1-1,4 0 1,-5-2-287,0 0 0,0 0 1,0 0-1,0 0 0,0 0 1,0 0-1,0 0 0,-1 0 1,1 0-1,0 0 0,-1 0 1,1 0-1,-1-1 1,1 1-1,-1 0 0,0 0 1,1-1-1,-1 1 0,0 0 1,0 0-1,0-1 0,0 1 1,0 0-1,0-1 0,0 1 1,0 0-1,-1-1 0,0 0 1,-1-3-1760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60 107 956,'14'-106'7315,"-16"561"-5952,7-166-1309,1 107 36,-17-101-67,8-250-19,5 46-1,0-49 42,-6 60 0,3-89-34,-18 245 26,12-38-15,-12 143 529,9-260 136,5-73-74,0 45 0,2 86 1438,3-160-2002,3-45-4999,0-8-2103,3 31 4696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35 101 604,'11'-4'5415,"-10"-3"-4671,1-20-474,-4 23-378,-4 16 166,-2 13-63,-20 44-32,27-67 38,0-1 0,1 1 0,-1-1 0,1 1 0,0-1-1,0 1 1,-1-1 0,1 1 0,0 0 0,0-1 0,0 1 0,1-1-1,-1 3 1,-2 20 51,7-35 8,-1 1-1,-1-1 1,4-20-1,-5 21-51,0 1 0,1-1 0,0 0 0,8-16 0,-9 22-5,1 1-1,-1-1 0,1 1 0,0-1 0,0 1 0,0 0 0,0 0 0,0 1 1,1-1-1,-1 1 0,1-1 0,0 1 0,0 0 0,0 0 0,6-1 0,21-7-80,0 2 0,1 1-1,50-5 1,-60 11-1265,-1 0 0,0 1 0,34 6 0,-37-3-245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56 336,'228'-6'2710,"-210"6"-2631,-1 1-1,0 0 1,33 7-1,-32-4 3,1-1-1,-1-1 1,27-1 0,70-9-1,75-2-3,443-19 19,-323 19-111,-183 6 21,-56 1 3,90 7-1,-123-2 2,75-7 0,-15 0-2,58 11-184,-88-2 20,1-3 0,91-10 0,-129 7 156,1 1 0,0 1 0,35 6 0,32 0 0,-16-6 257,-83 0-77,-29 8-91,-21-1-612,0-2-1,-53-3 0,51-2-779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0 532,'-33'13'1632,"33"-13"-1618,0 0-1,0 0 0,-1 0 0,1 1 1,0-1-1,0 0 0,0 0 0,-1 0 0,1 0 1,0 0-1,0 1 0,0-1 0,0 0 1,0 0-1,-1 0 0,1 1 0,0-1 0,0 0 1,0 0-1,0 0 0,0 1 0,0-1 1,0 0-1,0 0 0,0 0 0,0 1 0,0-1 1,0 0-1,0 0 0,0 1 0,0-1 1,0 0-1,0 0 0,0 1 0,0-1 0,0 0 1,0 0-1,0 0 0,0 1 0,0-1 1,20 8 723,37 1-530,0-3 1,0-2 0,80-5 0,-50 0-756,-8 3-937,-41 0 315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30 100,'2'2'3095,"9"4"-2100,359 1-257,-284-4-733,43-2 23,15-2-21,-100 3-4,1-3 0,75-9 1,-74 4-7,83 0 1,-25 3 0,47 1-4,39-4-3,-150 0 8,-20 3 0,1 0-1,0 1 1,0 0-1,0 2 1,0 1-1,34 5 0,-31 10 236,-9-5-3828,-12-11 2226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 76,'-7'0'861,"-17"0"428,24 0-1219,-1 0 1,1 0-1,-1 0 0,1 0 1,-1 0-1,1 0 1,-1 0-1,1 0 1,-1 0-1,1 0 1,-1 1-1,1-1 1,-1 0-1,1 0 1,-1 0-1,1 1 0,0-1 1,-1 0-1,1 1 1,-1-1-1,1 0 1,0 1-1,-1-1 1,1 1-1,0-1 1,-1 0-1,1 1 1,0-1-1,0 1 0,0-1 1,-1 1-1,1 0 101,68 1 1265,-33 0-1427,56-4-1,-50-3-3,1 1-1,-1 2 1,0 3 0,1 0 0,79 16 0,-89-12-5,0-2 0,0 0 1,0-2-1,0-2 0,34-4 1,45-1 7,-13 4-13,102-14 0,-161 10-1,-4 1-56,45-1 1,-122 4-4336,24 2 2874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52 292,'-9'-51'4968,"9"50"-4901,2 41 247,26 392-423,-14-271-635,-1-24-2006,-12-111 1260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56 880,'14'-24'4901,"-12"22"-4540,0-1 1,0 0-1,-1 1 0,1-1 0,0 0 0,-1 0 0,0 0 1,0 0-1,1-4 0,-32 66 1177,-69 120 637,62-117-696,-53 119-1,86-171-1388,-3 10 198,-1 0 1,0-1 0,-2 0-1,0 0 1,-19 24-1,16-30 172,18-29-1306,-2 5 2,4-6-1278,1 1 0,0 0 0,11-16 0,1-2-2542,-10 16 2570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3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16 296,'6'-7'759,"5"-1"1065,-11 8-1788,0 0 1,1 0 0,-1 0 0,0 1-1,0-1 1,1 0 0,-1 0 0,0 0 0,0 0-1,1 0 1,-1 1 0,0-1 0,0 0-1,0 0 1,1 1 0,-1-1 0,0 0 0,0 0-1,0 1 1,0-1 0,0 0 0,1 0-1,-1 1 1,0-1 0,0 0 0,0 1 0,0-1-1,0 0 1,0 1 0,0-1 0,0 0-1,0 0 1,0 1 0,0-1 0,0 0 0,0 1-1,0-1 1,-1 0 0,1 0 0,0 1-1,0-1 21,-12 44 637,12-41-655,-1-1 0,1 0 0,-1 1 0,0-1-1,0 0 1,0 0 0,0 1 0,0-1 0,0 0 0,-1 0-1,1 0 1,-3 2 0,2-2-13,0 1 0,0-1 0,0 1 1,1 0-1,-1-1 0,1 1 0,-1 0 0,1 0 0,0 0 0,0 0 1,0 0-1,1 1 0,-1 3 0,-8 90 378,11-49-321,8 47-1,-1-26-840,-3 165 677,-6-179 84,-2 8 13,0-35-10,4 50 0,0-28-8,-3 54 0,-1-55 10,6 54 0,10 9 30,-5-52-7,2 82 1,-10-119-23,1 1 0,8 32-1,3 20 24,-10-45-27,16 290 51,-28-30-4,18-130-47,-4-91 11,-3-34-13,2-1 1,13 62 0,13 76 7,-28-160-13,0 0 0,-1 1 0,-1 25 0,0-21 630,-14-48-1089,-4-9-2390,13 21 1151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2 448,'8'-1'1389,"-6"1"-1257,0 0-1,0-1 0,0 1 0,0 0 1,0 0-1,0 0 0,0 1 0,0-1 1,0 0-1,0 1 0,0-1 0,0 1 0,0 0 1,0-1-1,0 1 0,-1 0 0,1 0 1,0 0-1,-1 1 0,1-1 0,0 0 1,-1 1-1,1-1 0,-1 1 0,0-1 1,0 1-1,1 0 0,-1-1 0,0 1 1,1 4-1,0-4-3,9 18 51,-11-21-134,0 1 0,0 0 0,0 0 0,0 0 1,0-1-1,0 1 0,1 0 0,-1 0 0,0 0 0,0 0 0,0-1 0,0 1 1,0 0-1,0 0 0,0 0 0,0 0 0,0-1 0,1 1 0,-1 0 0,0 0 1,0 0-1,0 0 0,0 0 0,0-1 0,1 1 0,-1 0 0,0 0 0,0 0 1,0 0-1,0 0 0,1 0 0,-1 0 0,0 0 0,0 0 0,0 0 0,1 0 1,-1 0-1,0 0 0,0 0 0,0 0 0,1 0 0,-1 0 0,0 0 0,0 0 1,0 0-1,0 0 0,1 0 0,-1 0 0,0 0 0,0 0 0,0 0 0,0 1 1,1-1-1,-1 0 0,0-2-35,0 0 0,0 0 0,-1 0 0,1 1 1,-1-1-1,1 0 0,-1 0 0,0 0 0,1 1 0,-1-1 1,0 0-1,0 1 0,0-1 0,0 1 0,-1-1 0,1 1 1,0 0-1,0-1 0,-1 1 0,1 0 0,-1 0 0,0 0 0,1 0 1,-1 0-1,0 0 0,1 0 0,-1 1 0,0-1 0,0 1 1,1-1-1,-1 1 0,0 0 0,0-1 0,0 1 0,0 0 1,0 0-1,-2 1 0,-11-1 81,1 1 0,0 1 0,-25 6-1,37-8-89,-6 3-1,0 0 0,0 1 0,0 0 0,0 0 0,0 0 0,1 1 0,0 0 0,0 1 0,0 0 1,1 0-1,0 0 0,0 1 0,1-1 0,-1 2 0,1-1 0,1 0 0,0 1 0,0 0 0,0 0 0,1 0 0,0 0 0,0 1 0,1-1 0,1 1 1,-1 0-1,1 0 0,1-1 0,-1 1 0,3 15 0,-2-22 2,0 0 0,1 1 0,-1-1 0,1 0 0,0 0 0,0 0 0,0 0 0,0 0 0,0 0 0,0 0 0,0 0 0,1 0 0,-1 0 0,1 0 0,-1-1 0,1 1 0,0-1 0,3 3 0,-4-4 1,1 1 1,0-1-1,0 0 0,0 1 1,0-1-1,0 0 0,0 0 1,0 0-1,0 0 0,0-1 0,-1 1 1,1 0-1,0-1 0,0 0 1,0 1-1,0-1 0,-1 0 0,1 0 1,0 0-1,-1 0 0,1 0 1,1-1-1,107-61 28,-105 60-33,0 0 0,0 1 0,-1 0 0,2-1 0,-1 2 0,0-1 0,0 0 0,0 1 1,1 0-1,-1 0 0,1 1 0,-1 0 0,1-1 0,9 3 0,-11-2 1,-1 1-1,0 0 1,0 0-1,1 0 0,-1 1 1,0-1-1,0 1 1,0 0-1,-1 0 1,1 0-1,0 0 1,-1 0-1,1 0 1,-1 1-1,0-1 1,1 1-1,-1 0 1,0 0-1,-1-1 1,1 1-1,-1 0 0,1 1 1,-1-1-1,1 5 1,5 14 12,-2 0-1,-1 0 1,3 34-1,-6-45 9,-1 0 0,-1 0-1,1 0 1,-2 0-1,1-1 1,-1 1-1,-1-1 1,0 1-1,-7 14 1,8-21-3,0 0-1,0 0 1,-1 0 0,0-1 0,0 1 0,0-1-1,0 1 1,0-1 0,-1 0 0,1 0 0,-1-1-1,0 1 1,0-1 0,0 0 0,0 0 0,0 0-1,-1 0 1,1-1 0,-1 0 0,1 0-1,-1 0 1,1 0 0,-1-1 0,1 0 0,-1 1-1,1-2 1,-1 1 0,-6-2 0,6 1 0,0 0 1,0 0 0,0 0-1,0-1 1,0 0-1,1 0 1,-1 0-1,1-1 1,-1 0-1,1 1 1,0-2 0,0 1-1,1 0 1,-1-1-1,0 1 1,1-1-1,0 0 1,0 0 0,0-1-1,1 1 1,-1-1-1,1 1 1,0-1-1,-2-8 1,-3-6 188,-1-5-2731,10 2-3409,2 14 4106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30 544,'-5'6'5626,"2"-12"-4767,-5-13-947,6 18 98,0 0 0,0 0 0,0-1 0,-1 1 0,1 1 0,0-1 0,0 0 0,-1 0 0,1 1 0,0-1 0,-1 1 0,1 0 0,-1 0 0,1 0 0,0 0 0,-1 0 0,1 1 0,0-1 0,-1 1 0,1-1 0,0 1 0,-1 0 0,1 0 0,-3 1 0,-60 36-56,38-21 94,23-14-47,0 0 0,1 1 0,0-1 0,-1 1 0,1 0 0,1 0 0,-1 0 0,0 0 0,1 0 0,-3 8 0,-17 47 24,22-57-23,0 0 1,0 0-1,0 0 0,0 0 1,1 0-1,-1 0 1,0 0-1,1 0 1,0 0-1,-1 0 1,1 0-1,0 0 0,0 0 1,0 0-1,0-1 1,0 1-1,1 0 1,-1-1-1,1 1 1,-1-1-1,1 1 0,-1-1 1,1 0-1,0 0 1,-1 0-1,1 0 1,0 0-1,0 0 0,0 0 1,3 1-1,5 2 8,1 1-1,0-1 1,0-1-1,14 3 1,-19-6-73,-1 0 1,1 0-1,0-1 0,-1 1 1,1-1-1,-1 0 1,1-1-1,-1 1 0,0-1 1,1 0-1,-1-1 0,0 1 1,0-1-1,-1 0 0,1 0 1,0 0-1,-1-1 1,5-4-1,-8-1-3417,1 7 1870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50 221 16,'-2'3'388,"-10"26"3521,20-25-2290,14-11-870,-8 2-593,-1-1 0,1-1 0,-2 0 0,1 0 0,-1-1 0,0-1 0,20-19 0,-27 22-93,1 0 0,-2 0 1,1-1-1,-1 1 0,0-1 0,0 0 0,-1 0 0,0-1 0,0 1 1,-1-1-1,1 1 0,-2-1 0,1 0 0,-1 0 0,0-14 0,-1 17-72,0 4 31,1-1-1,-1 0 1,0 0-1,0 1 0,0-1 1,0 0-1,0 0 1,0 1-1,0-1 0,-1 0 1,1 0-1,-1 1 0,1-1 1,-1 0-1,0 1 1,1-1-1,-1 1 0,0-1 1,0 1-1,-2-3 1,3 4 20,-1 0-35,0-2 2,0 2 6,-33 0 197,28 0-209,1 1 1,-1-1-1,1 1 0,0 0 1,0 1-1,-1-1 0,-4 3 1,4-2-8,-2 2 8,0 0 1,1 1-1,-1-1 0,1 2 0,0-1 1,0 1-1,0 0 0,1 0 0,0 1 0,0-1 1,-9 16-1,8-12 65,1 0 1,1 0-1,0 0 0,0 1 1,1 0-1,0 0 0,1 0 1,-3 22-1,5-30-16,1 0 0,0 0 0,0 0 0,0 1 0,0-1 0,0 0 0,1 0 1,-1 0-1,1 0 0,0 0 0,0 0 0,0 0 0,1 0 0,-1 0 0,1 0 0,-1 0 0,1-1 0,0 1 0,0-1 0,3 4 0,-1-3 54,0-1 0,0 1 0,0-1 0,1 1 0,-1-1 0,1 0 0,-1-1 0,1 1-1,0-1 1,-1 0 0,11 1 0,3-1 125,0-1 0,0-1 0,0 0 0,0-1 1,33-9-1,-41 9-133,-1-1 1,1 0 0,-1-1 0,1 0 0,-1 0-1,-1-1 1,1 0 0,14-12 0,-18 10 153,-1 0-3482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12 206 624,'-4'-28'1806,"2"0"0,2-51-1,1 29 309,-4 29-836,0 21-744,2 13-497,12 251 529,-1 2 1851,-12-222-1816,0-33-492,1 0-1,0 0 1,1 0 0,1 0 0,-1 0 0,2 0-1,-1 0 1,1 0 0,1-1 0,4 11 0,-5-24-520,0-1 1,0 1-1,0-1 0,0 0 1,-1 1-1,1-1 1,-1 0-1,0 0 1,0 0-1,0-7 1,7-15-4721,-2 15 2883,4 1 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70 984,'-5'2'521,"0"0"-1,0 1 1,1 0 0,-1 0-1,1 0 1,0 0 0,-1 1 0,1-1-1,-6 9 1,8-10-430,1 1 0,0-1 1,-1 0-1,1 1 0,0-1 1,0 1-1,0 0 0,1-1 1,-1 1-1,1 0 0,-1-1 0,1 1 1,0 0-1,0-1 0,0 1 1,1 0-1,-1 0 0,0-1 1,1 1-1,0 0 0,1 3 0,-1-5-38,0-1 0,0 1-1,-1 0 1,1-1 0,0 1-1,0-1 1,0 1-1,0-1 1,0 1 0,0-1-1,0 0 1,0 0-1,0 1 1,0-1 0,0 0-1,0 0 1,0 0 0,0 0-1,0 0 1,0 0-1,1 0 1,-1-1 0,0 1-1,0 0 1,0-1-1,0 1 1,1-1 0,29-11 478,-23 8-405,1 0 1,-2-1 0,1 0 0,0 0-1,-1-1 1,0 0 0,11-13 0,-16 18-100,-1-1 1,0 0 0,1 0-1,-1 0 1,0 0 0,0 0 0,0 0-1,-1 0 1,1 0 0,0 0-1,-1 0 1,1 0 0,-1-1 0,0 1-1,0 0 1,0 0 0,0-1-1,0 1 1,0 0 0,0 0-1,-1 0 1,1-1 0,-1 1 0,0 0-1,1 0 1,-1 0 0,0 0-1,0 0 1,-1 0 0,1 0 0,0 1-1,-1-1 1,1 0 0,-1 1-1,1-1 1,-1 1 0,-2-2-1,1 0-24,0 0-1,0 0 0,-1 0 1,1 1-1,-1-1 0,1 1 1,-1 0-1,0 0 0,0 1 1,0-1-1,0 1 0,0 0 0,-8-2 1,9 4-2,0-1 0,0 1 0,0-1 0,1 1 0,-1 0 0,0 0 0,1 0 0,-1 0 0,0 0 0,1 1-1,0-1 1,-1 1 0,1-1 0,0 1 0,0 0 0,0 0 0,0 0 0,0 0 0,0 1 0,0-1 0,1 0 0,-3 6 0,-1 0 63,1 1 0,0 0 0,1 0 0,0 0-1,0 0 1,1 1 0,0-1 0,1 1 0,0 0 0,0-1-1,1 1 1,0-1 0,1 1 0,0 0 0,1-1 0,5 19 0,-5-21-18,0 0 0,0-1 0,1 1 0,0-1 0,0 1 0,1-1 0,0 0 0,0-1 0,0 1 0,1-1 0,0 1 0,0-1 0,0-1 0,1 1 0,-1-1 1,1 0-1,0 0 0,0-1 0,1 1 0,-1-1 0,1-1 0,0 1 0,10 1 0,-10-2-179,0-1-1,0-1 1,0 1-1,0-1 1,0 0-1,0-1 1,0 0-1,8-1 1,-12 1-391,1 0-1,-1-1 1,1 1 0,-1-1-1,0 0 1,1 1 0,-1-2 0,0 1-1,0 0 1,-1 0 0,1-1-1,0 0 1,-1 1 0,0-1 0,1 0-1,-1 0 1,2-4 0,2-3-1650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38 704,'16'-16'5613,"3"-5"-2904,-57 23-1959,32-1-699,0 0 1,0 1-1,0 0 0,0 0 0,0 0 0,0 1 1,1 0-1,-1 0 0,1 1 0,0-1 0,0 1 1,0 0-1,0 0 0,1 1 0,0-1 0,0 1 1,0 0-1,0 0 0,1 1 0,0-1 1,0 1-1,-4 8 0,5-6 138,0 0 0,1-1 0,-1 1 1,2 0-1,-1 0 0,1 0 0,0 0 0,1 0 0,-1 0 0,2 0 1,-1 0-1,1 0 0,0 0 0,1-1 0,0 1 0,0-1 0,6 10 1,-1-4-7,0 0 0,1 0-1,1-1 1,0-1 0,0 1 0,1-2 0,14 11 0,-22-17-225,1-1-1,-1-1 1,1 1-1,0 0 1,0-1-1,0 0 1,1 0-1,-1 0 1,0-1-1,1 1 1,-1-1-1,1 0 1,-1 0-1,1-1 1,-1 1-1,1-1 1,0 0-1,-1 0 1,1-1 0,-1 1-1,1-1 1,0 0-1,-1 0 1,0-1-1,1 1 1,-1-1-1,7-4 1,-8 5-263,-1 0 0,0-1 0,0 0 0,0 1 0,0-1 1,0 0-1,0 0 0,-1 0 0,1 0 0,-1 0 0,1-1 1,1-3-1,-2-20-6953,-2 20 5306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2 233 528,'-1'-21'1236,"0"0"1,2 0-1,0 0 0,6-32 1,2-42 4717,-12 124-2951,0 23-3274,9 123 262,-7-126 34,2 0 0,2 0 0,3-1 0,13 57 0,-16-94-26,-1-2 17,0 0 0,1 0 0,0 0 0,1 0 0,0 0 0,6 9 0,-9-17-8,0 1-1,1-1 1,-1 1-1,1-1 1,-1 0-1,1 1 1,-1-1-1,1 0 1,0 0-1,-1 0 0,1 0 1,0-1-1,0 1 1,0 0-1,0-1 1,0 1-1,0-1 1,0 0-1,0 1 1,0-1-1,0 0 1,0 0-1,0 0 1,0-1-1,0 1 0,0 0 1,0-1-1,0 1 1,-1-1-1,1 0 1,0 0-1,0 0 1,0 1-1,-1-2 1,3 0-1,3-2-7,0 0 0,-1-1 0,0 1 0,1-1-1,-2-1 1,1 1 0,0-1 0,-1 0 0,0 0 0,7-13 0,-9 13-295,-1 1 1,1 0-1,-1 0 1,-1-1 0,1 0-1,1-9 1,-3 10-383,1 0-1,-1 0 1,0 0 0,-1 0-1,1 1 1,-1-1 0,0 0-1,-2-6 1,-2-8-3605,3 9 2134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40 1052,'-8'0'4593,"-26"4"-3430,-13 4 296,44-8-400,31-4-603,64-4-15,-54 6-403,-1-2 0,1-1-1,-1-2 1,41-13 0,-73 19-270,-6 2-162,-17 9-1080,-23 14-4789,34-18 4278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72 388,'3'7'5891,"0"-9"-4157,-2-12-470,-2 12-1217,0-1-1,0 0 1,0 0 0,-1 0-1,1 1 1,-1-1 0,1 0 0,-1 1-1,0 0 1,0-1 0,0 1-1,0 0 1,0 0 0,-1 0 0,1 0-1,-1 0 1,1 1 0,-1-1-1,0 1 1,1 0 0,-1 0 0,0 0-1,-5-2 1,1 1-51,1 0 0,0 0 1,0 0-1,-1 1 0,1 0 0,-1 0 0,1 1 1,-1 0-1,0 0 0,-11 2 0,9 1 4,0 0-1,1 0 1,-1 1 0,1 0-1,0 0 1,0 1-1,0 0 1,1 1 0,0 0-1,0 0 1,0 0-1,0 1 1,1 0 0,1 0-1,-1 1 1,1 0-1,-7 12 1,2-2 23,1 1 0,1 0 0,0 0 0,1 0 1,1 1-1,1 0 0,-4 32 0,9-42-11,-1 0-1,1 0 1,0 0 0,1 0 0,1 0-1,-1 0 1,2 0 0,-1 0-1,1-1 1,0 1 0,1-1 0,1 0-1,-1 0 1,1 0 0,1-1 0,-1 0-1,12 13 1,-11-15 8,1-1 0,0 0 0,0 0 0,0-1 0,0 1 0,1-2 0,-1 1 0,1-1 0,0 0 0,0-1 0,0 1 0,1-2 0,-1 1 0,0-1 0,1-1 0,-1 1 0,1-1 0,-1-1 0,1 0 0,-1 0 0,15-4 0,-15 3-13,-1 1-1,1-2 1,-1 1-1,0-1 1,1 0 0,-2-1-1,1 0 1,0 0-1,-1 0 1,1-1-1,-1 0 1,-1 0-1,1 0 1,-1-1 0,1 0-1,-2 0 1,1 0-1,-1-1 1,0 1-1,0-1 1,-1 0-1,0 0 1,0 0-1,2-9 1,-4 13-5,0-1-1,0 0 1,-1 0 0,1 1 0,-1-1-1,0 0 1,0 0 0,0 0-1,-1 0 1,1 0 0,-1 1 0,0-1-1,-2-6 1,1-1 32,2 11-34,0-1 1,0 1 0,0 0-1,0-1 1,0 1 0,0-1-1,0 1 1,0 0-1,0-1 1,0 1 0,0 0-1,-1-1 1,1 1 0,0 0-1,0-1 1,0 1-1,0 0 1,0-1 0,-1 1-1,1 0 1,0 0 0,0-1-1,-1 1 1,1 0-1,0 0 1,0-1 0,-1 1-1,1 0 1,0 0 0,-1 0-1,1-1 1,0 1-1,-1 0 1,1 0 0,0 0-1,-1 0 1,1 0 0,0 0-1,-1 0 1,1 0-1,-1 0 1,1 0 0,-1 0-1,-1 0-1,0 0-1,-1 1 0,1 0 0,0-1 1,-1 1-1,1 0 0,0 0 0,0 0 1,0 0-1,0 0 0,0 1 0,0-1 1,0 1-1,0-1 0,0 1 0,1 0 1,-1-1-1,1 1 0,-1 0 1,1 0-1,0 0 0,0 0 0,0 1 1,0-1-1,0 0 0,0 0 0,0 1 1,1-1-1,-1 0 0,1 1 0,0 2 1,-1 1 30,0-1 0,0 1 0,1-1 0,0 1 0,0 0 0,1-1 0,-1 1 0,1-1 0,1 1 0,-1-1 0,1 1 0,4 8 0,-2-8 4,0 0-1,0-1 0,1 1 0,0-1 0,0-1 0,0 1 0,0-1 0,1 0 0,0 0 0,0 0 0,0-1 1,0 0-1,0 0 0,1 0 0,-1-1 0,1 0 0,0-1 0,0 1 0,0-1 0,0-1 0,0 1 1,-1-1-1,1 0 0,0-1 0,0 1 0,11-4 0,-13 3-10,0 0-1,0 0 1,0-1 0,0 0 0,-1 0-1,1 0 1,0-1 0,-1 1-1,0-1 1,0 0 0,0 0 0,0-1-1,0 1 1,0-1 0,-1 0-1,0 0 1,0 0 0,0 0 0,0-1-1,-1 1 1,1-1 0,-1 0 0,0 0-1,-1 1 1,1-1 0,-1 0-1,0 0 1,0-1 0,0 1 0,-1 0-1,0 0 1,0 0 0,0 0-1,-1 0 1,0-1 0,-1-4 0,1 6-92,-1-1 1,0 1 0,0-1 0,0 1 0,0 0 0,-1 0 0,1 0 0,-1 0 0,0 1 0,0-1 0,0 1 0,-1-1 0,0 1-1,1 0 1,-1 0 0,0 1 0,0-1 0,0 1 0,-1 0 0,1 0 0,0 0 0,-1 1 0,0 0 0,1 0 0,-1 0-1,-4-1 1,2 1-57,1 0-1,0 1 0,-1-1 1,1 1-1,-1 0 0,1 1 1,-1 0-1,1 0 0,0 0 0,-1 1 1,1 0-1,0 0 0,0 0 1,0 1-1,1 0 0,-1 0 1,1 0-1,-11 8 0,16-10-44,-1-1 0,0 1 1,0 0-1,1-1 0,-1 1 0,0 0 0,1-1 0,-1 1 0,1 0 0,-1 0 0,1-1 1,-1 1-1,1 0 0,-1 0 0,1 0 0,0 0 0,0-1 0,-1 1 0,1 0 1,0 0-1,0 0 0,0 0 0,0 0 0,0 0 0,0 0 0,0 0 0,0 0 0,0 0 1,1-1-1,-1 1 0,0 0 0,1 0 0,-1 0 0,0 0 0,1 0 0,-1-1 1,1 1-1,-1 0 0,2 1 0,9 6-2032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86 177 500,'-7'-19'1581,"-1"1"-1,-1 0 1,0 0-1,-23-32 1,23 24-889,8 24-454,1 0 0,-1-1 0,1 1 0,-1 0 0,0-1 0,0 1 0,0 0 0,0 0 0,0 0 0,-3-3 1637,7 6-1845,1 1 1,-1 1-1,0-1 1,0 0-1,-1 1 1,1 0-1,0-1 1,-1 1-1,4 6 1,4 2 86,66 67 427,-4 2-1,123 179 1,-182-238-532,-8-12 237,2 1 1,-1-1 0,1 0-1,0-1 1,10 10-1,-10-16-1398,-8-14-3956,-2-8-1013,5 12 3766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1152,'6'-15'1548,"-5"11"-1064,1-1 1,0 1 0,0 0-1,0 0 1,0 0 0,1 0-1,5-7 1,-7 10-448,0 1 0,0-1 1,1 1-1,-1-1 0,0 1 1,0-1-1,0 1 0,1 0 0,-1 0 1,0-1-1,0 1 0,1 0 1,-1 0-1,0 0 0,0 0 0,1 0 1,-1 1-1,0-1 0,0 0 1,1 1-1,-1-1 0,0 1 1,0-1-1,0 1 0,0-1 0,0 1 1,0 0-1,0-1 0,0 1 1,0 0-1,0 0 0,0 0 0,0 0 1,1 2-1,4 3-23,-1 0-1,0 1 1,0 0-1,-1 0 1,0 0-1,0 1 1,0-1-1,-1 1 1,0 0-1,2 12 1,0-2 106,-2 0 0,0 0 1,0 32-1,-3-50 68,-1-1-142,0-1-1,0 1 1,0-1-1,1 1 1,-1-1-1,0 1 1,0-1-1,1 0 1,-1 1-1,1-1 1,0 0-1,-1 1 1,1-1 0,0 0-1,0 0 1,0 1-1,0-1 1,0 0-1,1 1 1,-1-1-1,1-2 1,7-47-50,-2 32 30,2 1-1,18-34 1,-21 44-31,0 1 1,0-1 0,0 1-1,1 0 1,0 1 0,1-1-1,-1 1 1,14-9 0,-19 14 1,0 1 0,0 0 1,1-1-1,-1 1 1,0 0-1,0 0 1,0 0-1,0 0 1,0 0-1,1 0 1,-1 0-1,0 0 1,0 0-1,0 0 0,0 1 1,0-1-1,1 1 1,-1-1-1,0 0 1,0 1-1,0 0 1,0-1-1,0 1 1,0 0-1,-1-1 0,1 1 1,0 0-1,0 0 1,0 0-1,-1 0 1,1 0-1,0 0 1,-1 0-1,1 0 1,-1 0-1,1 0 0,-1 0 1,0 0-1,1 2 1,17 48 28,-17-45-11,41 185 1889,-42-191-1918,0 0 0,0 0-1,0 1 1,1-1 0,-1 0 0,0 0 0,0 1 0,0-1-1,0 0 1,0 0 0,0 1 0,0-1 0,0 0-1,0 0 1,0 1 0,0-1 0,0 0 0,0 0-1,0 1 1,0-1 0,0 0 0,0 0 0,0 1-1,0-1 1,0 0 0,0 0 0,-1 1 0,1-1-1,0 0 1,0 0 0,0 0 0,0 1 0,0-1-1,-1 0 1,1 0 0,0 0 0,0 0 0,0 1-1,-1-1 1,1 0 0,0 0 0,0 0 0,-1 0-1,1 0 1,0 0 0,0 0 0,-1 0 0,1 1 0,0-1-1,0 0 1,-1 0 0,1 0 0,0 0 0,-1-1-1,-16-6-2578,14-4-1460,3 5 1661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1120,'2'-32'1414,"2"0"0,1 0 0,1 1 0,11-33 0,-18 96-814,2 0 0,6 42 0,-4-37-224,29 330 2153,-20-301-2151,-13-69-734,-1 0 1,1 0-1,0 0 0,-1 0 1,0 0-1,0 1 0,0-1 0,0 0 1,-3-3-1,-14-21-4344,14 14 2392,0-1-16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1452,'0'-1'335,"-1"0"1,0 0-1,1 0 0,-1 0 0,1 0 1,-1 0-1,1 0 0,-1 0 0,1 0 0,0 0 1,-1 0-1,1 0 0,0 0 0,0-1 1,0 1-1,0 0 0,0 0 0,0-2 0,1 2-232,1 0-1,-1 0 1,0 1 0,0-1-1,1 0 1,-1 0-1,1 1 1,-1-1-1,0 1 1,1-1-1,-1 1 1,1 0-1,-1-1 1,1 1-1,0 0 1,1 0-1,78-19 478,-11 2-1835,-57 15-114,-1 0-1,1 1 1,21 1 0,-18 2-587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41 155 756,'-4'4'667,"-26"26"1874,29-29-2474,1 0 0,-1 0 0,1-1 0,-1 1 0,0 0 0,1 0 0,0-1 0,-1 1 0,1 0 0,-1 0 1,1 0-1,0 0 0,0 0 0,-1 0 0,1 0 0,0 0 0,0 0 0,0 0 0,0-1 0,0 1 0,0 0 1,0 0-1,1 0 0,-1 0 0,0 0 0,0 0 0,1 0 0,-1 0 0,1 0 0,-1-1 0,1 1 1,-1 0-1,1 0 0,-1-1 0,1 1 0,0 0 0,-1 0 0,1-1 0,1 1 0,1 1 76,0-1-1,0 0 0,1 0 0,-1-1 1,1 1-1,-1-1 0,1 1 1,-1-1-1,1 0 0,-1 0 0,0-1 1,1 1-1,-1-1 0,1 0 1,-1 0-1,0 0 0,1 0 0,3-2 1,58-30 498,-61 31-629,1-1 0,-1 0-1,1 0 1,-1-1 0,0 0-1,0 1 1,-1-1-1,1 0 1,-1-1 0,0 1-1,0-1 1,0 1 0,3-8-1,-5 8-8,0 0 0,0 0 0,0 0 0,-1 0-1,1 0 1,-1 0 0,0 0 0,0 0 0,-1-1 0,1 1-1,-1 0 1,0 0 0,0 0 0,0 0 0,0 1-1,-1-1 1,0 0 0,-3-5 0,3 5-1,-1-1 0,0 1 0,0 0 0,0 0 0,0 0 1,-1 1-1,1-1 0,-6-3 0,7 6-4,1 0 0,0 0 0,-1 1-1,1-1 1,-1 0 0,1 1 0,-1-1 0,1 1 0,-1-1 0,1 1 0,-1 0 0,0-1-1,1 1 1,-1 0 0,1 0 0,-1 0 0,0 1 0,1-1 0,-1 0 0,1 1 0,-1-1-1,0 0 1,1 1 0,-1 0 0,1-1 0,0 1 0,-1 0 0,1 0 0,0 0-1,-1 0 1,-1 2 0,-3 3 69,-1 2 0,1-1 0,0 1 0,1 0 0,0 0-1,0 0 1,1 1 0,0 0 0,0 0 0,1 0 0,0 0 0,1 1-1,0-1 1,0 0 0,1 1 0,0 0 0,1-1 0,0 1 0,1 0-1,0-1 1,0 1 0,5 16 0,-4-19-17,0 0 1,0 0-1,1 0 1,0-1-1,0 1 0,1-1 1,-1 1-1,2-1 1,-1 0-1,0-1 0,1 1 1,0-1-1,1 0 1,-1 0-1,1 0 0,0-1 1,0 0-1,0 0 1,1-1-1,-1 0 1,1 0-1,0 0 0,0-1 1,0 0-1,0 0 1,0 0-1,0-1 0,1-1 1,-1 1-1,14-1 1,31-9-1374,-49 8 922,-1 0 0,0 0 0,1 0 0,-1 0 0,0-1 0,0 1 0,1-1 0,-1 1 0,-1-1 0,1 0 0,0 0 0,0 0 0,-1 0 1,1 0-1,-1 0 0,1 0 0,-1 0 0,2-4 0,1-8-2119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1256,'0'-1'196,"-1"-1"-1,1 1 1,-1 0 0,1 0-1,0-1 1,0 1-1,0 0 1,-1-1 0,1 1-1,0 0 1,1 0-1,-1-1 1,0 1 0,0 0-1,0-1 1,1 1 0,-1 0-1,1 0 1,-1-1-1,1 1 1,-1 0 0,1 0-1,0 0 1,1-2-1,0 2-64,0-1 0,0 0 0,0 1 0,0-1 1,1 1-1,-1 0 0,0-1 0,1 1 0,-1 0 0,1 1 0,4-2 0,-2 1-111,-1 0 0,1 0 1,0 1-1,-1 0 0,1 0 1,0 0-1,-1 0 0,1 1 1,0-1-1,-1 1 0,1 1 0,-1-1 1,1 1-1,4 2 0,-4-1 13,-1 1-1,1 0 1,-1 0-1,0 1 1,0-1-1,-1 1 1,1 0-1,-1 0 1,0 0-1,-1 0 1,1 0-1,2 10 1,1 6 69,-1 1 0,3 24 0,-6-27-12,2 0 0,8 27 0,-11-42 681,-6-12-500,-8-17-221,11 18-46,0 0 1,0 0 0,0 0 0,1 0 0,0 0 0,1 0 0,0-1 0,0 1 0,0 0-1,1 0 1,0-1 0,0 1 0,1 0 0,0 0 0,0 1 0,1-1 0,-1 0-1,8-12 1,6-7-7,1 0 0,1 1 0,21-24 0,-32 42 2,-6 5-2,-1 1-1,1 0 1,0 0 0,0 0 0,-1 0 0,1 0 0,0 0 0,0 0 0,0 0 0,0 0 0,0 1 0,0-1 0,1 0-1,-1 1 1,0-1 0,0 1 0,0-1 0,1 1 0,-1-1 0,0 1 0,1 0 0,-1 0 0,0-1 0,1 1 0,-1 0-1,0 0 1,1 1 0,-1-1 0,2 0 0,-1 2-2,0-1 0,-1 1 1,1-1-1,0 1 0,-1 0 0,1-1 0,-1 1 0,1 0 1,-1 0-1,0 0 0,0 0 0,0 1 0,0-1 0,1 4 1,2 9 6,0 1 0,-1-1 1,2 27-1,-2 190 2142,-3-232-2075,-11-46-2184,11 46 2111,-1-2-507,1-1 0,-1 1 0,1-1-1,0 1 1,0 0 0,0-1 0,0 1-1,0-1 1,1 1 0,-1-1-1,1 1 1,0-1 0,1-2 0,4-5-1388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1 233 776,'6'-34'1672,"2"0"-1,1 0 1,18-43-1,-23 69-1184,-2 0-1,1 0 1,-1 0-1,2-14 1,14 112-203,-11 213 424,-7-212-112,0-77-474,1 0 0,0-1 1,1 1-1,5 17 0,-7-28-94,1 0 0,-1-1-1,1 1 1,0 0 0,0-1 0,0 1-1,0-1 1,0 1 0,1-1-1,-1 0 1,1 1 0,0-1 0,0 0-1,-1 0 1,1 0 0,1 0 0,-1-1-1,0 1 1,0 0 0,1-1 0,-1 0-1,0 1 1,1-1 0,0 0 0,-1 0-1,1-1 1,0 1 0,4 0 0,-6-1-89,0 0 0,0-1 1,0 1-1,0 0 1,0-1-1,-1 1 1,1-1-1,0 1 1,0-1-1,0 0 1,-1 1-1,1-1 1,0 0-1,-1 0 0,1 1 1,0-1-1,-1 0 1,1 0-1,-1 0 1,1 0-1,-1 0 1,0 0-1,1 0 1,-1 1-1,0-1 1,0 0-1,1 0 1,-1 0-1,0 0 0,0 0 1,0 0-1,0-1 1,-1 1-1,1-1 1,-4-45-4763,3 35 2620,0-4-179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1868,'21'-7'6743,"84"-19"-6577,-55 15-6383,-39 9 4049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19 179 108,'1'-4'311,"0"1"-1,0 0 1,0 0-1,0 0 1,-1-1-1,0 1 1,1 0 0,-1-1-1,0 1 1,-1 0-1,0-5 1,1 5-154,-1-1 0,1 1 1,0-1-1,0 1 0,0-1 0,1 1 1,-1-1-1,1 1 0,-1 0 0,1-1 1,2-4-1,1 1 112,-1 0 1,0 0 0,-1 0-1,1-1 1,-1 1 0,-1-1-1,2-13 423,-7 4 1020,3 20-1884,1 7 204,-7 449 299,3-258-290,7-92-33,0-58 1,-2 0 1,-10 81-1,-1-50-17,1 134 0,7-134 10,-1-50 11,3 0 0,0 0 0,2-1 1,7 37-1,-4-38 30,-2 1 0,-1 0-1,-3 42 1,0-20 58,1 113 939,-10-195-2223,7 23 376,1 1 1,0-1-1,0 0 0,0 0 0,0 0 0,0-11 0,2-4-1703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10 112,'0'-1'88,"0"1"0,-1-1 0,1 1 0,0-1-1,-1 1 1,1-1 0,0 1 0,-1-1 0,1 1 0,-1-1 0,1 1 0,0 0 0,-1-1 0,1 1-1,-1 0 1,0-1 0,1 1 0,-1 0 0,1-1 0,-1 1 0,1 0 0,-1 0 0,0 0 0,1 0-1,-1 0 1,1 0 0,-1 0 0,0 0 0,1 0 0,-1 0 0,1 0 0,-1 0 0,0 0 0,1 0-1,-1 0 1,1 1 0,-2-1 0,-3 5 78,21 0 130,111 7-9,213-6-1,-30-26-2759,-266 16 1187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13 268,'3'-1'82,"0"0"1,-1 0-1,1 0 0,0 0 1,-1 0-1,1 1 0,0-1 1,0 1-1,0-1 0,0 1 0,-1 0 1,1 0-1,0 1 0,0-1 1,0 1-1,0-1 0,-1 1 1,1 0-1,0 0 0,-1 0 1,1 0-1,0 0 0,3 3 1,44 5 248,-19-8-287,60-3 0,-64 0-18,1 1-1,49 5 1,-37 0 7,-1-3 1,0-1 0,59-7 0,-45 2-26,62 2 1,-53 5 11,92-8 0,215-4-21,-141 9-2,162 8 17,-230 0 5,48-11-4,41 2 1,73 13-21,55 3-2,-252 1 443,-5-9 1046,-190-11-3896,45 2 802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0 756,'17'39'3300,"33"59"1,-48-90-2194,-8-10 615,-8-12-404,13 12-1302,-4-7 29,0-1 1,-1 1-1,0 0 0,-10-11 0,13 17-49,0 1 0,-1-1 1,1 1-1,0 0 0,-1-1 1,0 1-1,1 1 1,-1-1-1,0 1 0,0-1 1,0 1-1,0 0 0,0 0 1,-6 0-1,-1 1 0,-1-1 0,0 1 0,1 1 0,-1 0 0,0 1 1,1 0-1,0 1 0,-1 0 0,1 1 0,0 0 0,-18 10 0,25-12 3,-1 1 0,1-1 0,0 1 0,-1 0 0,1 1 0,1-1 0,-1 1 0,0 0 0,1-1 0,0 1 0,0 1 0,0-1 0,0 0 0,1 1 0,0 0-1,0-1 1,0 1 0,0 0 0,1 0 0,0 0 0,0 0 0,0 0 0,0 1 0,1-1 0,0 0 0,0 0 0,1 0 0,-1 0 0,2 6 0,3 14 32,-4-16-24,1 0 0,0 0 1,0 0-1,1 0 0,6 14 0,-8-21-1,0-1 1,0 1-1,0 0 0,1-1 0,-1 0 1,0 1-1,1-1 0,-1 0 0,1 1 0,-1-1 1,1 0-1,0 0 0,-1 0 0,1-1 1,0 1-1,0 0 0,-1-1 0,1 1 0,0-1 1,0 1-1,0-1 0,0 0 0,0 0 0,0 0 1,0 0-1,0 0 0,-1 0 0,1 0 1,0-1-1,0 1 0,0-1 0,2-1 0,46-16-35,-34 11 15,-1 1 0,1 0 0,0 2 0,0-1-1,24-1 1,-36 5 12,0 1-1,0 0 0,-1 0 1,1 1-1,0-1 1,0 1-1,-1 0 0,1 0 1,0 0-1,-1 1 1,1-1-1,-1 1 0,1 0 1,-1 0-1,0 0 1,0 0-1,0 0 1,0 1-1,0-1 0,-1 1 1,1 0-1,-1 0 1,1 0-1,-1 0 0,0 0 1,0 1-1,-1-1 1,1 1-1,1 4 0,0 1 21,0 1 0,-1-1 0,0 1 0,0 0 0,-1-1 0,0 1 0,-1 0 0,0 0-1,-1 0 1,0 0 0,0-1 0,-1 1 0,-4 14 0,4-19 69,1 0 0,-1 0-1,0 0 1,-1 0 0,1-1 0,-1 1 0,0-1 0,0 1-1,0-1 1,-1 0 0,1 0 0,-1-1 0,0 1 0,0-1-1,-1 1 1,1-1 0,0-1 0,-1 1 0,0-1-1,0 1 1,0-2 0,0 1 0,0 0 0,0-1 0,0 0-1,-6 1 1,-4-2-36,0-1 0,0 0-1,0 0 1,0-2 0,1 0-1,-1-1 1,1 0 0,0-1-1,0 0 1,0-1 0,1-1-1,-15-10 1,25 15 32,-10-6-958,23 6-1528,10-1 639,26-6-3988,-27 6 3333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1024,'-1'-2'304,"-1"1"-1,1 0 1,-1-1-1,1 1 1,-1-1-1,1 0 1,0 1-1,0-1 1,0 0-1,0 0 1,-1-3-1,2 4-230,0 0 0,0-1 0,0 1 0,0 0 0,0 0 0,0 0 0,0 0 0,1 0 0,-1 0 0,0-1 0,1 1-1,-1 0 1,1 0 0,0 0 0,-1 0 0,1 1 0,0-1 0,-1 0 0,1 0 0,0 0 0,0 0 0,0 1 0,0-2 0,-1 10 50,0-1 0,1 1 0,0-1 0,0 0 1,2 9-1,-1-4-69,51 531-501,-49-479 305,-1-12-742,-3 0-1,-2 0 1,-12 73 0,9-98-772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22 256,'5'-21'3269,"-8"39"-1726,19 302-1170,-8-200-213,0-5 20,0-12-63,-3 0 0,-14 155 1,4-185-71,3 0 1,4 1 0,15 104 0,-3-45 179,-7 38-56,8 142 1158,-13-275-857,-1-1 0,-2 0 0,-1 1 0,-12 59 0,8-84-557,1-28-1922,4 9 1105,-6-25-3553,5 17 1957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0 120,'0'0'4104,"-9"40"-3912,3-14-63,2 0 0,-2 36 0,-1 7 92,3-23-217,3 0 0,1 0-1,12 80 1,-10-108 163,7 57 144,-9-75-170,1 4-50,1 1-1,-1-1 1,-1 1 0,1 0 0,-1-1-1,0 1 1,0 7 0,0-11-46,0 0 115,59 11 423,-51-11-601,420 11 477,0-33-5223,-359 12 2807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2 784,'-1'0'40,"1"0"0,0-1 0,-1 1-1,1 0 1,-1 0 0,1 0 0,0 0 0,-1-1-1,1 1 1,-1 0 0,1 0 0,0 0 0,-1 0-1,1 0 1,-1 0 0,1 0 0,-1 0 0,1 0-1,0 0 1,-1 0 0,1 1 0,-1-1 0,1 0 0,0 0-1,-1 0 1,1 0 0,0 1 0,-1-1 0,1 0-1,0 0 1,-1 1 0,1-1 0,0 0 0,-1 1-1,1-1 1,0 0 0,0 1 0,-1-1 0,1 0-1,0 1 1,0 0 0,-2 0-47,1 0-1,0 0 1,-1 0 0,1 1-1,0-1 1,0 0 0,0 1 0,0-1-1,0 1 1,1-1 0,-1 1-1,0-1 1,0 4 0,1 0 79,1-1 1,0 1-1,0-1 1,0 1-1,0-1 1,1 1 0,0-1-1,3 6 1,-3-5-5,1-1 1,-1 1 0,0 0-1,-1 0 1,1 0 0,-1 0-1,0 0 1,1 8-1,-4 25 36,-8 44-1,6-63-11,1 1 1,1 0-1,1 0 1,0 0-1,1 0 1,2-1-1,0 1 1,1 0-1,8 28 1,-9-42-48,0 0 0,0 0 1,1 0-1,0 0 1,0 0-1,7 8 0,-8-12-38,1 0-1,-1 0 1,1 0-1,0 0 0,0 0 1,0-1-1,0 1 1,0-1-1,0 0 1,0 0-1,0 0 1,1 0-1,-1-1 1,0 1-1,5-1 0,10 1-366,-1-1-1,1-1 1,-1-1-1,0 0 0,1-1 1,-1-1-1,-1-1 0,23-9 1,-5 0-1323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44,'132'19'3547,"293"-26"-3320,-380 8-222,95-5 4,353-18 1,-313 19-3,37 4-2,100-5 1,9 2 14,-47 3-4,34 3-39,-100 2 10,-178-7 15,22 1 7,83 9 0,-121-6 47,23 2-194,-34-1 411,-17-1 522,-651 44-1747,568-45-122,-6-2-350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95 28,'9'-18'2993,"-3"7"-2248,-1 1 0,2-1 0,-1 1 0,1 1 0,15-16 0,-36 41-423,1 1 0,1 1 1,0 0-1,-15 34 0,17-31-124,2 0 0,0 1 0,1 0 0,2 1 0,0-1-1,1 1 1,2 0 0,0 0 0,2 31 0,0-41-152,1 0 1,0-1-1,1 1 1,0-1-1,1 0 0,0 0 1,1 0-1,0 0 0,1 0 1,1-1-1,0 0 1,0 0-1,1 0 0,0-1 1,1 0-1,0 0 1,1-1-1,16 13 0,-17-16-314,0-1 0,0-1 0,1 0 0,0 0 0,0-1 0,0 0 0,0 0-1,0-1 1,16 2 0,-3-3-1254,0 0-1,0-1 1,24-4 0,-6-1-646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1 141 100,'2'-94'5154,"0"55"-3430,-2 31-287,1 11 673,22 282-1607,-12-196-291,-6-64-17,-9-41-1522,-1-28-5091,7 32 4032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56 236,'1'-3'199,"-1"1"1,1-1-1,-1 1 1,1-1-1,0 1 1,0-1-1,0 1 1,1 0-1,-1 0 0,0 0 1,1-1-1,-1 1 1,1 1-1,0-1 1,0 0-1,0 0 1,0 1-1,0-1 0,0 1 1,0-1-1,0 1 1,1 0-1,-1 0 1,0 0-1,1 0 0,-1 0 1,1 1-1,-1-1 1,1 1-1,4-1 1,4 0-65,0-1 0,0 2 0,0-1-1,0 2 1,0-1 0,11 3 0,-9 1-59,0 0-1,-1 1 0,1 1 1,-1 0-1,0 0 0,-1 1 1,1 1-1,-2 0 0,1 0 0,-1 1 1,0 1-1,-1 0 0,0 0 1,0 0-1,-1 1 0,-1 1 1,12 22-1,-15-25-44,0-1 0,-1 1 1,1 1-1,-2-1 0,0 0 0,0 1 0,0-1 1,-1 1-1,-1 0 0,1-1 0,-3 15 0,1-17-12,-1 0 0,1 0 0,-2 0-1,1 0 1,-1 0 0,0-1-1,0 1 1,-1-1 0,1 0 0,-2 0-1,1 0 1,-1 0 0,1-1-1,-2 0 1,1 0 0,-10 7 0,5-5 6,0-1 1,-1-1 0,1 1-1,-1-2 1,0 1 0,-1-2-1,1 1 1,-24 2 0,11-3-569,-1-1 1,0-1-1,-31-3 1,34-4-2922,16 2 1311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1264,'5'-19'2349,"-5"13"-1788,1 0 0,0 1 0,1-1 0,0 1 0,-1-1 0,2 1 0,-1 0 0,1-1 0,2-4 0,5 54-148,-1 7-74,-6-30 15,0 0-1,2 0 1,0 0-1,1-1 1,13 28-1,-17-51-799,0-1 0,0 0 0,-1 0 0,0 1 0,0-1 0,0 0 0,0 0 0,0-8 0,3-21-4005,-3 17 1948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24 128,'-1'1'195,"0"0"0,0-1 0,0 1 0,0 0 0,1 0 0,-1 0 0,0 0 0,1 0 0,-1 0 0,1 0 0,-1 0 0,1 0 1,-1 0-1,1 0 0,-1 0 0,1 0 0,0 0 0,0 0 0,0 0 0,0 1 0,0-1 0,0 0 0,0 0 0,0 0 0,0 0 0,0 0 0,1 2 0,4 33 80,-5-35-242,0-1-1,0 0 1,0 1 0,0-1 0,0 0 0,0 1-1,1-1 1,-1 0 0,0 1 0,0-1-1,0 0 1,1 0 0,-1 1 0,0-1 0,1 0-1,-1 0 1,0 1 0,0-1 0,1 0-1,-1 0 1,0 0 0,1 0 0,-1 1 0,0-1-1,1 0 1,-1 0 0,0 0 0,1 0-1,-1 0 1,0 0 0,1 0 0,-1 0 0,1 0-1,-1 0 1,0 0 0,1 0 0,-1 0-1,0-1 1,1 1 0,-1 0 0,1 0 0,21-12 767,-18 8-662,1 1-1,-1-1 1,0 0-1,0 0 1,0-1 0,6-8-1,-9 12-120,-1 0-1,1 0 1,0 0-1,-1 0 1,1 0-1,-1 0 1,1 0-1,-1 0 1,0-1-1,1 1 1,-1 0-1,0 0 1,0-1-1,0 1 1,0 0-1,0 0 1,0 0 0,0-1-1,0 1 1,0 0-1,-1 0 1,1 0-1,0-1 1,-1 1-1,1 0 1,-1 0-1,0 0 1,1 0-1,-1 0 1,0 0-1,1 0 1,-1 0-1,0 0 1,0 0-1,0 0 1,0 1-1,0-1 1,0 0-1,0 1 1,0-1 0,0 1-1,0-1 1,0 1-1,0-1 1,-1 1-1,1 0 1,0-1-1,0 1 1,-1 0-1,1 0 1,0 0-1,0 0 1,0 0-1,-1 0 1,-1 1-1,-3-1-15,1 1 0,-1 0 0,1 0 0,0 0 0,-1 0 0,1 1 0,0 0 0,0 0 0,0 1-1,0-1 1,-8 6 0,8-2-40,1-1 1,-1 1-1,1-1 0,0 1 0,1 1 1,-1-1-1,1 0 0,-3 10 0,5-12-425,-1 1-1,1-1 0,0 1 1,0-1-1,1 1 0,-1-1 1,1 1-1,0 6 0,2-4-1548,3-1-179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2.08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14 279 464,'-1'1'124,"0"1"1,-1-1-1,1 0 0,0 1 0,0-1 1,0 1-1,0-1 0,0 1 0,1 0 1,-1-1-1,0 1 0,1 0 0,-1-1 1,1 1-1,0 0 0,-1 0 0,1-1 1,0 1-1,0 0 0,0 0 0,0 0 1,0-1-1,1 1 0,-1 0 0,1 0 1,-1-1-1,1 1 0,-1 0 1,1-1-1,0 1 0,0-1 0,0 1 1,0-1-1,0 1 0,0-1 0,0 1 1,1-1-1,-1 0 0,0 0 0,1 0 1,-1 0-1,1 0 0,-1 0 0,1 0 1,1 1-1,3 0 81,0 0 0,0 0 0,0 0 0,0 0 1,0-1-1,0 0 0,0 0 0,0-1 0,1 0 0,-1 0 1,0 0-1,7-2 0,-4 0-167,1 0-1,-1-1 1,1 0 0,-1 0-1,0-1 1,0-1 0,0 1 0,-1-1-1,1-1 1,-1 0 0,-1 0-1,1 0 1,-1-1 0,0 0-1,7-10 1,-8 8-32,0-1 0,0-1 0,-1 1 0,-1-1-1,1 0 1,-2 0 0,0 0 0,0-1 0,-1 1 0,0-1 0,-1 1-1,-1-20 1,0 20 23,1 8-20,0 0-1,-1 0 1,0 0 0,0 0 0,0-1-1,0 1 1,0 0 0,-1 0-1,1 0 1,-1 0 0,0 0 0,0 0-1,0 0 1,0 0 0,-1 0-1,1 0 1,-1 0 0,0 1 0,0-1-1,0 1 1,0-1 0,0 1-1,0 0 1,-4-3 0,-13-10-15,18 14 6,0 0-1,-1 0 1,1 0-1,-1 0 1,1 0-1,-1 0 1,1 0-1,-1 0 1,0 0-1,1 1 1,-1-1-1,0 1 1,0-1-1,1 1 1,-1 0-1,0-1 1,0 1-1,0 0 1,1 0-1,-4 1 1,-2 0 7,0-1 0,0 1 0,0 1 0,0 0 0,0 0 0,1 0 1,-1 1-1,1 0 0,-1 0 0,1 0 0,0 1 0,0 0 0,1 0 0,-1 1 0,1-1 0,0 1 1,0 0-1,1 1 0,-1-1 0,1 1 0,0 0 0,1 0 0,-1 0 0,1 1 0,0-1 0,1 1 1,0-1-1,-2 8 0,1-5 4,1 0 0,0 0 0,0 0 1,1 0-1,0 0 0,1 0 0,0 0 1,0 0-1,1 0 0,0 0 0,1 0 0,-1 0 1,2-1-1,-1 1 0,1 0 0,1-1 0,0 0 1,0 0-1,0 0 0,1 0 0,9 11 1,-10-16 7,0 0 1,0 0 0,0 0 0,1-1 0,-1 1 0,1-1-1,0 0 1,-1 0 0,1-1 0,0 0 0,0 1-1,0-2 1,0 1 0,0 0 0,0-1 0,0 0 0,0 0-1,0-1 1,0 1 0,0-1 0,0 0 0,0-1-1,0 1 1,0-1 0,-1 0 0,6-3 0,-4 3-15,0-1 1,0 0 0,0 0 0,-1-1 0,1 0-1,-1 0 1,0 0 0,0-1 0,-1 1 0,1-1-1,-1 0 1,0-1 0,0 1 0,-1-1-1,0 0 1,0 1 0,0-1 0,0-1 0,2-10-1,-1-20 1,-1-61-1,-3 93-12,0 5 0,-8 37 74,6-26 75,0 0 0,1 0-1,1 0 1,0 0 0,0 0-1,1 0 1,1 0 0,0 0-1,0 0 1,1-1 0,1 1-1,-1-1 1,2 0 0,-1 0-1,1 0 1,12 16 0,-13-20-186,1-1 1,-1 0-1,1-1 1,0 1-1,0-1 0,0 0 1,0 0-1,1-1 1,0 1-1,0-1 1,0-1-1,9 4 1,-9-4-298,1-1 0,-1 0 1,1 0-1,0-1 0,-1 0 1,1 0-1,0 0 0,-1-1 1,1 0-1,-1 0 0,1-1 1,-1 0-1,1 0 0,6-3 1,30-20-4597,-21 13 2345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76 216 516,'-5'-8'521,"0"-1"1,1 0-1,0 0 0,0 0 1,1 0-1,0-1 0,1 1 1,-2-12-1,3 10 144,-1 1 0,-1-1 0,0 1 0,-1 0 0,0-1 0,0 2 0,-6-11 0,9 19-401,-1-1-1,1 0 1,0 0 0,0 0 0,0 0 0,0 0 0,1 0 0,-1 0 0,0 0 0,1 0-1,0 0 1,-1 0 0,1-3 0,3 7 1315,-2 18-1531,18 282 83,-5-123 886,-7-83 588,-7-96-1532,-19-25-2627,17 21 1932,1 0 0,-1 1 0,1-1-1,-1 0 1,1 1 0,0-1-1,0 0 1,1 0 0,-1 0-1,1 0 1,0 0 0,0 0 0,0 0-1,1 0 1,-1 0 0,1 0-1,0 1 1,2-6 0,6-10-2356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54 812,'31'-16'2925,"-30"15"-2854,0 1 0,0 0-1,-1 0 1,1-1 0,0 1 0,0 0 0,-1-1 0,1 1 0,0 0-1,-1-1 1,1 1 0,0-1 0,-1 0 0,1 1 0,-1-1 0,1 1-1,0-1 1,-1 0 0,0 0 0,1 1 0,-1-1 0,1 0 0,-1 0-1,0 1 1,0-1 0,1 0 0,-1 0 0,0 0 0,0 1 0,0-1 0,0 0-1,0-1 1,-4 0-30,1 0 0,-1 0 0,0 0 0,0 0 0,0 1 0,0-1 0,0 1 0,0 0 0,0 1 1,0-1-1,0 1 0,-1-1 0,1 1 0,0 1 0,0-1 0,-1 1 0,1-1 0,0 1 0,-7 3 0,0-1-56,0 0 0,0 2 1,0-1-1,1 1 0,-1 1 0,-10 7 1,15-9 8,1 1 1,-1 0-1,1 0 1,0 1-1,1-1 1,-5 8-1,8-13 9,0 1-1,1 0 1,-1 0-1,0 0 1,1 0-1,-1-1 1,1 1-1,0 0 1,-1 0 0,1 0-1,0 0 1,-1 0-1,1 0 1,0 0-1,0 0 1,0 0-1,0 0 1,0 0-1,0 0 1,0 0 0,0 0-1,0 0 1,0 0-1,1 0 1,-1 0-1,0 0 1,1 0-1,-1 0 1,1 0 0,-1 0-1,1 0 1,-1 0-1,1 0 1,0-1-1,-1 1 1,1 0-1,0-1 1,0 1-1,0 0 1,-1-1 0,1 1-1,0-1 1,0 1-1,0-1 1,0 1-1,0-1 1,0 0-1,0 0 1,0 1 0,0-1-1,2 0 1,65 11 251,-52-9-221,1 0 0,-1 1 1,-1 0-1,29 11 0,-43-13-34,-1-1-1,1 0 1,0 0-1,-1 1 1,1-1-1,0 0 1,-1 1 0,1-1-1,-1 0 1,1 1-1,-1-1 1,1 1-1,-1-1 1,1 1-1,-1 0 1,1-1-1,-1 1 1,0-1-1,1 1 1,-1 0-1,0-1 1,1 1-1,-1 0 1,0-1-1,0 1 1,0 0 0,0-1-1,0 1 1,0 0-1,0 0 1,0-1-1,0 1 1,0 0-1,0 1 1,-19 24 15,-36 14 75,51-38-66,0 0 1,0-1-1,-1 1 0,1-1 1,0 1-1,-1-1 1,1-1-1,-1 1 1,0-1-1,1 1 0,-1-1 1,1 0-1,-1-1 1,1 1-1,-1-1 1,1 0-1,-1 0 1,1-1-1,-1 1 0,1-1 1,0 0-1,0 0 1,0 0-1,0-1 1,-4-2-1,9 2-497,1 1 0,-1 0 0,0 0 0,1 0 0,0 0 1,-1 1-1,1-1 0,0 0 0,0 1 0,3-3 0,4 2-1489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1288,'2'-7'1009,"2"-5"402,-1-1-1,-1 1 1,3-25-1,11 168-185,8 112 584,-21-215-1686,2 29 232,-5-53-338,0 0 0,0-1 0,0 1 0,-1-1 0,1 1 0,-1-1 0,0 1 1,0-1-1,0 1 0,-1-1 0,-2 6 0,3-8-68,1-1 0,-1 1 1,1-1-1,-1 1 0,1-1 1,-1 0-1,0 1 0,1-1 0,-1 0 1,0 1-1,1-1 0,-1 0 1,0 0-1,1 1 0,-1-1 0,0 0 1,1 0-1,-1 0 0,0 0 1,0 0-1,1 0 0,-1 0 1,0 0-1,1-1 0,-1 1 0,0 0 1,1 0-1,-1 0 0,0-1 1,1 1-1,-1 0 0,0-1 1,1 1-1,-1-1 0,1 1 0,-1-1 1,1 1-1,-1-1 0,1 1 1,-1-1-1,1 1 0,-1-1 1,1 1-1,0-1 0,-1 0 0,1 1 1,-1-2-1,-16-32-3338,12 16 1327,3 1-165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1052,'3'-7'274,"0"-1"-1,0 2 0,0-1 1,1 0-1,0 1 1,0-1-1,1 1 0,0 1 1,0-1-1,0 1 1,1-1-1,0 1 0,0 1 1,0-1-1,1 1 1,-1 0-1,1 1 0,10-4 1,-13 5-242,1 0 0,-1 0 0,1 1 0,-1 0 0,1 0 0,0 0 0,0 1 0,-1-1 0,1 1 0,0 0-1,0 1 1,-1-1 0,1 1 0,0 0 0,-1 0 0,1 0 0,-1 1 0,1 0 0,-1-1 0,0 2 0,1-1 0,-1 0 0,0 1 0,-1 0 0,1 0 0,0 0 0,-1 0 0,0 1 0,1-1 0,3 6 0,-5-5-22,0 1 0,1-1 1,-1 0-1,-1 0 0,1 1 0,-1-1 0,0 1 0,0 0 1,0-1-1,0 1 0,-1 0 0,0 0 0,0-1 0,0 1 1,0 0-1,-1-1 0,0 1 0,0 0 0,0-1 0,-1 1 1,1-1-1,-1 0 0,0 1 0,-1-1 0,1 0 0,-1 0 1,1 0-1,-1 0 0,0-1 0,-1 1 0,1-1 0,0 0 1,-1 0-1,0 0 0,0 0 0,0-1 0,0 0 0,0 1 1,0-1-1,-1-1 0,1 1 0,-1-1 0,1 0 1,-1 0-1,0 0 0,-9 0 0,-49 12-1460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1 118 592,'26'-118'6394,"-15"156"-5637,-2 39-34,-4 0-1,-6 102 1,-1-88-209,10 100 0,-7-170-200,0-7-2113,6-30-4833,-5 8 4146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62 109 32,'0'9'319,"0"-1"-1,1 1 1,1-1-1,-1 0 1,1 1 0,1-1-1,-1 0 1,2 0 0,-1 0-1,1-1 1,0 1-1,0-1 1,8 9 0,-10-13-281,0-1 0,0 0 0,1 1 1,-1-1-1,1 0 0,-1 0 0,1-1 1,0 1-1,0 0 0,0-1 0,0 0 1,0 0-1,0 0 0,0 0 0,0 0 1,0 0-1,0-1 0,1 0 0,-1 1 0,0-1 1,0-1-1,1 1 0,-1 0 0,0-1 1,0 1-1,0-1 0,0 0 0,1 0 1,-1 0-1,0-1 0,-1 1 0,1-1 1,0 0-1,0 1 0,-1-1 0,1 0 1,2-3-1,-3 2-33,1 1 1,-1-1-1,0 1 1,0-1-1,0 0 0,0 0 1,0 0-1,-1 0 1,0 0-1,1-1 1,-1 1-1,0 0 0,0 0 1,-1-1-1,1 1 1,-1-1-1,0 1 1,0-1-1,0 1 0,0 0 1,0-1-1,-1 1 1,1-1-1,-1 1 1,0 0-1,0-1 1,-1 1-1,-1-3 0,-2-8-8,-2 0 0,1 1-1,-2 0 1,0 1 0,-11-14-1,16 22-2,0 0 0,0 0 0,-1 0 0,0 1 0,0 0 1,0 0-1,0 0 0,0 0 0,-1 0 0,1 1 0,-1 0 0,1 0 0,-1 0 0,0 1 0,0-1 0,0 1 0,0 0 0,0 1 0,-8-1 0,10 1 1,-1 1 1,0-1-1,1 1 0,-1 0 0,1 0 0,-1 1 0,1-1 1,-1 1-1,1 0 0,0-1 0,0 1 0,0 1 1,0-1-1,0 0 0,0 1 0,1 0 0,-1-1 0,1 1 1,0 0-1,-1 0 0,1 0 0,1 1 0,-1-1 0,0 0 1,1 1-1,0-1 0,-1 6 0,-1-2 17,1 1 1,1 0-1,0-1 0,0 1 0,0 0 1,1 0-1,0 0 0,1 0 0,0 0 0,0-1 1,0 1-1,1 0 0,0-1 0,1 1 0,4 10 1,-5-15 14,0 1 1,1-1 0,-1 1-1,0-1 1,1 0 0,0 0-1,0 0 1,0 0 0,0 0-1,0-1 1,1 1 0,-1-1-1,1 0 1,0 0 0,-1 0-1,1-1 1,0 1-1,0-1 1,0 0 0,0 0-1,0 0 1,0-1 0,0 1-1,1-1 1,-1 0 0,0 0-1,0-1 1,0 1 0,0-1-1,8-2 1,-8 2-22,1 0 1,-1 0-1,1-1 0,-1 1 1,1-1-1,-1 0 0,0 0 0,0-1 1,0 1-1,0-1 0,0 0 1,-1 0-1,1 0 0,-1 0 1,0-1-1,0 1 0,0-1 1,0 0-1,-1 0 0,0 0 1,1 0-1,-2-1 0,1 1 1,0 0-1,-1-1 0,0 1 0,0-1 1,0 0-1,0 1 0,-1-1 1,0 0-1,0 1 0,0-1 1,0 0-1,-3-8 0,2-5 83,1 16-26,0 0 0,0 1-1,0-1 1,0 0 0,0 0 0,0 0 0,-1 1 0,1-1 0,-1 0 0,1 0 0,-1 1 0,0-1 0,0 0 0,1 1 0,-3-3 0,12 89 1526,-7-74-1557,1-1 0,0 0 0,1 0 1,0 0-1,1 0 0,0 0 0,0-1 1,1 0-1,0 0 0,1-1 0,-1 1 1,12 8-1,-17-16-81,-1 0 1,1-1 0,0 1-1,0-1 1,0 1-1,0-1 1,0 0-1,0 1 1,0-1-1,0 0 1,1 0-1,-1 0 1,0 0 0,0 0-1,0 0 1,0 0-1,0 0 1,0 0-1,0 0 1,0 0-1,0-1 1,0 1-1,0-1 1,0 1-1,0 0 1,0-1 0,0 0-1,0 1 1,0-1-1,0 1 1,-1-1-1,1 0 1,0 0-1,0 0 1,-1 1-1,1-1 1,0 0 0,-1 0-1,1 0 1,-1 0-1,1 0 1,-1-1-1,19-46-4977,-19 48 4966,5-16-2051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142 123 800,'-1'0'113,"1"0"-1,-1 0 1,0 0 0,1 0-1,-1 0 1,0 0-1,1-1 1,-1 1 0,0 0-1,1 0 1,-1-1 0,0 1-1,1 0 1,-1-1-1,1 1 1,-1-1 0,0 1-1,1 0 1,-1-1 0,1 1-1,0-1 1,-1 0-1,1 1 1,-1-1 0,1 1-1,0-1 1,-1 0 0,1 1-1,0-1 1,0 0-1,0 1 1,-1-1 0,1 0-1,0 1 1,0-1-1,0 0 1,0 0 0,0 0-1,5-33 2602,-2 18 445,-1 19-3105,-1 1-1,1-1 1,0 1 0,1-1-1,-1 0 1,1 0 0,-1 0-1,5 4 1,1 1 4,29 40 112,-14-18-69,1-1-1,33 32 1,-56-60-97,1 1 1,0-1 0,-1 0-1,1 1 1,0-1-1,-1 0 1,1 0-1,0 0 1,0 0 0,0-1-1,0 1 1,0 0-1,0-1 1,0 1 0,0-1-1,0 0 1,0 0-1,0 0 1,0 0 0,0 0-1,0 0 1,0 0-1,0-1 1,0 1-1,0-1 1,0 0 0,0 1-1,0-1 1,0 0-1,0 0 1,0 0 0,-1 0-1,1 0 1,0-1-1,-1 1 1,1-1 0,-1 1-1,1-1 1,-1 1-1,0-1 1,0 0-1,2-2 1,0 0 1,0-1-1,0 0 1,-1 0 0,1 0 0,-1 0-1,0 0 1,-1-1 0,1 1-1,-1-1 1,0 1 0,0-1-1,-1 1 1,0-1 0,0-10-1,-2 7-10,0 1 0,-1-1 0,0 0 0,0 1 0,0-1 0,-7-9 0,8 12 16,-1 0-1,1 0 1,1-1-1,-1 1 1,1 0 0,0-1-1,1 1 1,0-1-1,-1 1 1,2-8-1,0-2 5,-1 16 78,-2 1-134,1 0 40,0 0 0,-1 1 0,1-1 0,0 1 0,0-1 0,0 1 0,0-1 0,0 1 0,0 0 0,1-1 0,-1 1 1,0 0-1,1 0 0,0 0 0,-1 2 0,-4 34-14,5-34 14,0 149 22,2-117-11,-1 1 0,-2-1 0,-1 1 1,-2-1-1,-15 64 0,17-94-2,-1 1 0,1-1-1,-1 0 1,-1 0 0,1 0 0,-1 0-1,0-1 1,0 1 0,0-1 0,-1 0-1,0 0 1,0-1 0,0 1-1,-1-1 1,1 0 0,-1-1 0,0 1-1,0-1 1,0 0 0,-1-1 0,1 1-1,-12 1 1,-4 0-2,-1-1 0,0-1 0,1 0 1,-1-2-1,-36-5 0,59 5-10,-26-4-711,26 4 607,0 0 1,-1 0-1,1 0 1,0 0-1,-1 0 1,1 0 0,0 0-1,-1 0 1,1 0-1,0 0 1,-1 0 0,1 0-1,0 0 1,-1 0-1,1 0 1,0-1-1,-1 1 1,1 0 0,0 0-1,-1 0 1,1 0-1,0-1 1,0 1-1,-1 0 1,1 0 0,0-1-1,0 1 1,0 0-1,-1 0 1,1-1-1,0 1 1,0 0 0,0-1-1,0 1 1,-1 0-1,1-1 1,0 1-1,0 0 1,0-1 0,0 1-1,0 0 1,0-1-1,0 1 1,0 0-1,0-1 1,0 1 0,0 0-1,0-1 1,0 1-1,1 0 1,-1-1-1,0 1 1,0 0 0,0 0-1,0-1 1,1 1-1,-1 0 1,0-1 0,0 1-1,0 0 1,1 0-1,-1-1 1,0 1-1,0 0 1,1 0 0,-1-1-1,9-4-2453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1208,'-1'-24'2473,"0"17"-1948,0 0 0,1 1 1,0-1-1,0 1 0,0-1 1,1 1-1,0-1 0,2-8 1,3 18-369,-1 0 1,0 1 0,-1-1-1,1 1 1,-1 0 0,7 7-1,1 2 117,0-1-1,1 0 0,0-1 1,19 12-1,34 29 131,-47-32-348,0 0-1,-2 2 1,-1 0-1,0 1 1,-2 0 0,0 1-1,-2 1 1,-1 0-1,-1 0 1,0 1-1,5 32 1,-10-37-26,-2 2 0,0-1-1,-1 0 1,-1 0 0,-1 1 0,-1-1-1,-2 0 1,0 0 0,-1 0 0,-1 0-1,-1 0 1,-1-1 0,0 0 0,-13 22-1,2-10 7,-1-1-1,-34 44 0,44-65-14,0 0 1,-1-1-1,0 0 1,0 0-1,-1-1 1,-1-1-1,1 0 1,-1 0-1,-23 9 0,33-16-105,0 0-1,0 0 1,0-1-1,-1 1 1,1-1-1,0 1 1,0-1-1,-1 0 1,1 0-1,0 0 1,-1 0-1,1-1 1,0 1-1,-3-1 1,4 0-152,0 1 1,0-1-1,1 1 1,-1-1-1,0 1 1,0-1-1,1 0 1,-1 1-1,0-1 1,1 0-1,-1 0 0,1 0 1,-1 0-1,1 1 1,-1-1-1,1 0 1,-1 0-1,1 0 1,0 0-1,0 0 1,-1 0-1,1 0 1,0 0-1,0 0 1,0 0-1,0 0 0,0 0 1,0 0-1,0 0 1,1 0-1,-1 0 1,0 0-1,1 0 1,-1 0-1,1 0 1,1-8-2379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1.252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1017 65 328,'3'-3'8984,"10"-13"-6652,-10-21-818,3 29 2124,-6 8-3385,10 21-260,49 147 139,17 71 140,-60-188-243,-3 1-1,-2 0 1,-2 1-1,-3 0 1,-2 1-1,-3 56 1,-3-71-1,-13 71 1,2-22 6,7-50 4,-2-1 0,-2 0 0,-15 39 0,6-18 16,3-15 0,-1 0 0,-37 63 0,29-62-23,-3-2 0,-1-1 0,-36 38 0,43-54-29,-1-2 0,-2 0 0,0-2 0,-1 0 0,-1-2 0,-1-1 0,-31 14 0,-91 59 5,101-61 5,-1-2 1,-1-3-1,-97 35 1,33-19-55,92-33 88,18-7-52,0 0 0,0 1 0,0 0 0,1 0 0,-1 0 0,0 1 0,1-1 0,-6 6 0,-17 6 1,15-10 33,13-8 168,12-10-183,0 0 0,-1-2 0,-1 1 0,-1-1 0,0-1 0,-1 0 0,13-34 0,-6 16 45,-5 15-71,2 1 0,0 0 0,1 0-1,1 2 1,22-22 0,-14 15-3,17-28 46,-38 52-35,-2 0-3,5-25-68,-4 20 39,-9 14 15,-82 105-5,41-56 38,-45 66 0,48-59-41,44-64 59,1 0 0,1 0 0,-1 1 0,0-1 0,0 0 0,0 1 0,1-1 0,-1 0-1,1 1 1,-1-1 0,1 1 0,-1-1 0,1 1 0,0-1 0,0 1 0,0-1 0,0 1 0,0-1 0,0 4 0,0 5-129,0-9 110,61 28 973,73 29-760,38 18-88,-163-71-178,-5-2-12,1-1-1,-1 1 1,1-1 0,0 0-1,-1 0 1,1 0 0,7 1-1,-11-4-236,0 1 0,-1 0 0,1-1-1,0 1 1,-1 0 0,1-1 0,-1 1-1,1-1 1,0 1 0,-1-1 0,1 0 0,-1 1-1,0-1 1,1 1 0,-1-1 0,1 0 0,-1 1-1,0-1 1,1 0 0,-1 0 0,0 1-1,0-1 1,0 0 0,0-1 0,6-27-5495,-3 13 2155,5-2 1007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7.129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14 81 1024,'-1'-7'7851,"-5"-17"-5810,5 23-1991,1 1 1,-1-1-1,1 1 0,-1-1 1,1 1-1,0 0 1,-1-1-1,1 1 1,0-1-1,-1 1 0,1-1 1,0 0-1,0 1 1,0-1-1,0 1 1,-1-1-1,1 1 1,0-1-1,0 0 0,0 1 1,0-1-1,0 1 1,0-1-1,0 0 1,1 1-1,-1-1 0,0 1 1,0-1-1,0 1 1,0-1-1,1 0 1,-1 1-17,0 0 1,1-1 0,-1 1 0,0 0 0,0 0-1,0 0 1,0-1 0,0 1 0,0 0-1,1 0 1,-1 0 0,0-1 0,0 1-1,0 0 1,0 0 0,0-1 0,0 1 0,0 0-1,0 0 1,0 0 0,0-1 0,0 1-1,0 0 1,0 0 0,0-1 0,0 1 0,0 0-1,0 0 1,-1 0 0,1-1 0,0 1-1,0 0 1,0 0 0,0 0 0,0-1 0,0 1-1,-1 0 1,1 0 0,0 0 0,0 0-1,0-1 1,-1 1 0,1 0 0,0 0-1,0 0 1,0 0 0,-1 0 0,1 0 0,0 0-1,0 0 1,0 0 0,-1 0 0,2 0-33,0 0 1,0 1 0,0-1-1,1 1 1,-1 0 0,0-1-1,0 1 1,-1 0 0,1 0-1,0 0 1,0-1 0,0 1-1,0 0 1,-1 0 0,1 0-1,0 0 1,-1 1 0,1-1-1,-1 0 1,1 2-1,15 36 80,-2-4 81,54 86 411,-45-77-107,46 67-1,-66-106-220,13 18-545,-16-24 348,0 1 0,0 0 1,0 0-1,0-1 0,0 1 1,0 0-1,0 0 0,0-1 1,0 1-1,0 0 0,0 0 1,0-1-1,0 1 1,0 0-1,0-1 0,0 1 1,1 0-1,-1 0 0,0 0 1,0-1-1,0 1 0,0 0 1,0 0-1,1-1 0,-1 1 1,0 0-1,0 0 0,0 0 1,1 0-1,-1-1 1,0 1-1,0 0 0,0 0 1,1 0-1,-1 0 0,0 0 1,0 0-1,1-1 0,-1 1 1,0 0-1,0 0 0,1 0 1,-1 0-1,0 0 0,1 0 1,-1 0-1,0 0 1,0 0-1,1 0 0,-1 1 1,0-1-1,0 0 0,1 0 1,-1 0-1,0 0 0,0 0 1,1 0-1,-1 0 0,0 1 1,0-1-1,1 0 0,7-33 880,2-13-957,-10 11 61,2 0 0,0 0 0,15-61 0,17-25-50,-33 109-625,-9 15-3939,7-2 4123,0-1 1,1 1-1,-1-1 1,0 1-1,1 0 1,-1-1-1,0 1 1,1 0-1,-1-1 1,1 1-1,-1 0 1,1 0-1,0 0 1,-1-1-1,1 1 1,0 0-1,-1 0 1,1 0-1,0 0 1,0 0-1,0-1 1,0 1-1,0 0 1,0 0-1,0 0 1,0 1-1,6 4-1700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7.726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1 143 784,'0'0'1461,"23"-46"3786,-21 31-4200,0 0 1,-1-1-1,-1-17 0,0 15-144,0 18-743,-5 44-147,5-7 96,1-1 0,3 1 1,0-1-1,3 0 0,16 55 1,-18-114-2995,6-35-4957,-6 42 5492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2 204,'-10'0'2459,"10"0"-2349,-1-1 0,1 1-1,-1 0 1,1 0 0,-1 0-1,1-1 1,-1 1 0,1 0 0,-1 0-1,0 0 1,1 0 0,-1 0 0,1 0-1,-1 0 1,1 0 0,-1 0 0,1 1-1,-1-1 1,1 0 0,-1 0-1,1 0 1,-1 0 0,1 1 0,-1-1-1,1 0 1,-1 1 0,1-1 0,0 0-1,-1 1 1,1-1 0,0 0 0,-1 1-1,1-1 1,0 1 0,-1-1-1,1 1 1,0-1 0,-1 1 0,1-1 185,81 5 1853,-47-2-1836,-24-3-272,0 1 0,0 0 1,0 0-1,0 1 1,0 0-1,0 1 1,-1 0-1,1 0 1,-1 1-1,0 1 0,11 6 1,14 10 235,-28-18-251,0 0-1,-1 0 1,1 1-1,-1 0 1,1 0 0,-1 0-1,-1 1 1,1-1-1,0 1 1,-1 1 0,5 7-1,-1 0 0,-3-5-6,0 0-1,-1 1 1,0-1 0,0 1 0,0 0-1,-1 0 1,-1 0 0,0 0 0,0 1-1,1 13 1,3 7 65,-5-28-78,0 1 0,-1 0 0,1 1 0,0-1-1,-1 0 1,1 0 0,-1 0 0,0 0-1,0 0 1,-1 6 0,-3 6 11,4-10-10,-1 0 1,0-1-1,0 1 0,-1-1 0,1 1 1,-1-1-1,0 0 0,0 0 1,-1 0-1,1 0 0,-5 6 0,-8 8 78,-1-1 1,-1-1-1,0 0 0,-24 17 0,6-11 85,-61 30-1,62-35-84,24-12-13,-1 0 0,0-1-1,-22 5 1,31-8-145,0-1 0,-1 1-1,1 0 1,0-1 0,0 0 0,0 1 0,-1-1 0,1 0 0,0 0 0,0 0 0,-1-1 0,1 1 0,0-1 0,0 1 0,0-1 0,0 1 0,-1-1 0,1 0 0,0 0-1,0 0 1,1 0 0,-1-1 0,0 1 0,0 0 0,0-1 0,1 0 0,-1 1 0,-1-3 0,3 2-177,-1 1 0,1-1 1,0 1-1,0-1 0,0 1 0,0-1 0,0 1 0,1-1 1,-1 0-1,0 1 0,1-1 0,-1 1 0,1 0 1,-1-1-1,1 1 0,0-1 0,0 1 0,-1 0 1,1 0-1,2-2 0,-3 2 107,9-12-2298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8.209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42 23 784,'-1'0'178,"0"0"1,0 0-1,0 0 1,1 0-1,-1 1 0,0-1 1,0 0-1,1 1 1,-1-1-1,0 1 0,1-1 1,-1 1-1,0-1 1,1 1-1,-1-1 0,1 1 1,-1-1-1,1 1 0,-1 0 1,1-1-1,-1 1 1,1 0-1,0-1 0,-1 1 1,1 0-1,0 0 1,0-1-1,-1 2 0,-3 35 1784,13 35 230,-9-72-2132,1 1 0,-1-1 0,0 1 1,0-1-1,0 1 0,0-1 0,1 1 0,-1-1 0,0 1 1,0-1-1,1 0 0,-1 1 0,0-1 0,1 1 0,-1-1 1,1 0-1,-1 1 0,1-1 0,-1 0 0,0 1 0,1-1 1,-1 0-1,1 0 0,-1 1 0,1-1 0,-1 0 1,1 0-1,-1 0 0,1 0 0,0 0 0,-1 0 0,1 0 1,-1 0-1,1 0 0,21-11 819,-18 9-830,0-1 0,-1 0 1,0 0-1,0-1 0,0 1 0,0-1 0,0 1 1,-1-1-1,3-5 0,-3 4-34,-1 1 0,0-1 1,0 1-1,0-1 0,0 1 1,-1-1-1,0 0 0,0 1 0,0-1 1,-1 0-1,1 1 0,-1-1 0,0 1 1,0-1-1,-1 1 0,0-1 1,1 1-1,-1 0 0,-1 0 0,1 0 1,-5-6-1,6 9-16,-1 1 0,0-1 1,0 1-1,0-1 0,0 1 0,0-1 1,0 1-1,0 0 0,0 0 0,0 0 0,0 0 1,0 0-1,0 1 0,0-1 0,0 1 1,1-1-1,-1 1 0,0 0 0,0-1 1,0 1-1,1 0 0,-1 0 0,0 0 1,-2 3-1,2-3-29,-1 0 0,1 1 0,0-1 0,-1 1 0,1 0 1,0 0-1,0 0 0,0 0 0,1 0 0,-1 0 0,0 0 0,1 1 1,-1-1-1,1 0 0,0 1 0,0-1 0,-1 5 0,2-3-166,1 0 0,0 0 0,1 0 0,-1 0 1,1 0-1,-1 0 0,1 0 0,0 0 0,1-1 0,-1 1 0,1-1 0,-1 0 0,6 6 0,45 39-3084,-47-42 2673,33 29-3377,-20-18 1811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9.277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81 168 188,'-3'4'550,"1"0"-1,0 0 1,0 0-1,0 1 1,1-1-1,-1 1 1,1 0-1,-1 5 1,2-9-500,0-1-1,0 1 1,0-1 0,0 1-1,0-1 1,0 1 0,1-1-1,-1 1 1,0-1 0,0 1-1,0-1 1,1 1 0,-1-1-1,0 1 1,0-1 0,1 1-1,-1-1 1,1 1 0,-1-1 0,0 0-1,1 1 1,-1-1 0,1 0-1,-1 1 1,1-1 0,-1 0-1,1 0 1,0 1 0,1-1 39,0 1 0,0-1 1,1 0-1,-1 0 0,0 0 1,0 0-1,0-1 0,1 1 1,-1 0-1,0-1 0,3-1 1,1 0-25,1 0 1,-1 0 0,0-1-1,-1 0 1,1 0 0,0 0 0,-1-1-1,0 0 1,0 0 0,0 0-1,0-1 1,0 1 0,-1-1-1,0 0 1,0-1 0,-1 1-1,1-1 1,-1 1 0,0-1 0,-1 0-1,1 0 1,-1-1 0,0 1-1,-1 0 1,0-1 0,0 1-1,0-1 1,-1 1 0,0-1 0,0 1-1,-1-11 1,0 14-30,1 1 1,0-1-1,-1 1 1,1-1-1,-1 1 1,0 0-1,0-1 1,0 1-1,0 0 1,0-1-1,0 1 1,-1 0-1,1 0 1,-1 0-1,1 0 1,-1 0-1,-3-2 0,1 2-13,0 0-1,0 1 1,0-1-1,0 1 1,0 0-1,-1 0 1,1 1-1,0-1 1,-1 1-1,1 0 1,-5 0-1,4 1 3,-1 0-1,1 0 1,-1 1-1,1 0 1,0-1-1,0 2 1,0-1-1,0 1 1,0-1 0,1 1-1,-1 1 1,1-1-1,-1 1 1,1-1-1,1 1 1,-1 0 0,0 1-1,-4 6 1,3-2 89,-1 0 0,1 1 0,1 0 0,0 0 0,0 0 0,1 1 0,0-1 0,1 1 0,0-1-1,0 22 1,2-29-88,0 1-1,0-1 0,0 1 0,1 0 0,-1-1 0,1 1 0,0-1 0,0 0 0,0 1 0,1-1 0,-1 0 1,1 1-1,-1-1 0,1 0 0,0 0 0,1-1 0,-1 1 0,0 0 0,1-1 0,-1 1 0,1-1 0,0 0 1,0 0-1,0 0 0,0 0 0,0 0 0,0-1 0,1 1 0,-1-1 0,0 0 0,1 0 0,-1 0 1,1-1-1,-1 1 0,1-1 0,5 0 0,27 2-133,55-6 0,-9-10-6376,-68 8 2634,-7 4 1700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10.325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31 258 456,'0'-10'818,"-2"0"1,1 0-1,-1 0 0,-1 1 1,0-1-1,-4-9 0,-5-17 417,13 43 1703,5 23-2522,3 47 1,-6-23-62,2 0 0,13 62 1,-18-116-326,0 1 0,0-1 0,0 0 0,0 1 0,0-1 0,0 1 0,0-1 0,0 0 0,0 1 0,0-1 1,0 0-1,0 1 0,1-1 0,-1 0 0,0 1 0,0-1 0,0 0 0,0 1 0,1-1 0,-1 0 0,0 1 0,0-1 0,0 0 0,1 0 0,-1 1 0,0-1 1,1 0-1,-1 0 0,0 0 0,1 1 0,-1-1 0,0 0 0,1 0 0,-1 0 0,0 0 0,1 0 0,-1 0 0,0 0 0,1 0 0,-1 1 0,0-1 1,1 0-1,-1-1 0,0 1 0,1 0 0,-1 0 0,1 0 0,-1 0 0,0 0 0,1 0 0,18-21 579,12-35-474,56-147-48,-89 224-101,1-1 1,0 1-1,2 0 1,0-1-1,1 1 1,1-1-1,7 23 0,-10-41 58,1 0 0,0 0 0,0 1 0,0-1 0,0 0 0,0 0 0,0 0-1,0 0 1,1 0 0,-1 0 0,1 0 0,0-1 0,-1 1 0,1-1 0,0 1 0,0-1-1,0 1 1,0-1 0,0 0 0,0 0 0,0 0 0,0 0 0,1 0 0,3 0-1,-4-1 47,1 0 0,0-1-1,-1 1 1,1-1 0,-1 0-1,1 1 1,-1-1-1,1 0 1,-1-1 0,0 1-1,1 0 1,-1-1-1,0 1 1,0-1 0,0 0-1,0 1 1,0-1 0,-1 0-1,1 0 1,0 0-1,-1-1 1,2-2 0,4-6-9,-1-1 0,-1 0 0,0-1 0,-1 1 0,0-1 0,-1 0 0,0 0 0,-1 0 0,0 0 0,-1-25 0,-2 5-203,-1 0-1,-1 0 1,-10-39-1,-1 25-2816,8 32-924,-2 5-3577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27 28,'1'2'323,"0"0"-1,0 1 1,0-1-1,0 0 1,0-1 0,1 1-1,-1 0 1,1 0-1,0 0 1,-1-1-1,1 1 1,0-1 0,0 0-1,0 1 1,0-1-1,0 0 1,4 1 0,-4-1-152,1 1 1,-1-1-1,1 1 1,-1 0-1,1-1 1,-1 1-1,0 0 1,0 0-1,0 0 1,2 4-1,4 7 422,-2-2-133,-12-14 1929,-7-9 1884,12 10-4164,0 0 1,0 1-1,0-1 1,0 0-1,0 0 1,1 1-1,-1-1 1,1 0 0,-1 0-1,1 0 1,0 0-1,-1 0 1,1 0-1,0 0 1,0 0-1,1-2 1,-18-15 563,15 17-670,-1 0 0,1 0-1,0 0 1,0 0 0,0-1 0,0 1-1,1 0 1,-1-1 0,0 0-1,0-2 1,1 4-2,1 0 0,-1 1-1,0-1 1,1 1 0,-1-1 0,1 1 0,-1-1-1,0 1 1,1-1 0,-1 1 0,0-1-1,0 1 1,1 0 0,-1-1 0,0 1 0,0 0-1,1 0 1,-1 0 0,0 0 0,0-1 0,0 1-1,0 0 1,1 0 0,-1 1 0,0-1 0,0 0-1,-1 0 1,-23 3-10,16-1 6,1 0-1,-1 1 1,1 1-1,0-1 1,0 1 0,0 0-1,0 1 1,0 0-1,1 0 1,0 1-1,0 0 1,1 0-1,-9 10 1,3-1 6,1 0 0,0 1 0,1 1 0,1-1 0,-10 25 0,15-31-3,0 0 1,1 1-1,1-1 1,0 0-1,0 1 1,1-1-1,0 22 1,1-28 1,1-1 1,-1 1 0,0 0-1,1-1 1,0 1-1,-1 0 1,2-1-1,-1 1 1,0-1-1,1 0 1,-1 1 0,1-1-1,0 0 1,0 0-1,0 0 1,1 0-1,-1 0 1,1-1-1,-1 1 1,1-1 0,0 1-1,0-1 1,0 0-1,0 0 1,6 2-1,-6-3 0,0 1-1,1-1 1,-1-1-1,0 1 1,0 0 0,1-1-1,-1 1 1,0-1-1,0 0 1,1 0-1,-1-1 1,0 1-1,0-1 1,1 1-1,-1-1 1,0 0 0,0 0-1,5-3 1,-2 0 8,0-1 0,0 0 1,0 0-1,0 0 0,-1-1 1,5-6-1,22-22-12,-28 31 1,-1 1 1,1 0 0,0 0 0,-1 0-1,1 0 1,0 1 0,0 0-1,0-1 1,0 1 0,1 1 0,-1-1-1,0 1 1,0-1 0,0 1-1,0 1 1,1-1 0,-1 0 0,0 1-1,0 0 1,0 0 0,0 0-1,0 1 1,0-1 0,0 1 0,-1 0-1,1 0 1,0 0 0,-1 0 0,1 1-1,-1 0 1,0-1 0,0 1-1,0 0 1,-1 1 0,1-1 0,0 0-1,-1 1 1,0-1 0,0 1-1,0 0 1,-1 0 0,1 0 0,-1 0-1,2 6 1,-3 4-6,-1-1 1,0 1-1,0-1 0,-1 0 1,-1 0-1,0 0 0,-7 15 1,8-20 27,-1-1-1,0 1 1,0-1 0,-1 0 0,0 0 0,-1 0-1,1-1 1,-1 0 0,0 1 0,-1-2 0,1 1-1,-1-1 1,-8 6 0,6-7 74,-1 0 1,0-1-1,0-1 0,0 1 1,0-1-1,0-1 0,-1 0 1,1 0-1,0-1 0,-1 0 1,1 0-1,-12-3 0,1 0-24,0-1-1,1-1 1,-1 0 0,-29-14-1,40 14-1817,17 5-2724,16 4-4145,-13-1 5751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1 189 156,'8'-55'4887,"-7"44"-3976,1-1-1,-1 1 1,8-21-1,-8 26-378,0 1 0,0-1 0,0 0 0,0 0 0,-1 0 0,-1-7 0,1 1 2031,0 12-2486,0 0 0,0 0 0,0-1 0,0 1 0,-1 0 0,1 0 0,0 0 0,0 0 0,0 0 0,0-1 0,0 1 0,0 0 0,0 0 0,0 0 0,0 0 0,0 0 0,0-1 0,0 1 0,0 0 0,0 0 0,0 0 0,0 0 0,0-1 0,0 1 0,0 0 0,0 0 0,0 0 0,0 0 0,0-1 0,0 1-1,0 0 1,0 0 0,0 0 0,0 0 0,0-1 0,0 1 0,1 0 0,-1 0 0,0 0 0,0 0 0,0 0 0,0 0 0,0 0 0,0-1 0,1 1 0,-1 0 0,0 0 0,0 0 0,0 0 0,0 0 0,1 0 0,-1 0 0,0 0 0,0 0 0,0 0 0,0 0 0,1 0 0,-1 0 0,0 0 0,0 0 0,0 0 0,8 13 654,2 26-1174,-10-6 447,-7 168 52,5-181-50,0 1 1,2-1 0,0 1-1,1-1 1,1 1 0,1-1-1,1 1 1,10 30 0,-13-49-7,1 4 12,0 0 0,1 1 0,0-1 1,0 0-1,8 11 0,-10-17-10,-1 1 0,1 0 1,0 0-1,0 0 0,0 0 1,0-1-1,0 1 0,0 0 0,0-1 1,1 1-1,-1-1 0,0 1 1,0-1-1,0 0 0,0 0 0,1 1 1,-1-1-1,0 0 0,0 0 1,1 0-1,-1 0 0,0 0 1,0 0-1,0-1 0,1 1 0,-1 0 1,0-1-1,0 1 0,0 0 1,0-1-1,1 0 0,-1 1 0,0-1 1,0 0-1,0 1 0,0-1 1,-1 0-1,1 0 0,0 0 1,1-1-1,13-10-348,19-16-1201,-22 11-2019,-11-1-3384,-4 12 1797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11 388,'-54'1'3774,"34"-1"-2000,26 1 639,75-7-1575,-63 3-1040,0 1-1,1 1 0,-1 1 0,1 0 1,-1 1-1,34 8 0,-33 5-3718,-17-11 2880,3 2-809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14 331 300,'7'-1'289,"-1"0"1,1 0-1,-1 0 0,0-1 1,0 0-1,1 0 0,-1 0 1,0-1-1,-1 0 0,1 0 1,-1-1-1,1 1 0,-1-1 1,0-1-1,5-4 0,6-8-52,0 0 0,24-36-1,-32 42-12,0-1-1,-1 0 0,-1 0 1,1 0-1,-2-1 1,0 0-1,5-18 1,-10 29-166,1 1 0,0-1 0,-1 1 0,0-1 0,1 0 0,-1 1 0,0-1 0,0 0 0,0 1 0,0-1 0,0 0 0,0 1 0,-1-1 0,1 0 0,0 1 0,-1-1 0,1 0 0,-1 1 0,0-1 0,0 1 0,1-1 0,-3-1 0,-4-8 113,6 8-154,-1 1 0,0 0 1,1 0-1,-1 0 0,0-1 0,0 2 0,-1-1 0,1 0 0,0 0 0,-1 1 1,1-1-1,0 1 0,-1 0 0,0 0 0,1 0 0,-1 0 0,0 0 0,1 1 1,-1-1-1,0 1 0,0 0 0,-3-1 0,1 1-18,0 1-1,0-1 1,-1 1 0,1 0-1,0 0 1,0 0 0,0 1 0,0 0-1,0 0 1,0 0 0,0 0-1,-4 4 1,0 1 8,0 0 1,1 1-1,0 0 1,1 1-1,-1-1 1,2 1-1,-1 1 1,-5 10-1,8-13 5,0 0-1,1 1 1,0-1-1,0 1 1,0-1-1,1 1 0,0 0 1,1 0-1,0 0 1,0 0-1,0 0 0,2 11 1,-1-13 7,1 0 0,0-1 1,1 1-1,-1-1 0,1 0 1,0 1-1,1-1 0,-1 0 0,1 0 1,3 5-1,-4-8 3,0 0-1,0-1 1,0 1 0,0-1 0,0 1-1,0-1 1,1 0 0,-1 0-1,0 0 1,1 0 0,-1 0-1,0 0 1,1 0 0,-1-1 0,1 0-1,-1 1 1,1-1 0,0 0-1,-1 0 1,1 0 0,-1-1-1,1 1 1,-1-1 0,5 0 0,0-2-7,1 1 0,0-1 0,-1-1 0,1 1 0,-1-1 0,0 0 0,0-1 1,-1 0-1,1 0 0,-1 0 0,0-1 0,-1 0 0,1 0 0,-1 0 0,8-14 0,-5 7 11,0-1 0,-1 0-1,-1-1 1,0 0 0,-1 0-1,-1 0 1,4-21-1,-10-20 539,0 56-562,1 1 1,-1-1-1,1 1 1,-1 0-1,1 0 0,0 0 1,0 0-1,-1 0 1,1 0-1,0 0 1,0 0-1,0 1 1,0-1-1,0 0 1,-1 3-1,-5 17 599,0 0-1,1 1 1,2 0-1,-5 38 0,9-50-366,-1 1-1,2-1 0,-1 1 0,1-1 0,1 0 0,0 1 0,0-1 0,1 0 0,1 0 0,-1 0 0,2 0 0,6 11 0,-9-19-221,0 0 1,0 0-1,0 0 1,0 0-1,0 0 1,0-1-1,1 1 1,-1-1-1,1 0 1,-1 0-1,1 0 1,-1 0-1,1 0 1,0 0-1,-1-1 1,1 1-1,0-1 1,0 0-1,-1 0 1,1 0-1,0 0 1,0 0-1,0-1 1,2 0-1,12-2-874,0-1-1,27-9 0,-32 8-460,49-13-8073,-51 16 7110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48 524,'1'0'225,"-1"0"0,1 0 0,0 0-1,0 0 1,-1 0 0,1 0 0,0 0 0,-1 0 0,1 0-1,0-1 1,-1 1 0,1 0 0,0 0 0,-1-1-1,1 1 1,-1-1 0,1 1 0,0 0 0,-1-1 0,1 1-1,-1-1 1,1 1 0,-1-1 0,1 0 0,-1 1 0,0-1-1,1 1 1,-1-1 0,0 0 0,1 1 0,-1-1 0,0 0-1,0 1 1,0-1 0,0 0 0,0 1 0,1-1 0,-1 0-1,0 0 1,0 1 0,-1-1 0,1 0 0,0 1 0,0-1-1,0 0 1,0 1 0,-1-1 0,1 0 0,0 1-1,-1-1 1,1-1 0,-1 1-140,0 0 0,0-1 0,1 1 0,-1 0 0,0-1 0,0 1 0,0 0-1,0 0 1,0 0 0,0 0 0,-1 0 0,1 0 0,0 0 0,-1 0 0,1 1 0,0-1 0,-1 0 0,1 1-1,-1-1 1,1 1 0,-1-1 0,1 1 0,-1 0 0,1 0 0,-1 0 0,1 0 0,-3 0 0,-6 2-38,0 1 0,0 0 0,1 0 0,-1 1 0,1 1 0,0 0 0,0 0 1,0 1-1,1 0 0,0 0 0,0 1 0,0 0 0,1 0 0,0 1 0,-9 12 0,12-15 38,0 1 0,1 0 0,-1 0 0,1 0-1,0 0 1,0 0 0,1 1 0,0-1-1,0 1 1,0-1 0,1 1 0,0 0-1,0 0 1,1-1 0,0 1 0,0 0-1,0 0 1,1 0 0,0-1 0,1 1 0,-1 0-1,1-1 1,1 1 0,3 8 0,-3-11-150,0 0 1,-1-1 0,2 1-1,-1 0 1,0-1 0,1 1 0,0-1-1,0 0 1,0-1 0,0 1 0,0-1-1,0 1 1,1-1 0,-1 0-1,1-1 1,-1 1 0,1-1 0,0 0-1,0 0 1,-1 0 0,1-1-1,0 0 1,0 0 0,8-1 0,54-10-4503,-6-9-3511,-39 12 5664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1 189 468,'1'-30'1654,"3"1"0,0 0 1,9-31-1,-7 36 200,-6 10 10,0 12-664,-1 5-977,13 236 425,-1 1 757,-11-228-1344,7 163 1435,-7-182-1465,1-1 0,-1 0 0,1 0 0,1 0 1,-1 1-1,1-1 0,0 0 0,1 1 0,5-11 0,41-74-90,-34 66 86,-5 9-48,0 0-1,22-24 1,-28 35 11,1 0 0,1 1 0,-1 0-1,1 0 1,-1 1 0,1 0 0,0 0 0,1 0 0,-1 0 0,10-3 0,-15 7 8,-1 0-1,0 0 1,0 0-1,0-1 1,0 1-1,1 0 1,-1 0-1,0 0 1,0 0-1,0 0 1,1 0-1,-1-1 1,0 1-1,0 0 1,1 0-1,-1 0 1,0 0 0,0 0-1,1 0 1,-1 0-1,0 0 1,0 0-1,1 0 1,-1 0-1,0 0 1,0 0-1,1 0 1,-1 0-1,0 0 1,0 1-1,1-1 1,-1 0-1,0 0 1,0 0-1,0 0 1,1 0-1,-1 1 1,0-1-1,0 0 1,0 0 0,1 0-1,-1 0 1,0 1-1,0-1 1,0 0-1,0 0 1,0 1-1,1-1 1,-10 14-77,-18 12 31,-22-4 49,42-20 5,0 0-1,0 0 1,1 1 0,0 1-1,-1-1 1,-10 8-1,-39 58-28,40-54 40,15-14 25,0 0 1,0 0-1,0 0 1,0 0-1,0 0 1,0 0-1,0 0 0,0 0 1,0-1-1,0 1 1,0 0-1,0-1 0,-1 1 1,1-1-1,0 1 1,0-1-1,-1 0 1,1 1-1,0-1 0,-2 0 441,47-19 1367,-42 19-1848,-1-1 0,1 1-1,-1-1 1,1 1 0,-1 0 0,1 0 0,-1 0 0,1 0-1,-1 0 1,1 0 0,-1 0 0,1 0 0,-1 0-1,1 1 1,-1-1 0,1 1 0,-1-1 0,1 1-1,-1 0 1,0-1 0,1 1 0,-1 0 0,0 0-1,0 0 1,1 0 0,-1 0 0,0 0 0,0 0 0,0 1-1,0-1 1,-1 0 0,1 0 0,0 1 0,1 2-1,4 7-3,-1 0-1,0 1 0,4 18 0,0-6 28,16 87 25,-24-110-47,0 0 0,0 0 1,0-1-1,0 1 1,0 0-1,0-1 0,0 1 1,0-1-1,0 1 0,1-1 1,-1 1-1,0-1 0,0 0 1,1 1-1,-1-1 0,0 0 1,0 0-1,1 0 0,-1 0 1,0 0-1,0-1 1,1 1-1,-1 0 0,0 0 1,0-1-1,0 1 0,1-1 1,-1 1-1,2-2 0,35-16-254,6-23-4488,-23 7-7109,-18 28 9600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55 416,'1'-1'73,"-1"1"0,1-1 0,-1 0-1,1 1 1,-1-1 0,1 1 0,0-1 0,-1 1 0,1-1-1,-1 1 1,1-1 0,0 1 0,0 0 0,-1-1 0,1 1-1,0 0 1,0 0 0,-1 0 0,1-1 0,0 1 0,0 0-1,-1 0 1,1 0 0,0 0 0,0 0 0,0 0 0,-1 1-1,1-1 1,0 0 0,0 0 0,-1 0 0,1 1 0,0-1-1,-1 0 1,1 1 0,0-1 0,-1 1 0,1-1 0,0 1 0,-1-1-1,1 1 1,-1-1 0,1 1 0,-1-1 0,1 1 0,-1 0-1,1-1 1,-1 1 0,1 1 0,0 0-71,-1 0-1,1 0 1,-1 0 0,0 0-1,1 0 1,-1 0 0,0 0 0,0 0-1,0 0 1,0 0 0,0 0-1,-1-1 1,1 1 0,-1 0-1,1 0 1,-1 0 0,0 0 0,1 0-1,-1 0 1,-2 2 0,2-3 55,0 1 0,0-1-1,0 0 1,0 1 0,0-1 0,0 0 0,-1 0 0,1 1 0,-1-1 0,1 0 0,0 0 0,-1-1-1,0 1 1,1 0 0,-1 0 0,1-1 0,-4 1 0,4-1 14,0 0 0,0 0 1,0 0-1,0 0 0,0 0 0,0-1 0,0 1 1,0 0-1,0-1 0,1 1 0,-1-1 0,0 1 1,0-1-1,0 1 0,1-1 0,-1 0 1,0 1-1,0-1 0,1 0 0,-1 0 0,1 1 1,-2-3-1,1 0 53,-1 0 0,1 0 0,-1-1 0,1 1 0,0 0 1,0-1-1,1 1 0,-1-1 0,1 1 0,0-1 0,0 1 0,0-1 1,0 1-1,0-1 0,1 1 0,1-5 0,14-23 396,-16 30-519,1 0 0,-1 0 0,0 1 0,1-1 0,-1 0 0,1 0 0,-1 1 0,1-1 0,-1 0 0,1 1 0,-1-1 0,1 0 0,0 1 0,-1-1 0,1 1 0,0 0 0,0-1 0,-1 1 0,1-1 0,0 1 0,0 0 0,0-1 0,-1 1 0,1 0 0,0 0 0,0 0 0,0 0 0,0 0 0,-1 0 0,1 0 0,0 0 0,0 0 0,0 0 0,0 0 0,0 1 0,-1-1 0,1 0 0,0 1 0,1-1 0,-3 5-381,0 0 1,-1 0-1,1 0 1,-1 0 0,0 0-1,0-1 1,-1 1-1,1-1 1,-5 6-1,7-9 258,-14 24-2654,9-13 1095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382 141 672,'4'-7'2012,"-3"5"-1596,0 1 0,0-1 0,-1 0 0,1 1 1,0-1-1,-1 0 0,1 1 0,-1-1 1,1 0-1,-1 0 0,0 0 0,0 1 0,0-1 1,0-2-1,1-1-253,0 0 1,0 1 0,0-1-1,0 1 1,1-1-1,0 1 1,0 0-1,0-1 1,4-4-1,10-28 1254,-14 19 527,-10 31-935,-7 12-1044,-118 183 750,73-109-223,-153 219 2191,215-321-2451,27-37-4466,-23 32 2207,0 0-1,1 1 0,0 0 0,13-10 0,-5 7-514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41 644,'-4'-10'3384,"7"12"-2143,-2-1-1228,-1 0 0,0 0 0,0-1 0,0 1 0,1 0 0,-1 0 0,0-1 0,0 1 0,0 0 0,0 0 0,0 0 0,-1-1 0,1 1-1,0 0 1,0 0 0,0-1 0,-1 1 0,1 0 0,0 0 0,-1-1 0,1 1 0,0 0 0,-1-1 0,1 1 0,-1 0 0,1-1 0,-1 1 0,0-1 0,0 1 0,-9 9 123,-5 1 1190,14-12-1272,0 0 0,0 0 0,0 0 0,1 0 0,-1 0 0,0 0-1,1-1 1,-1 1 0,1 0 0,-1 0 0,1 0 0,-1-1 0,1 1 0,0 0 0,0-1-1,0 1 1,0 0 0,0-2 0,-1 0-13,1 0 0,0 1 1,0-1-1,0 1 0,0-1 0,1 0 0,-1 1 0,1-1 0,-1 1 1,1-1-1,0 1 0,1-3 0,-1 4-26,-1 0 0,1 0 0,-1 0 0,1 0 0,0 0 0,-1 0 0,1 0 0,0 1 0,0-1 0,-1 0 0,1 1 0,0-1 0,0 0 0,0 1 0,0-1 0,0 1 0,0 0 0,0-1 0,0 1 1,0 0-1,0-1 0,0 1 0,0 0 0,0 0 0,0 0 0,0 0 0,0 0 0,1 0 0,-1 0 0,1 1 0,-2-1-16,1 0 1,-1 0-1,0 0 1,1 1-1,-1-1 0,0 0 1,0 0-1,1 1 1,-1-1-1,0 0 1,1 0-1,-1 1 0,0-1 1,0 0-1,0 1 1,0-1-1,1 0 0,-1 1 1,0-1-1,0 0 1,0 1-1,0-1 1,0 0-1,0 1 0,0-1 1,0 1-1,0-1 1,0 0-1,0 1 1,0-1-1,0 0 0,0 1 1,0-1-1,0 1 1,0-1-1,0 0 1,-1 1-1,1-1 0,0 0 1,0 1-1,0-1 1,-1 0-1,1 0 1,0 1-1,0-1 0,-1 0 1,1 0-1,0 1 1,-1-1-1,-11 15-33,11-15 33,-1 3 4,-1 0 0,0 0 0,0-1 0,-1 1 1,1-1-1,-1 0 0,1 0 0,-4 1 0,6-2-1,1-1-1,0 0 1,-1 0 0,1 0-1,0 0 1,-1 0-1,1 0 1,0 1-1,-1-1 1,1 0 0,0 0-1,-1 0 1,1 0-1,0 0 1,-1 0-1,1 0 1,0-1 0,-1 1-1,1 0 1,0 0-1,-1 0 1,1 0-1,0 0 1,-1 0 0,1-1-1,0 1 1,-1 0-1,1 0 1,0 0-1,0-1 1,-1 1 0,1 0-1,0-1 1,4-20-54,-3 20-216,1-1-1,-1 1 1,0-1 0,1 1 0,-1 0 0,0 0-1,1 0 1,0 0 0,-1 0 0,1 0 0,0 0-1,-1 0 1,1 0 0,0 1 0,0-1 0,0 1-1,-1 0 1,1-1 0,0 1 0,0 0 0,3 0-1,2 2-1637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96 704,'-14'-67'6265,"10"40"-3983,4 25-1070,3 11 149,11 66 239,-4 1 0,2 96 0,-10-136-1189,0 5 98,1 32 793,-1-56-1256,-2-28-926,2-28-3698,8-21-6417,-6 45 8632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55 269 380,'-11'6'2209,"11"-5"-2114,0-1 1,-1 0-1,1 1 1,0-1 0,-1 1-1,1-1 1,0 0-1,-1 1 1,1-1 0,-1 0-1,1 0 1,-1 1-1,1-1 1,-1 0-1,1 0 1,-1 0 0,1 0-1,-1 1 1,1-1-1,-1 0 1,1 0 0,-1 0-1,1 0 1,-1 0-1,1 0 1,-1 0 0,1 0-1,-1-1 1,1 1-1,-1 0 1,1 0 0,-1 0-1,1 0 1,-1-1-1,1 1 1,0 0 0,-1 0-1,1-1 1,-1 1-1,1 0 1,0-1 0,-1 1-1,1-1 1,0 1-1,-1 0 1,1-1 0,0 1-1,-1-1 1,1 1-1,0-1 1,0 1-1,0-1 1,0 1 0,-1-1-1,1 1 1,0-1-1,0 1 1,0-1 0,0 1-1,0-1 1,0 0-1,-4-10 133,1-1-1,-1 1 0,2 0 1,-1-1-1,2 0 0,0 0 1,0 1-1,2-19 0,-1 24-179,1 0-1,0 0 0,1 1 1,-1-1-1,1 1 1,0-1-1,1 1 1,-1-1-1,1 1 0,0 0 1,1 0-1,-1 1 1,1-1-1,0 1 1,0 0-1,0 0 0,1 0 1,-1 0-1,7-3 1,-1 1-33,1 0 1,0 1 0,0 0 0,0 0 0,1 2-1,0-1 1,0 2 0,0-1 0,0 2-1,0-1 1,19 2 0,-27 0-16,0 0 1,0 0-1,0 1 1,0-1-1,-1 1 1,1 0-1,0 0 0,0 1 1,-1-1-1,1 1 1,-1-1-1,1 1 1,-1 0-1,0 1 1,0-1-1,1 0 1,-2 1-1,1 0 0,0 0 1,-1 0-1,1 0 1,-1 0-1,0 0 1,0 1-1,0-1 1,0 1-1,-1-1 0,1 1 1,-1 0-1,0-1 1,0 1-1,0 0 1,-1 0-1,0 0 1,1 0-1,-1 0 1,0 0-1,-1 5 0,-1 3 3,0-1 0,-1 1 0,0-1 0,-1 0 0,0 0 0,-1 0 0,0 0 0,0-1 0,-1 0 0,-1 0 0,0 0 0,-9 10 0,5-8 1,0 0 0,0 0 0,-1-1 0,-1-1 0,0 0 0,0-1 0,-1 0 1,-19 9-1,27-16-59,1 0 1,-1-1-1,1 1 0,-1-1 1,0 0-1,0-1 1,1 1-1,-12-2 0,14 1 22,1 0-1,-1 0 1,0-1-1,0 1 1,1-1-1,-1 0 1,1 0-1,-1 0 1,1 0-1,-1 0 1,1-1-1,0 1 1,-1-1-1,1 0 1,0 1-1,0-1 1,0 0-1,0 0 1,1 0-1,-4-4 1,5 5-31,0 1 0,0-1 0,-1 1-1,1-1 1,0 1 0,0-1 0,0 1 0,0-1 0,-1 1 0,1-1 0,0 1 0,0-1-1,0 0 1,0 1 0,0-1 0,0 1 0,0-1 0,1 1 0,-1-1 0,0 1-1,0-1 1,0 1 0,0-1 0,1 1 0,-1-1 0,0 1 0,1-1 0,-1 1 0,0-1-1,1 1 1,-1 0 0,0-1 0,1 1 0,-1 0 0,1-1 0,-1 1 0,1 0-1,-1-1 1,1 1 0,-1 0 0,1 0 0,-1 0 0,1-1 0,-1 1 0,1 0 0,28-5-4154,-27 5 3802,11 0-1514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4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50 165 1204,'0'0'2791,"-17"-25"2398,8-39-4185,6 8-568,0 37 76,2 36-195,1 38-216,-11 251 210,6-251-76,5 64 0,0-61 2687,0-60-3195,1-1 0,-1 0 0,1 0 0,-1 0 0,1 1 0,0-1 0,0 0 0,0 1 0,1-1 0,2-3 0,6-13-2787,-9 15 2210,1 0 1,1 0-1,-1 1 0,0-1 0,1 0 1,0 1-1,3-4 0,6-3-1182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61 248,'-11'-10'5243,"-27"1"-3433,28 4-929,28 2-344,14 1-432,-1-1-1,31-7 0,20-2-67,-40 6-45,-42 6 2,0 1-239,0-1 73,1 1 0,-1-1 0,0 1-1,0 0 1,0-1 0,0 1 0,0-1 0,0 1 0,0-1-1,0 1 1,0 0 0,0-1 0,0 1 0,0-1-1,0 1 1,0-1 0,-1 1 0,1-1 0,0 1-1,0-1 1,0 1 0,-1-1 0,1 1 0,0-1-1,-1 1 1,1-1 0,-1 1 0,1-1 0,0 0 0,-1 1-1,1-1 1,-1 0 0,1 1 0,-2-1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52 135 316,'-1'-10'984,"0"1"0,-1-1 0,1 1 0,-2-1 0,0 1 0,-3-9-1,-5-13 1226,8 2 361,4 48-1315,2 43-1198,3 1 1,23 103-1,-19-117-33,-4-17 244,-1 0-1,0 33 1,-14-89-2057,7 21 1403,1 1 1,-1 0-1,1-1 0,0 1 1,0-1-1,0 0 1,0 1-1,1-1 0,-1-4 1,-18-64-5457,-4-69 5720,21 106 507,3 20 218,-2-1-1,0 1 1,0 0-1,-1 0 1,-1 0-1,0 0 1,-8-18-1,11 31-527,0 0 1,0 0-1,0 1 0,0-1 1,0 0-1,0 0 0,0 0 1,0 0-1,0 0 0,0 0 1,0 0-1,0 0 0,1 0 1,-1 1-1,0-1 0,1 0 1,-1 0-1,0 0 0,1 1 1,-1-1-1,1 0 0,0 0 1,-1 1-1,1-1 0,0 0 1,-1 1-1,1-1 0,0 1 1,-1-1-1,1 1 0,0-1 1,0 1-1,1-1 0,5-6 844,1 35-814,-1 0 0,-2 1-1,-1 0 1,-1-1 0,-1 1 0,-3 42-1,0-22-643,6 50 0,-4-95 258,2 24-2565,-2-8-1893,-1-14 2834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63 204,'12'-17'2524,"-10"14"-2207,0 1-1,0 0 1,0 0-1,0-1 1,-1 1-1,0-1 1,1 1 0,-1-1-1,0 0 1,0 1-1,0-1 1,0 0 0,-1 0-1,1-3 1,-1 6-291,0 0 1,0 0-1,0 0 1,0 0-1,-1 0 1,1 0 0,0 0-1,0 0 1,0 0-1,0 0 1,0 0-1,0 0 1,0 0-1,-1 0 1,1 0 0,0 0-1,0 0 1,0 0-1,0 0 1,0 0-1,0 0 1,0 0-1,0 0 1,-1 0 0,1 0-1,0 0 1,0 0-1,0 0 1,0 0-1,0 0 1,0 0-1,0 0 1,0 0 0,0-1-1,-1 1 1,1 0-1,0 0 1,0 0-1,0 0 1,0 0-1,0 0 1,0 0 0,0 0-1,0 0 1,0-1-1,0 1 1,0 0-1,0 0 1,0 0-1,0 0 1,0 0-1,0 0 1,0 0 0,0-1-1,0 1 1,0 0-1,0 0 1,0 0-1,0 0 1,0 0-1,0 0 1,-3 13 167,18 258-5,-11-103 3,7-24 199,-11-144-337,-1-1-100,0 0 0,0-1 0,0 1 0,0-1 1,1 1-1,-1-1 0,0 1 0,1-1 0,-1 1 0,1-1 0,-1 0 1,1 1-1,0-1 0,0-3 0,-7-18-2726,-4 8-1505,10 9 2503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69 812,'-9'-11'1859,"7"10"-1400,1-1 0,-1 0-1,0 0 1,1 0-1,-1 0 1,1-1 0,0 1-1,0 0 1,0-1-1,-2-4 1,9 8-416,1 0-1,-1 0 1,0-1 0,1 0-1,10-1 1,11-2-1350,1-1 1,-1-1-1,32-10 1,-44 11-136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7 118 104,'-3'-43'4420,"0"-19"-1527,5 49-1819,4 27 125,2 19-851,-2 1 0,-1 0 0,-1 0 0,-3 66 0,5 50 1003,1-68-679,-6-51-91,-2-30 49,-2-14 332,-12-39-5188,2 9-3221,12 33 5262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0 174 196,'0'0'1134,"0"-12"6597,2-34-6378,-1 40-1336,1 0 1,-1 1-1,1-1 0,1 1 1,-1 0-1,1-1 1,-1 1-1,2 0 1,-1 0-1,0 1 1,1-1-1,0 1 1,0 0-1,0 0 1,1 0-1,0 0 1,-1 1-1,1 0 0,0 0 1,0 0-1,1 0 1,-1 1-1,10-3 1,-9 3 0,1 0 1,0 0-1,-1 1 0,1-1 1,0 1-1,0 1 1,0 0-1,0 0 1,0 0-1,0 0 0,0 1 1,-1 1-1,1-1 1,0 1-1,-1 0 0,1 0 1,-1 1-1,1 0 1,9 7-1,-13-8-16,0 0 0,-1 0 0,1 0 0,-1 1 0,0-1 0,1 1 0,-1-1 0,0 1 0,-1 0 0,1 0 0,-1 0 0,1 0 0,-1 0 0,0 0 0,0 1 0,0-1 0,0 0 1,-1 1-1,1 4 0,-1-1 6,-1-1 0,0 0 0,0 0 1,0 0-1,-1 0 0,0 0 0,0 0 1,-1-1-1,1 1 0,-4 5 0,-5 6 17,-1-1-1,0 0 1,-1 0 0,-1-1-1,-23 19 1,37-34-25,-13 11 42,0-1-1,-1 0 1,-18 10 0,30-19-29,-1 1 1,1-1-1,-1 1 1,1-1-1,-1 0 0,0 0 1,0 0-1,0-1 0,1 1 1,-1-1-1,0 1 1,0-1-1,0 0 0,0 0 1,0 0-1,0 0 1,0-1-1,0 1 0,0-1 1,1 0-1,-1 0 0,0 0 1,0 0-1,1 0 1,-1-1-1,-3-2 0,6 0-745,13-1-4912,-7 4 2863,0-1 798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86 124 636,'-11'-12'1293,"-1"-1"0,2 0 0,0-1 0,0 0 0,-14-28 0,16 27-88,41 63 4812,121 142-4470,-117-149-942,55 80 0,-7-7 538,-78-105-599,1 1-5242,-8-25-2985,4 1 2473,3 5 2817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79 812,'-12'-41'4044,"11"39"-3928,1 1 0,0-1 0,-1 1 0,1-1 1,0 1-1,0-1 0,0 1 0,0 0 0,0-1 0,1 1 1,-1-1-1,0 1 0,1-1 0,-1 1 0,1 0 0,-1-1 0,1 1 1,0 0-1,-1-1 0,1 1 0,0 0 0,0 0 0,0 0 1,0 0-1,0 0 0,2-2 0,-1 6-47,-1 0-1,0 0 1,0 0 0,0 0-1,0 0 1,0 0-1,0 1 1,-1-1 0,0 0-1,0 0 1,0 5-1,-1 81 870,-1-24-576,3 0 0,15 104 1,-13-154 568,-2-23-389,2-16-1690,-3 18 560,-1 5 233,1 0-1,0 0 1,0 0 0,0 0 0,0 0-1,0 0 1,0 1 0,0-1 0,0 0-1,0 0 1,1 0 0,-1 0 0,0 0-1,1 0 1,-1 0 0,0 0 0,1 0-1,0 0 1,5 0-1832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307 202 772,'9'-24'1007,"-1"5"-91,-1-1-1,0 0 1,-1 0-1,-2-1 1,0 0 0,2-29-1,-8 58-834,0 0-1,-1-1 1,1 1-1,-2-1 0,-4 10 1,-2 4 95,-85 295 2812,34-100-1748,-80 188-269,130-381-918,8-19 66,1 0-1,0 0 1,0 0-1,0 0 1,1 0-1,-1 0 1,-1 8-1,3-12 80,-2-21 209,4 9-399,0-1 1,1 1-1,0-1 0,1 1 1,1 1-1,0-1 0,0 0 1,1 1-1,10-14 0,12-28 14,39-132-49,-52 136 15,1 2 0,3 0 0,1 1 0,34-54 0,-36 73 1,-1-1 0,-1 0 0,-1-1-1,-2-1 1,-1 0 0,-1-1 0,-1 0 0,8-52-1,-9 51 6,-7 28 2,0-1 1,0 1 0,-1-1 0,0 0-1,0 1 1,0-1 0,0-6 0,0 2-18,-1 18-124,-8 30-968,-7-11-1304,-31 45-1,28-47-588,-27 53 0,31-44 987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44 192,'11'-12'3337,"-13"6"-999,-24 5 7,-6 1-2418,-27-4 202,39 3 255,31 0 668,385-9-495,-393 9-408,-8-2-173,-8-1-122,-6 3-71,0 2 0,0 0 0,1 1 0,-1 1 0,1 0 0,-1 1 1,-32 14-1,50-18 282,0 0 0,0 0 0,1 0 0,-1 0 0,0 0 0,0 0 0,1 0 0,-1 1 0,0-1 0,1 0 0,-1 1 0,0-1 0,1 1 0,-1-1 0,0 0 0,1 1 0,-1-1 0,1 1 0,-1 0 0,1-1 0,-1 1 0,1-1 0,-1 1 0,1 0 0,-1-1 0,1 1 0,0 0 0,0-1 0,-1 1 0,1 0 0,0 0 0,0-1 0,0 1 0,0 0 0,0 0 0,0 0 0,0-1 0,0 1 0,0 0 0,0 0 0,0-1 0,0 1 0,0 0 0,1 0 0,-1-1 0,0 1 0,1 0 0,-1-1 0,1 2 0,2 8-322,27 84 1510,-16-56-995,-3 0 0,11 58 0,-20-83-173,-1 0 0,0 1 0,-1-1 0,-1 1 0,0-1 0,-1 1 0,0-1 0,-1 0 0,0 0 0,-1 0 0,-8 17 0,10-27-46,0 1-1,0-1 1,0 1-1,0-1 1,0 0-1,-1 0 1,1 0-1,-1 0 1,0-1-1,0 1 1,0-1-1,-1 1 1,1-1-1,0 0 1,-1 0-1,1-1 1,-1 1-1,0-1 1,1 0-1,-1 1 1,0-2-1,0 1 1,0 0-1,0-1 1,-4 0-1,-9 0 24,1-2 1,-1 0-1,1-1 0,-27-8 0,29 8-47,13 3-9,0 0-1,0 0 1,0 0 0,0 0-1,1 0 1,-1 0 0,0 0-1,0-1 1,0 1-1,0 0 1,0 0 0,0-1-1,0 1 1,1-1 0,-1 1-1,0-1 1,0 1-1,0-1 1,1 1 0,-1-1-1,0 0 1,1 1 0,-1-1-1,1 0 1,-1 0-1,0 0 1,1 1 0,0-1-1,-1 0 1,1 0 0,0 0-1,-1 0 1,1 0 0,0 0-1,0 0 1,0 1-1,0-1 1,-1 0 0,1 0-1,1 0 1,-1 0 0,0 0-1,0 0 1,0 0-1,0 0 1,1-1 0,1-13 40,40 12-1264,-34-4-1041,-13 2-1131,-3-3-2549,8 5 3994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1000,'2'0'149,"-1"0"0,1 0-1,0 0 1,-1 1 0,1-1 0,-1 1 0,1-1-1,-1 1 1,1-1 0,-1 1 0,1 0 0,-1 0-1,0 0 1,1 0 0,-1 0 0,0 0 0,0 0-1,0 0 1,0 0 0,0 0 0,0 1 0,0-1-1,0 0 1,1 3 0,13 43 392,-14-42-48,0-1 0,0 1 1,0-1-1,1 1 1,-1-1-1,1 1 1,0-1-1,5 7 1,-11-18 3221,-3-11-2410,-3-5-1339,9 20 35,-1 0 0,1 0 0,-1 0 0,0 1 0,0-1 0,0 0 0,0 1 0,0-1 0,0 1 0,-1 0 0,1 0 0,-1 0 0,0 0 0,0 0 0,0 0 0,1 1 0,-2-1 1,1 1-1,0 0 0,0 0 0,0 0 0,-6 0 0,3 1-6,0 1 0,1 0 0,-1 0 0,1 1 0,-1-1 1,1 1-1,0 1 0,0-1 0,-1 1 0,2 0 0,-1 0 1,-7 6-1,2-2 5,0 1 1,1 1-1,0-1 1,1 2 0,0-1-1,0 1 1,1 0-1,1 1 1,-11 20-1,13-22 9,1-1-1,0 1 1,0 0-1,1 0 1,0 0-1,0 0 1,1 1-1,1-1 1,-1 0-1,1 1 1,1-1-1,0 0 1,4 17-1,-5-23 2,1-1-1,-1 0 1,1 1-1,-1-1 0,1 0 1,0 1-1,0-1 1,0 0-1,0 0 0,1 0 1,-1 0-1,1 0 1,-1 0-1,1 0 0,-1-1 1,1 1-1,0-1 1,0 1-1,0-1 0,0 1 1,0-1-1,0 0 1,0 0-1,1 0 0,-1 0 1,0-1-1,0 1 1,1 0-1,-1-1 0,1 0 1,3 1-1,1-2 10,0 0 0,-1-1 0,1 0 0,-1 0 0,1 0 0,-1-1 0,0 0 0,0 0 0,0-1 0,6-4 0,-11 8-18,9-8 17,0 1 0,1 1 1,0 0-1,0 1 0,19-7 1,-27 11-19,-1 0 1,1 1 0,0-1-1,0 1 1,0 0-1,0 0 1,0 0 0,-1 0-1,1 0 1,0 1-1,0-1 1,0 1 0,-1 0-1,1 0 1,0 0 0,-1 0-1,1 0 1,0 1-1,-1-1 1,0 1 0,1 0-1,-1-1 1,0 1-1,0 0 1,0 0 0,0 1-1,0-1 1,-1 0 0,1 0-1,1 4 1,1 2 38,0 0 1,-1 1-1,0-1 1,-1 0-1,0 1 1,0 0-1,-1-1 1,0 1-1,-1 0 0,1 0 1,-2 0-1,1 0 1,-1-1-1,-1 1 1,0 0-1,0-1 1,0 1-1,-1-1 1,0 0-1,-1 0 1,0 0-1,0 0 1,-1 0-1,0-1 1,0 0-1,-1 0 0,0-1 1,0 1-1,-13 10 1,10-12-18,0 0 0,0-1 0,-1 0 1,1-1-1,-1 0 0,0 0 0,1-1 1,-1-1-1,0 1 0,0-1 0,-1-1 0,1 0 1,0-1-1,0 1 0,0-2 0,0 0 0,0 0 1,1 0-1,-1-2 0,1 1 0,-12-6 1,21 9-10,-1-1 1,1 1 0,0 0 0,-1-1 0,1 1 0,-1 0 0,1-1 0,0 1 0,-1 0 0,1-1 0,0 1-1,-1-1 1,1 1 0,0-1 0,0 1 0,-1 0 0,1-1 0,0 1 0,0-1 0,0 1 0,0-1 0,-1 0-1,1 1 1,0-1 0,0 1 0,0-1 0,0 1 0,0-1 0,1 1 0,-1-1 0,0 1 0,0-1 0,0 1-1,0-1 1,1 1 0,-1-1 0,0 0 0,1-7-1240,-8 5-4724,-1 1 3112,11-6-3978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0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336 181 1012,'15'-35'6838,"-11"20"-6062,0-1-1,-1 1 0,-1-1 1,0-19-1,-2 33-583,0 0 0,0 1 0,-1-1 0,1 0 0,0 0 1,0 1-1,1-1 0,-1 0 0,0 1 0,1-1 0,-1 0 0,1 1 0,-1-1 0,1 0 0,0 1 0,-1-1 0,1 1 0,0-1 0,0 1 1,0 0-1,0-1 0,0 1 0,3-2 0,7-6 110,-9 11-176,-14 20-152,2-4 5,-209 363 151,180-316-84,34-57-20,0-1 0,0 0 0,0 0 1,-1 0-1,-11 10 0,16-16-17,0 0-1,-1 0 1,1 0-1,-1 0 1,1 0-1,-1 0 1,0 0-1,1 0 1,-1-1-1,0 1 1,1-1-1,-1 1 1,0-1-1,0 0 1,1 1-1,-1-1 1,0 0-1,0 0 0,0 0 1,1-1-1,-1 1 1,0 0-1,0-1 1,1 1-1,-1-1 1,0 1-1,1-1 1,-1 0-1,0 0 1,1 0-1,-1 0 1,1 0-1,-1 0 1,0-2-1,0 1-1,1 0 0,-1-1 0,1 1 0,0-1 0,0 1 0,0-1-1,1 0 1,-1 0 0,0 1 0,1-1 0,0 0 0,0 0 0,0 1 0,0-1-1,0 0 1,0 0 0,1-3 0,0-1-4,0-1 0,1 0 1,0 1-1,0 0 0,4-9 0,-3 10 5,2-5-15,1 0 1,0 0-1,1 0 0,0 1 1,15-17-1,-20 25 1,0 0 0,0 1 0,0-1 0,1 0 0,-1 1 0,1-1 0,-1 1 0,1 0 0,0 0 0,-1 0 0,1 0 0,0 0 0,0 1 0,-1-1 0,1 1 0,0 0 0,0 0 0,0 0 0,0 0 0,0 0 0,-1 1 0,1-1 0,0 1 0,0 0 0,0 0 0,-1 0 1,1 0-1,0 0 0,-1 0 0,1 1 0,1 1 0,7 5 0,0 0 1,-1 1-1,-1 0 1,1 1-1,-1 0 1,-1 0-1,13 22 1,-15-22 32,1-1 0,-1 1 0,2-1 0,-1 0 0,1-1 0,0 0 0,1 0 0,0-1 0,19 12 0,-23-17-4,0 0-1,0 0 0,0-1 1,0 1-1,1-1 0,-1-1 1,0 1-1,1-1 0,-1 0 1,1 0-1,-1 0 0,0-1 1,1 1-1,-1-1 0,0-1 1,0 1-1,0-1 0,0 0 1,0 0-1,0-1 0,0 1 1,0-1-1,-1 0 1,0 0-1,1-1 0,-1 1 1,0-1-1,-1 0 0,1 0 1,5-9-1,-3 6 14,-1 0 0,0 0 0,-1-1 0,0 0 0,0 0 1,0 0-1,-1-1 0,0 1 0,-1-1 0,0 1 0,0-1 0,-1 0 0,0 0 0,-1 0 1,0 1-1,0-1 0,-1 0 0,-2-10 0,-1 5 4,-1-1 0,-1 1-1,-1 0 1,0 1 0,0 0 0,-2 0 0,1 0-1,-2 1 1,0 0 0,0 1 0,-1 0 0,0 1-1,-15-11 1,16 14-173,-1 0-1,1 1 0,-1 0 1,0 0-1,-1 1 1,0 1-1,1 0 0,-1 0 1,0 1-1,-1 1 1,1 0-1,0 1 0,-1 0 1,1 1-1,-1 0 1,-18 3-1,28-2-295,1 0 0,-1 0-1,1 1 1,-1-1 0,1 0 0,-1 1 0,1-1 0,0 1-1,0 0 1,0 0 0,0 0 0,0 0 0,1 0 0,-1 0-1,0 0 1,1 1 0,-1-1 0,1 0 0,0 1 0,0-1-1,0 1 1,0 0 0,1-1 0,-1 1 0,1 0 0,-1-1-1,1 1 1,0 5 0,0 6-2248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0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92 224 76,'-2'2'166,"0"0"0,0 0 0,1 0 0,-1 0 0,1 0-1,-1 0 1,1 1 0,0-1 0,0 0 0,0 1 0,0-1 0,0 1 0,0-1 0,1 1 0,-1-1 0,1 1-1,0 0 1,0 2 0,0-4-98,-1 0-1,1 0 1,0 0 0,0 0-1,0 0 1,0 0-1,0 0 1,0 0 0,0 0-1,0 0 1,0 0-1,0 0 1,0 0 0,1 0-1,-1 0 1,0 0-1,1 0 1,-1 0 0,1 0-1,-1 0 1,1-1-1,-1 1 1,1 0-1,0 0 1,-1 0 0,1-1-1,0 1 1,0 0-1,-1-1 1,1 1 0,0-1-1,0 1 1,0-1-1,0 1 1,0-1 0,0 0-1,0 1 1,0-1-1,0 0 1,0 0 0,0 0-1,0 0 1,0 0-1,0 0 1,0 0 0,0 0-1,0 0 1,0 0-1,1-1 1,6-1 91,0-1 1,-1-1-1,1 1 0,-1-1 0,0 0 1,0-1-1,-1 1 0,1-1 0,-1-1 1,0 1-1,0-1 0,-1 0 1,0-1-1,0 1 0,8-14 0,-7 9-38,-1-1-1,0 1 1,-1-1-1,-1 0 0,1 0 1,-2 0-1,0-1 1,0 1-1,0-21 0,-3 29-77,0 1 0,0-1-1,0 1 1,0 0-1,0 0 1,-1 0 0,1 0-1,-1 0 1,0 0 0,0 0-1,0 0 1,0 1 0,-1-1-1,1 1 1,-1-1 0,1 1-1,-1 0 1,-3-2-1,-5-4 117,10 7-140,-1 0 0,1 0 0,-1 0 0,0 1 0,0-1-1,1 0 1,-1 1 0,0 0 0,0-1 0,0 1 0,0 0 0,1 0 0,-1 0 0,0 0 0,0 1 0,0-1-1,0 0 1,-2 2 0,-37 12-4,31-10 15,3-1-18,0 1 0,0 0 0,0 0 0,1 1 0,0 0 0,0 0-1,0 0 1,1 1 0,0 0 0,0 0 0,0 0 0,0 0 0,1 1 0,0 0 0,1 0 0,0 0 0,0 0-1,-3 10 1,4-11 13,0 1 0,0-1-1,1 1 1,0 0 0,0 0-1,0-1 1,1 1 0,0 0-1,0 0 1,1-1 0,0 1-1,0 0 1,0 0 0,1-1-1,0 1 1,0-1 0,1 0-1,0 0 1,0 0-1,0 0 1,6 7 0,-7-11-14,0 0 1,0 0-1,0 0 0,0 0 1,1-1-1,-1 1 0,0-1 1,1 1-1,-1-1 0,1 0 1,0 0-1,-1 0 1,1-1-1,0 1 0,-1 0 1,1-1-1,0 0 0,0 0 1,0 0-1,-1 0 1,1 0-1,0 0 0,0-1 1,-1 1-1,1-1 0,0 0 1,0 0-1,-1 0 0,1 0 1,-1 0-1,1-1 1,-1 1-1,0-1 0,1 0 1,2-2-1,2-2 24,-1 1 1,0-1-1,0 0 1,-1 0-1,1-1 1,-1 0-1,0 0 1,-1 0-1,0 0 1,5-13-1,30-115 46,-39 135-71,0 0-1,-1 0 1,1 0 0,0 0-1,0 0 1,0 0 0,0 0-1,0 0 1,0 0 0,0 0-1,0 0 1,0 0 0,0 0-1,0 0 1,0-1 0,-1 1-1,1 0 1,-7 21 73,-7 33 253,13-42-235,0-1 1,1 0 0,0 1 0,1-1 0,0 0 0,1 1 0,0-1-1,1 0 1,5 12 0,-7-20-139,1 1-1,0-1 0,0 0 1,0 0-1,0 0 0,0-1 1,1 1-1,-1 0 0,1-1 1,0 0-1,-1 1 1,1-1-1,0 0 0,1-1 1,-1 1-1,0 0 0,0-1 1,1 0-1,-1 0 0,1 0 1,-1 0-1,1 0 1,-1-1-1,1 1 0,-1-1 1,1 0-1,0 0 0,-1-1 1,1 1-1,-1-1 1,1 1-1,3-3 0,2 1-1187,0-1 1,-1 0-1,1 0 0,-1-1 0,0 0 0,0 0 0,-1-1 0,13-10 1,-6 5-1420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32 178 380,'0'0'121,"0"0"-1,1 0 1,-1 0-1,0 0 1,1 0 0,-1 0-1,0 0 1,0 0-1,1 0 1,-1 0 0,0 0-1,1-1 1,-1 1 0,0 0-1,1 0 1,-1 0-1,0 0 1,0-1 0,1 1-1,-1 0 1,0 0-1,0 0 1,0-1 0,1 1-1,-1 0 1,0 0-1,0-1 1,0 1 0,1 0-1,-1-1 1,0 1-1,0 0 1,0 0 0,0-1-1,0 1 1,0 0 0,0-1-1,0 1 1,0 0-1,0-1 1,0 1 0,0 0-1,0-1 1,0 1-1,0 0 1,0 0 0,0-1-1,0 1 1,0 0-1,-1-1 1,1 1 0,0-1-1,0-17 1863,4 1-1765,5-44 1005,-8 48-29,-2-32 2431,-1 34-2601,-3 18-1234,-2 23 179,2 0 0,0 0 1,2 0-1,2 48 0,-6 44 40,-9 65-6,15-159 42,2 0 0,0-1 0,2 1 0,12 47-1,-15-75-41,0 0-1,0 0 1,0 1-1,0-1 0,0 0 1,0 0-1,1 1 0,-1-1 1,0 0-1,0 0 0,0 0 1,0 1-1,1-1 0,-1 0 1,0 0-1,0 0 0,1 0 1,-1 1-1,0-1 1,0 0-1,1 0 0,-1 0 1,0 0-1,0 0 0,1 0 1,-1 0-1,0 0 0,1 0 1,-1 0-1,0 0 0,0 0 1,1 0-1,-1 0 0,0 0 1,0 0-1,1 0 0,-1 0 1,0 0-1,1 0 1,-1 0-1,0 0 0,17-11-656,11-15-2577,6-15-3777,-20 26 4199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 2084,'-8'0'827,"2"0"-258,0 1 0,0-1 0,-1 1 0,1 0 0,0 1 0,0-1 0,1 1 0,-9 4 0,53-2 1510,73-18-987,-74 8-2150,62-3 1,-95 8 79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69 208 184,'-1'21'1445,"1"-17"-1140,-1 0-1,1 0 0,0 0 1,0 0-1,0 0 1,1 0-1,-1-1 0,3 8 1,-2-10-251,0 0 0,0 0 0,0 0 0,0 0 0,0 0 0,0-1 0,0 1 0,0 0 0,0-1 0,0 1 0,0-1 0,0 1 0,0-1 0,1 0 0,-1 0 1,0 1-1,0-1 0,0 0 0,1 0 0,-1 0 0,0 0 0,0 0 0,1 0 0,-1-1 0,0 1 0,0 0 0,0 0 0,1-1 0,-1 1 0,0-1 0,0 1 0,0-1 1,2-1-1,5-2 58,0 1 0,0-2 0,0 1 0,-1-1 0,1-1 1,-1 1-1,0-1 0,-1 0 0,1-1 0,-1 0 0,-1 0 1,9-13-1,-10 14 16,0 0 0,-1-1 0,0 1 0,0-1 0,0 1 0,-1-1 0,0 0 0,-1 0 0,1 0 0,-1 0 0,-1 0 0,1 0 0,-1 0 0,0-1 0,-1 1 0,-2-12 0,1 15-58,1-1 1,-1 1-1,0 0 0,0 1 1,-1-1-1,1 0 0,-1 0 1,0 1-1,0 0 0,0 0 1,-5-4-1,5 5-68,1 0 0,-1 1 0,0-1 0,-1 1 0,1-1 0,0 1 0,0 0 0,0 1 0,-1-1 0,1 0 0,0 1 0,-1 0 0,1 0-1,0 0 1,-1 0 0,1 0 0,0 1 0,-1 0 0,1-1 0,-4 3 0,-1-1-1,-1 1-1,0 0 0,1 1 1,0 0-1,-16 10 0,19-9 4,-1 0 1,1 0-1,0 0 0,0 1 0,1 0 0,0 0 0,0 0 1,0 0-1,1 1 0,0-1 0,0 1 0,0 0 0,1 0 1,0 0-1,1 1 0,-1-1 0,1 13 0,0-12 31,1 0 0,0 0 0,0 0 0,1-1 0,0 1 0,0 0 0,1 0 0,0-1 0,1 1 0,-1-1 0,2 0 0,-1 0 0,1 0 0,0 0 0,0-1 0,8 10 0,-10-14 2,-1 0-1,1 0 0,0-1 0,0 1 1,0-1-1,1 1 0,-1-1 0,0 0 1,0 0-1,1 0 0,-1 0 0,1 0 0,-1 0 1,1-1-1,-1 1 0,1-1 0,-1 0 1,1 0-1,-1 0 0,1 0 0,0 0 1,-1 0-1,1-1 0,-1 1 0,1-1 1,-1 0-1,0 0 0,1 0 0,-1 0 1,0 0-1,1 0 0,-1-1 0,0 1 1,4-4-1,-1 1 4,-1 0 1,1 0 0,-1-1-1,0 0 1,0 0 0,0 0-1,-1 0 1,1 0 0,-1-1-1,-1 1 1,1-1 0,-1 0-1,2-7 1,0-16-29,-1 1 0,-1-51 0,-2 71 2,1 27 137,0-1 0,1 0 0,1 0 0,0 1 0,10 27 0,-11-41-121,0 1 1,1 0-1,0-1 0,0 0 1,0 0-1,0 0 0,1 0 1,0 0-1,0-1 0,9 8 1,-10-9-90,0-1-1,1 0 1,-1-1 0,1 1 0,0-1-1,-1 1 1,1-1 0,0 0 0,0 0 0,0-1-1,0 1 1,0-1 0,0 0 0,0 0-1,0 0 1,0-1 0,-1 1 0,1-1-1,4-1 1,65-26-9898,-54 25 7177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1148,'0'-8'465,"0"0"0,0 0 0,1 0 0,0 0 0,0 1 0,1-1 1,0 0-1,0 1 0,1-1 0,0 1 0,0 0 0,1 0 0,-1 0 0,2 0 0,-1 1 0,9-10 0,-11 19-393,0 0-1,-1 0 1,1 1-1,0-1 1,-1 0-1,0 1 1,0-1-1,0 1 1,1 6 0,27 256 2111,-19-157-1724,-5-61-274,4 72 295,-8-132-409,-1 0 1,2-1 0,0 1 0,0 0 0,1 0 0,0 0 0,1 0 0,1 1 0,5-12 0,-7 19-72,7-14-2,1 2 1,21-27 0,-30 40-2,0 1-1,0-1 1,0 1 0,0 0-1,1-1 1,-1 1 0,1 0 0,-1 1-1,1-1 1,0 0 0,0 1-1,0-1 1,-1 1 0,2 0-1,-1 0 1,0 0 0,0 0-1,0 1 1,0-1 0,0 1-1,1 0 1,-1 0 0,0 0 0,0 0-1,4 1 1,-4 1-1,-1-1 0,0 1 0,1 0 1,-1 0-1,0-1 0,0 2 0,0-1 0,0 0 0,-1 0 1,1 1-1,-1-1 0,1 0 0,-1 1 0,0 0 0,0-1 0,0 1 1,0 0-1,0-1 0,-1 1 0,1 0 0,-1 0 0,0 0 1,0 0-1,0-1 0,0 1 0,-1 5 0,0 11 6,-1-1 0,-8 32 0,9-48-1,-2 13 6,-1-1 0,0 0 0,-1 0 0,-1-1 0,-14 26 0,18-36-3,0 0 1,0 0 0,0 0 0,0 0 0,-1 0 0,1-1 0,-1 1-1,0-1 1,0 0 0,1 0 0,-1 0 0,-1 0 0,1 0 0,0 0 0,0-1-1,-1 0 1,1 0 0,-1 0 0,1 0 0,-1 0 0,1-1 0,-1 1 0,0-1-1,1 0 1,-1 0 0,0 0 0,1-1 0,-1 1 0,-3-2 0,-41-20 135,45 21-222,1-1 0,-1 0 1,1 0-1,0 0 1,0 0-1,0 0 0,0 0 1,0 0-1,0-1 0,0 1 1,1-1-1,-1 1 0,1-1 1,0 0-1,-2-4 0,3 5-299,1 0 0,-1 0 0,1-1 0,0 2 0,0-1 0,-1 0 0,1 0 0,1 0 0,-1 0 0,0 1-1,0-1 1,1 0 0,-1 1 0,1-1 0,-1 1 0,1 0 0,-1-1 0,1 1 0,0 0 0,0 0-1,3-1 1,11-5-2249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28,'3'3'952,"24"22"3809,8 18-2687,-23-31-1302,-3-13 1422,4-33 565,-12 33-2652,-1 0 1,0 0-1,0 0 1,1 0-1,-1 0 1,0 0-1,0 0 1,0 0-1,0 0 1,0 0-1,-1 0 0,1 0 1,0 0-1,0 0 1,-1 0-1,1 0 1,0 0-1,-1 1 1,1-1-1,-1 0 1,1 0-1,-1 0 1,0 0-1,1 1 0,-2-2 1,0 0-69,-1 1-1,1-1 1,0 1 0,-1 0-1,1 0 1,-1 0 0,1 0-1,-1 0 1,-4 0 0,-3 0-112,0 0 1,-1 1 0,1 0-1,-13 2 1,13-1 70,-1 1 0,1 0 1,0 1-1,0 0 1,0 1-1,0 0 0,0 0 1,1 1-1,-13 8 0,16-8-2,1 0 0,0-1 0,0 1 0,0 1 0,0-1 0,1 1 0,0 0 1,0 0-1,1 0 0,-1 0 0,1 1 0,1 0 0,-1-1 0,-2 14 0,4-14 12,-1 0 0,1 0 0,1 0 0,-1 0 0,1 0 0,0 1 0,1-1 0,-1 0 0,1 0 0,0 0 0,1 0 0,3 11 0,-3-14 0,0-1 0,-1 1-1,1 0 1,0-1 0,0 1 0,0-1 0,1 1-1,-1-1 1,1 0 0,-1 0 0,1 0-1,0-1 1,-1 1 0,1-1 0,0 1-1,0-1 1,0 0 0,0 0 0,0 0-1,1 0 1,-1-1 0,0 1 0,0-1-1,0 0 1,5 0 0,19-2 11,48-8 0,-61 7-38,-1 0 1,1 1 0,0 0-1,-1 1 1,1 0 0,0 2-1,0-1 1,0 2 0,-1 0-1,1 0 1,24 9 0,-35-10 11,1 1-1,-1-1 1,-1 1 0,1 0-1,0 0 1,0 0 0,-1 0 0,1 1-1,-1-1 1,1 1 0,-1-1 0,0 1-1,0 0 1,-1 0 0,1 0 0,0 0-1,-1 0 1,0 0 0,0 1-1,0-1 1,0 0 0,0 1 0,-1-1-1,1 0 1,-1 1 0,0-1 0,0 1-1,0-1 1,0 0 0,-1 1 0,0-1-1,1 1 1,-1-1 0,0 0 0,-1 0-1,1 0 1,-2 4 0,-1 2 4,-1-1-1,1 1 1,-1-1 0,-1 0 0,1 0 0,-1 0 0,-1-1-1,1 0 1,-1 0 0,-1-1 0,1 0 0,-11 7-1,8-8 41,-2 1 0,1-1 0,-1-1 0,1 0 0,-1-1 0,0 0-1,-1-1 1,1 0 0,0-1 0,-1 0 0,1-1 0,0 0-1,-1-1 1,1 0 0,0-1 0,0-1 0,0 0 0,-17-7 0,24 9-334,0-1 0,0 0 0,0 0 1,0 0-1,0-1 0,-5-4 1,10 7 154,-1 0 1,1 0 0,0-1 0,-1 1-1,1 0 1,0-1 0,0 1 0,-1 0-1,1-1 1,0 1 0,0 0 0,0-1-1,0 1 1,-1 0 0,1-1 0,0 1-1,0-1 1,0 1 0,0 0 0,0-1-1,0 1 1,0-1 0,0 1 0,0 0-1,0-1 1,0 1 0,0-1 0,0 1-1,0 0 1,1-1 0,-1 1-1,0-1 1,23-13-6271,-7 9 3681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22 280 364,'0'1'79,"0"0"1,0 0-1,0 0 0,0-1 0,0 1 1,0 0-1,0 0 0,0 0 1,1-1-1,-1 1 0,0 0 0,0 0 1,1-1-1,-1 1 0,0 0 1,1-1-1,-1 1 0,1 0 0,-1-1 1,1 1-1,-1 0 0,1-1 1,0 1-1,-1-1 0,1 1 0,0-1 1,-1 0-1,1 1 0,0-1 1,-1 0-1,2 1 0,0-1 41,1 1 0,-1-1-1,0 0 1,1 0 0,-1-1 0,0 1-1,1 0 1,-1-1 0,0 1 0,5-3-1,2 0 60,0-2-1,0 1 1,-1-1 0,11-7-1,-13 7-124,-1 0 1,0-1-1,-1 1 0,1-1 0,-1 0 0,0 0 0,0 0 1,-1 0-1,1-1 0,-2 1 0,1-1 0,-1 0 1,0 0-1,2-10 0,0-10 464,-2 1 0,0-42 0,-2 57-192,0 9-315,-1 1 0,1-1 0,0 1 0,0-1 0,-1 1 0,1-1-1,-1 1 1,1-1 0,-1 1 0,0 0 0,0-1 0,1 1 0,-1 0 0,0 0 0,0 0 0,0 0 0,0-1-1,0 1 1,-1 1 0,1-1 0,0 0 0,0 0 0,-1 0 0,1 1 0,0-1 0,-1 0 0,1 1 0,-1-1 0,1 1-1,-1 0 1,1 0 0,-1-1 0,1 1 0,-1 0 0,1 0 0,-1 0 0,1 0 0,-1 1 0,1-1 0,-1 0-1,-1 2 1,-3-2-15,1 1 1,0 0-1,0 1 0,0-1 0,0 1 0,0 0 0,1 0 0,-1 0 0,1 1 0,-1 0 0,-5 4 0,1 3 136,1 0 0,1 1 0,-1-1 0,2 1 0,-1 1 0,1-1 0,-4 15 0,7-20-70,1 0 1,1-1-1,-1 1 0,1 0 0,0 0 1,0 1-1,0-1 0,1 0 0,0 0 0,0 0 1,1 0-1,0 0 0,0 0 0,0 0 0,1 0 1,0 0-1,3 7 0,-4-11-32,1 0 1,0 0-1,-1 0 1,1 0 0,0 0-1,0 0 1,0 0-1,0-1 1,0 1-1,0-1 1,1 0-1,-1 1 1,0-1-1,1 0 1,-1 0-1,1-1 1,-1 1-1,1 0 1,0-1-1,-1 0 1,1 0-1,-1 1 1,1-1-1,0-1 1,-1 1-1,1 0 1,-1-1-1,1 1 1,0-1-1,-1 0 1,1 0-1,-1 0 1,0 0-1,4-2 1,-1 1-10,0-1 1,-1 1-1,0-1 0,1 0 1,-1 0-1,0 0 0,-1 0 1,1-1-1,0 0 0,-1 1 1,0-1-1,0 0 0,0-1 1,-1 1-1,1 0 0,-1-1 1,3-7-1,0-11 85,0-1 127,-1 0 0,3-48 0,-7 72-169,-8 44-33,7-29 113,0 1 1,0-1-1,2 1 0,0-1 1,4 26-1,-4-38-155,0 1-1,-1-1 1,1 0 0,1 1-1,-1-1 1,0 0 0,1 0-1,-1 0 1,1 0 0,0 0-1,0 0 1,0-1 0,1 1-1,-1-1 1,0 1 0,1-1-1,0 0 1,-1 0 0,1 0-1,0 0 1,0 0 0,0-1-1,1 0 1,-1 1 0,0-1-1,0 0 1,1 0 0,-1-1 0,0 1-1,1-1 1,4 0 0,26-5-2605,-4-11-3424,-18 8 3417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16 1176,'2'1'302,"0"0"-1,-1 0 1,1 0-1,0 0 0,-1 0 1,1 0-1,0 1 1,-1-1-1,0 0 1,1 1-1,1 2 1,0-1 869,-6-8 2606,2 3-3735,0 0 1,0 0 0,0 0 0,-1 0 0,1 0-1,0 1 1,-1-1 0,0 0 0,1 1 0,-1-1-1,0 1 1,0 0 0,0-1 0,0 1 0,0 0-1,0 0 1,0 0 0,0 1 0,0-1 0,-4 0-1,1 1 35,0 0 0,-1 0-1,1 0 1,0 1 0,0 0-1,0 0 1,-1 1 0,-5 2-1,7-3-76,1 0-1,0 0 0,0 0 0,0 0 1,1 1-1,-1-1 0,0 1 0,0 0 0,1 0 1,-1 0-1,1 0 0,0 0 0,0 1 1,-1-1-1,2 1 0,-1-1 0,0 1 1,0 0-1,1 0 0,-1 0 0,1 0 1,0 0-1,0 0 0,0 0 0,1 0 1,-1 0-1,1 0 0,-1 1 0,1-1 0,0 0 1,0 0-1,1 1 0,-1-1 0,1 0 1,-1 0-1,1 0 0,0 0 0,0 0 1,0 0-1,1 0 0,-1 0 0,1 0 1,0 0-1,0-1 0,-1 1 0,2-1 0,3 4 1,0-2 2,0 0 0,0 0 0,1-1 0,0 0 0,-1 0 0,1-1 0,0 0 0,10 2 0,-9-3 1,-1 1 0,1 0 0,-1 0 0,0 1 1,0 0-1,0 1 0,7 4 0,-12-7-3,-1 1 1,1-1-1,0 1 0,-1 0 1,0 0-1,1 0 1,-1 0-1,0 0 1,0 0-1,0 0 0,0 0 1,-1 1-1,1-1 1,0 0-1,-1 0 1,0 1-1,1-1 0,-1 0 1,0 1-1,0-1 1,-1 0-1,1 1 0,0-1 1,-1 0-1,1 0 1,-1 1-1,0-1 1,-1 2-1,0 3 55,-1 0 0,1 0 0,-2 0 0,1-1 0,-1 0 0,0 0 0,0 0 0,-1 0 1,1 0-1,-1-1 0,-1 0 0,-7 6 0,11-9-29,-1 0 0,0 0 1,0 0-1,0-1 0,0 1 0,0-1 1,-1 0-1,1 0 0,0 0 0,-1 0 1,1-1-1,0 1 0,-1-1 1,1 0-1,-1 0 0,1 0 0,-1 0 1,1-1-1,0 1 0,-1-1 0,1 0 1,0 0-1,-1 0 0,1-1 0,0 1 1,0-1-1,0 1 0,-5-5 1,7 4-20,-1 0 1,1 0-1,-1 0 1,1 0 0,0 0-1,-1 0 1,1-1 0,0 1-1,0 0 1,1-1 0,-1 1-1,1-1 1,-1 1 0,1-1-1,0 1 1,-1-1 0,1 1-1,1-1 1,-1 1 0,0-1-1,1 1 1,0-4 0,0 4-325,-1 1-1,0 0 1,1 0 0,-1 0-1,1-1 1,0 1 0,-1 0 0,1 0-1,0 0 1,0 0 0,0 0 0,0 0-1,0 1 1,0-1 0,0 0 0,0 0-1,1 0 1,5 2-4711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58 106 756,'-5'4'698,"-37"39"2541,41-42-3157,0 0-1,0 0 1,1 0 0,-1 0 0,0 0-1,0 0 1,1 1 0,-1-1-1,0 0 1,1 0 0,-1 0 0,1 1-1,0-1 1,-1 0 0,1 1 0,0-1-1,0 0 1,0 1 0,0-1-1,0 0 1,0 1 0,0-1 0,0 0-1,1 1 1,-1-1 0,0 0-1,1 0 1,-1 1 0,1-1 0,-1 0-1,1 0 1,0 0 0,-1 0-1,1 0 1,0 0 0,0 0 0,0 0-1,2 2 1,-1-2 8,1 0 0,0-1 0,0 1 1,0-1-1,0 1 0,0-1 0,0 0 0,-1 0 0,1 0 0,0 0 1,0-1-1,0 1 0,0-1 0,0 0 0,0 0 0,-1 0 0,1 0 0,0 0 1,-1-1-1,1 1 0,2-3 0,5-2-32,0 0 0,-1-1 0,1 0-1,8-9 1,-15 13-42,-1-1-1,1 0 0,-1 1 0,0-1 1,0 0-1,0 0 0,0-1 0,-1 1 1,0 0-1,1 0 0,-2-1 1,1 1-1,0-1 0,-1 1 0,0 0 1,0-1-1,0 1 0,-1-1 0,1 1 1,-1-1-1,0 1 0,0 0 1,-1 0-1,1-1 0,-1 1 0,0 0 1,0 0-1,-1 1 0,1-1 0,-1 0 1,-5-5-1,8 8-3,-1 0 0,0 0 1,0 0-1,1 0 0,-1 1 0,0-1 0,0 0 1,0 1-1,0-1 0,0 1 0,0-1 0,0 1 1,0-1-1,0 1 0,0-1 0,0 1 0,0 0 1,0 0-1,0 0 0,0 0 0,0-1 0,-1 1 1,1 1-1,0-1 0,0 0 0,0 0 0,0 0 1,0 0-1,0 1 0,0-1 0,0 1 0,0-1 1,0 1-1,0-1 0,0 1 0,0-1 1,0 1-1,0 0 0,0 0 0,1-1 0,-1 1 1,0 0-1,1 0 0,-1 0 0,-1 1 0,-4 5 52,0-1-1,0 1 0,1 0 0,0 1 0,0-1 1,0 1-1,1 0 0,0 0 0,1 0 1,0 0-1,0 1 0,1-1 0,0 1 1,0 0-1,1 0 0,0 0 0,1 0 0,0 9 1,0-13 7,1 0 0,-1 0 1,1-1-1,0 1 1,1 0-1,-1 0 0,1 0 1,0-1-1,0 1 1,0-1-1,1 0 0,0 0 1,0 1-1,0-2 1,0 1-1,0 0 1,1-1-1,-1 1 0,1-1 1,0 0-1,0 0 1,1-1-1,-1 1 0,0-1 1,1 0-1,-1 0 1,1 0-1,0-1 0,0 0 1,0 1-1,0-2 1,-1 1-1,9 0 0,2-1-13,-1 0-1,1 0 1,0-1 0,-1-1-1,1-1 1,-1 0-1,1-1 1,-1 0-1,14-7 1,-21 6-125,-2-1-4496,3-4-3994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1 456,'0'0'142,"1"0"0,0 0 0,-1 0 0,1 0 0,-1 0 0,1 0-1,-1 1 1,1-1 0,0 0 0,-1 0 0,1 1 0,-1-1 0,1 0 0,-1 1 0,1-1 0,-1 1 0,1-1-1,-1 0 1,0 1 0,1-1 0,-1 1 0,0-1 0,1 1 0,-1 0 0,1 2-54,0-1-1,0 1 1,0-1 0,-1 1 0,1-1 0,-1 1 0,0 0-1,0-1 1,0 1 0,-1 4 0,1-5-33,1 0 0,-2-1 1,1 1-1,0 0 0,0 0 0,0-1 1,-1 1-1,1 0 0,-1 0 0,0-1 1,1 1-1,-1-1 0,0 1 0,0 0 0,0-1 1,0 0-1,0 1 0,0-1 0,-1 0 1,1 1-1,0-1 0,-1 0 0,1 0 1,0 0-1,-1 0 0,0 0 0,-2 1 1,4-3 19,-1 1 0,0 0 0,1-1 0,-1 1 0,0 0 0,1-1 0,-1 1 0,1-1-1,-1 1 1,1-1 0,-1 1 0,1-1 0,-1 0 0,1 1 0,-1-1 0,1 0 0,0 1 0,-1-1 0,1 0 0,0 1 0,0-1 0,0 0 0,-1 0 0,1 1 0,0-1 0,0 0 0,0 0 0,0 1 0,0-1 0,0 0 0,0 1 0,1-1 0,-1 0 0,0 0 0,0 1 0,1-1 0,-1 0 0,0 1 0,1-1 0,-1 0 0,0 1 0,1-2 0,13-31 482,-13 32-554,0-1-1,0 0 1,0 1-1,0-1 0,0 1 1,0-1-1,0 1 1,1-1-1,-1 1 0,1 0 1,-1 0-1,1 0 1,-1 0-1,4-2 1,-3 8-275,-14 13-217,-41 37-4747,44-44 3118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46 1380,'2'20'5272,"0"-22"-4125,4-8-218,-2 5-758,-1 0 0,1 0 0,1 0 0,-1 1 0,1-1 0,-1 1-1,1 0 1,1 1 0,-1-1 0,0 1 0,8-3 0,-12 6-171,-1 0-1,1 0 1,-1 0-1,0 0 1,1 0 0,-1 0-1,0 0 1,1 0 0,-1 0-1,0 0 1,1 0 0,-1 1-1,0-1 1,1 0-1,-1 0 1,0 0 0,0 1-1,1-1 1,-1 0 0,0 0-1,0 1 1,1-1-1,-1 0 1,0 1 0,0-1-1,0 0 1,1 1 0,-1-1-1,0 0 1,0 1-1,0-1 1,0 0 0,0 1-1,0-1 1,0 0 0,0 1-1,0-1 1,0 0-1,0 1 1,0-1 0,0 0-1,0 1 1,0-1 0,0 1-1,0-1 1,0 0-1,-1 1 1,1-1 0,0 0-1,0 1 1,0-1 0,-1 0-1,1 0 1,0 1-1,-1-1 1,-11 23 76,7-22-152,0 1 0,1 0 1,-1-1-1,0 0 1,0 0-1,1-1 1,-1 1-1,0-1 0,0 0 1,-8-1-1,-29-5-5216,39 6 4464,-4 0-1558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1140,'0'-18'1423,"-1"7"-543,1 0 0,1 0 1,-1 0-1,2 0 0,0 0 1,3-12-1,12 123 3074,6 235-1228,-22-308-2427,0-24-89,-3-9-326,-1-6-317,1 0-376,0 7-111,0 0 0,1-1 0,0 1 0,0 0 0,1-1 0,-1 1 0,1-1 0,1 1 0,-1-1 0,1 1 0,2-10 0,5 0-2056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28 133 412,'-22'-24'3361,"21"23"-3159,0 0-1,1 0 1,-1 0-1,1 1 1,-1-1-1,1 0 1,0 0 0,-1 0-1,1 0 1,0 0-1,0 0 1,-1 0-1,1 0 1,0 0 0,0 0-1,0 0 1,0 0-1,0 0 1,0 0-1,1 0 1,-1 0-1,0 0 1,0 1 0,1-1-1,-1 0 1,1 0-1,-1 0 1,1 0-1,-1 0 1,2-1 0,4 1 75,0-1 1,0 1-1,0 0 1,0 1-1,0-1 0,0 1 1,12 2-1,-16-2-205,8 1-44,0 0 0,0 0 0,0 2-1,0-1 1,-1 1 0,1 0 0,-1 1 0,0 0 0,0 1-1,0-1 1,0 2 0,11 9 0,-9-6 15,-1 1 1,0 1-1,0-1 1,-2 2-1,1-1 1,-1 1-1,-1 0 1,7 16 0,-5-9 45,-7-12-61,1 0 0,1 0 0,-1 0-1,1-1 1,0 1 0,0-1-1,7 7 1,-10-12-23,-1-1 0,1 1 0,-1-1-1,1 0 1,-1 1 0,1-1 0,0 0 0,-1 1 0,1-1 0,-1 0 0,1 0-1,0 0 1,-1 1 0,1-1 0,0 0 0,-1 0 0,1 0 0,0 0 0,-1 0-1,1 0 1,-1 0 0,1 0 0,0-1 0,-1 1 0,1 0 0,0 0 0,-1 0-1,1-1 1,0 1 0,16-19 41,4-25-103,-6-2-40,2 0-1,2 2 0,25-44 1,-23 51-44,-28 42 132,0 1 1,1 0-1,-1 0 1,1 0-1,0 1 1,-8 12-1,-9 9 32,8-10-11,0 2-1,1 0 1,1 1-1,-15 32 1,5-11 16,31-54 28,1 0 0,1 1 0,13-14 0,30-37-244,-35 34 133,-13 19 39,0-1-1,1 2 1,0-1-1,1 0 0,0 1 1,0 0-1,15-11 1,-21 18 35,0 0 1,-1 0 0,1 1-1,0-1 1,-1 0 0,1 1-1,0-1 1,0 1 0,0-1-1,0 1 1,-1 0 0,1-1-1,0 1 1,0 0-1,0-1 1,0 1 0,0 0-1,0 0 1,0 0 0,0 0-1,0 0 1,0 0 0,0 0-1,0 0 1,0 0 0,-1 1-1,1-1 1,0 0-1,2 1 1,5 28 966,-2 1-1162,5 11 424,-1 1 0,-2 0 0,-3 1 0,0-1 0,-3 53 0,-8 52 2438,6-151-3216,-1-1-1074,1 0 0,0 1-1,1-1 1,-1 0 0,1 0 0,0 1 0,0-1 0,3-6 0,2 0-1574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84,'-11'-11'6344,"1"-2"-3543,10 11-2646,-1 0 0,1 0 0,0 0 0,0 0 0,0 1 0,0-1 0,1 0-1,-1 0 1,0 0 0,1 0 0,-1 1 0,1-1 0,0 0 0,-1 0 0,1 1 0,0-1 0,0 1 0,0-1 0,0 0 0,1 1 0,-1 0 0,0-1 0,3-1 0,-2 2-104,0 1 1,0 0 0,0-1 0,0 1-1,0 0 1,0 0 0,-1 0 0,1 1-1,0-1 1,0 0 0,0 1 0,0-1 0,0 1-1,-1 0 1,1-1 0,0 1 0,0 0-1,2 2 1,7 5-1,0-1 0,-1 2 0,1 0-1,-2 0 1,12 14 0,54 95-1431,-75-117 1163,1-1-1,-1 1 1,0-1 0,0 0 0,1 1 0,-1-1-1,0 1 1,1-1 0,-1 0 0,0 1-1,1-1 1,-1 0 0,1 1 0,-1-1 0,0 0-1,1 0 1,-1 1 0,1-1 0,-1 0-1,1 0 1,-1 0 0,1 0 0,-1 0-1,1 0 1,-1 1 0,1-1 0,-1 0 0,1 0-1,-1-1 1,1 1 0,-1 0 0,1 0-1,-1 0 1,1 0 0,-1 0 0,1-1 0,16-18-3557,-12 13 3033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333 221 60,'1'-22'1399,"1"0"-1,8-31 1,-6 32 359,-1 0 0,2-31 0,-3 30 448,0 14-963,-1 11 237,0 10-1461,0 0-1,2 0 0,4 17 1,4 21 12,-7-19 165,-2-1 1,-1 0-1,-1 1 0,-2-1 1,-1 1-1,-1-1 0,-2 0 1,-1-1-1,-1 1 0,-18 39 1,21-59-133,-1-1 0,0 1 0,-1-2 0,0 1 0,-1-1 0,0 0 0,0 0 0,-1-1 0,0 0 0,0-1 0,-1 0 0,0 0 0,-11 5 1,15-9-44,0-1 1,-1 0 0,1 0 0,-1 0 0,1 0 0,-1-1 0,1 0 0,-1-1 0,0 1 0,1-1 0,-1-1-1,0 1 1,1-1 0,-1 0 0,0-1 0,1 1 0,0-1 0,-1 0 0,1-1 0,0 0 0,0 0 0,0 0 0,1-1-1,-9-6 1,-7-19 80,7 8-326,2 23-2793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1168,'2'0'162,"0"1"-1,0-1 1,0 1 0,0 0-1,0-1 1,0 1 0,0 0-1,0 0 1,0 0 0,-1 1-1,1-1 1,0 0 0,-1 1-1,1-1 1,-1 0 0,1 1-1,-1 0 1,0-1 0,0 1-1,0 0 1,0 0 0,0 0-1,0 0 1,0 0-1,-1 0 1,1 2 0,2 4 271,-1-1 0,0 1 0,0 0 0,-1 0 0,0 13 440,-9-27 2387,-14-7-3203,17 8-25,0 1 0,-1 0 1,0 0-1,0 0 0,0 1 0,0-1 0,0 2 0,-1-1 0,0 1 0,1 0 0,-1 0 0,-10-1 0,13 2-37,-1 1 0,1 0 0,-1 1 0,0-1 0,1 1 1,0 0-1,-1 0 0,1 0 0,-1 0 0,1 1 0,0 0 0,0 0 1,0 0-1,0 0 0,0 1 0,1-1 0,-1 1 0,1 0 0,-1 0 1,1 1-1,-3 3 0,-1 1 12,1 0 0,1 1 0,-1-1 0,1 1 0,1 0 0,0 1 0,0-1 1,1 1-1,0 0 0,0-1 0,1 1 0,1 1 0,-1-1 0,2 0 0,-1 0 0,2 0 1,-1 0-1,1 1 0,5 17 0,-5-26 0,-1-1 1,1 0-1,0 1 0,0-1 1,0 0-1,0 0 0,0 0 1,1 0-1,-1 0 1,0 0-1,0 0 0,1 0 1,-1 0-1,1 0 0,-1-1 1,0 1-1,1-1 0,-1 1 1,1-1-1,0 1 1,-1-1-1,1 0 0,-1 0 1,1 0-1,-1 0 0,1 0 1,0 0-1,-1 0 1,1-1-1,-1 1 0,1 0 1,1-2-1,64-20 71,-38 11-58,-23 9-19,1 1-1,-1-1 1,1 1-1,-1 1 1,1-1-1,0 1 1,-1 0-1,1 1 1,-1 0-1,1 0 0,8 2 1,-12-2-3,-1 0 0,0 1 0,1-1 1,-1 0-1,0 1 0,0 0 0,0-1 0,0 1 0,0 0 0,0 0 0,0 0 1,-1 1-1,1-1 0,-1 0 0,1 0 0,-1 1 0,0-1 0,0 1 1,0-1-1,0 1 0,0 0 0,-1-1 0,1 1 0,-1 0 0,0-1 0,0 1 1,0 0-1,0-1 0,0 1 0,-1 4 0,-2 4 33,1 1-1,-2-1 0,0 1 1,0-1-1,-1 0 1,0-1-1,-1 1 1,0-1-1,0 0 0,-2-1 1,1 1-1,-1-2 1,0 1-1,-1-1 1,0 0-1,0 0 0,0-1 1,-1-1-1,0 0 1,-1 0-1,0-1 1,1 0-1,-2 0 0,-17 3 1,22-8 42,-1-1 0,1 0 0,-1 0 1,1-1-1,0 0 0,0 0 0,0-1 0,-10-4 0,-4-9-6008,24 8 704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91 976,'-2'-7'695,"0"0"1,0-1-1,1 1 1,0-1-1,1 1 0,0-1 1,0-9-1,1-5 2126,15 110-1235,2 318 136,-18-403-1682,0-1 0,0 0 0,0 1 0,0-1 0,0 1 0,0-1-1,1 0 1,-1 1 0,1-1 0,-1 1 0,1-1 0,0 0 0,0 0 0,0 0 0,0 0 0,1 1 0,-1-1 0,0-1 0,1 1 0,0 0 0,-1 0 0,1-1 0,3 3 0,1-1 202,0-1 1,0-1 0,0 1 0,0-1-1,0 0 1,0 0 0,12 0 0,-3-1-33,13 1 23,1-2-1,35-5 1,34-2-559,-91 6-860,-1-8-6198,-3 6 4649,-1-1 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0 252,'0'2'604,"0"0"276,0 0-524,-2 0 284,-3-2-356,1 0-24,1 0-36,-4 0-40,3 0-24,-6 0-44,4 0-60,-1 0-96,0 0-172,0-4-352,2 2-560,1 2-336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3 140,'18'12'4143,"-13"-9"28,-9-5-3912,1 0 0,-1 1-1,1-1 1,-1 1 0,0 0 0,0 0 0,0 0-1,0 0 1,-3 1 0,-6-3 248,7 2-508,0 0-1,0 1 0,0 0 1,0-1-1,0 2 1,0-1-1,0 1 1,0 0-1,0 0 1,1 1-1,-1 0 1,0 0-1,1 0 0,-1 0 1,1 1-1,-1 0 1,1 0-1,0 1 1,1-1-1,-1 1 1,0 0-1,1 1 1,-6 6-1,0 0-1,1 0-1,1 0 1,0 1-1,0 0 1,1 0-1,1 1 1,0 0-1,0 0 1,-3 14-1,6-13 9,0 0-1,0 0 1,2 1-1,0-1 1,0 0-1,1 1 1,1-1-1,4 24 1,-4-33 14,1-1 0,-1 0 0,0 1 0,1-1 0,0 0 0,0 0-1,0 0 1,1 0 0,-1-1 0,1 1 0,0-1 0,0 1 0,0-1 0,0 0 0,1 0 0,-1 0 0,1-1 0,0 1 0,0-1 0,0 0 0,0 0 0,0 0 0,0-1 0,0 1 0,1-1 0,-1 0 0,0 0 0,1-1 0,-1 1 0,1-1-1,6-1 1,5 1 16,0-1-1,-1 0 0,1-1 0,0-1 0,-1-1 0,0 0 0,1-1 0,-2-1 0,1 0 0,-1-1 0,20-12 1,-27 14-30,0 0 0,-1 0 0,1-1 0,-1 0 0,0 0 0,-1 0 0,1-1 0,-1 0 1,-1 0-1,1 0 0,-1 0 0,-1-1 0,1 0 0,-1 0 0,0 0 0,-1 0 0,0 0 1,0-1-1,-1 1 0,0 0 0,0-1 0,-2-15 0,-2 0 46,-2 1 0,0-1 0,-2 1 0,-13-31-1,15 41 8,0 11-55,-1-1 0,1 1 0,-1 0-1,0 0 1,0 1 0,0 0 0,0 0 0,0 0-1,-8 1 1,5-1 20,4 0-42,1 1 1,-1 0-1,1 0 1,-1 0-1,0 1 1,1-1 0,-1 1-1,1 0 1,-1 1-1,1-1 1,0 1-1,0 0 1,-1 0-1,1 0 1,0 0-1,1 1 1,-1 0-1,0-1 1,1 1-1,-7 7 1,4 2-2297,-2 0-3783,6-7 3565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17 980,'1'-1'98,"-1"1"0,0 0-1,1-1 1,-1 1 0,0 0 0,0-1-1,1 1 1,-1-1 0,0 1 0,0 0-1,0-1 1,0 1 0,0-1 0,0 1-1,0-1 1,1 1 0,-1-1-1,0 1 1,0 0 0,-1-1 0,1 1-1,0-1 1,0 1 0,0-1 0,0 1-1,0 0 1,0-1 0,-1 1 0,1-1-1,0 1 1,0 0 0,-1-1 0,1 1-1,0 0 1,0-1 0,-1 1 0,1 0-1,0-1 1,-1 1 0,0-1 0,-20 7 885,-20 19-697,12-7 603,29-18-830,-1 0 1,1 1-1,-1-1 0,1 0 0,-1 0 0,1 1 0,-1-1 0,1 0 0,-1 0 0,1 0 0,-1 0 0,1 0 0,-1 1 0,1-1 0,-1 0 0,1 0 0,-1 0 0,1 0 0,-1-1 0,1 1 1,-1 0-1,1 0 0,-1 0 0,1 0 0,-1 0 0,1-1 0,-1 1 0,1 0 0,0 0 0,-1-1 0,1 1 0,-1 0 0,1-1 0,0 1 0,-1 0 0,1-1 0,0 1 0,-1-1 0,1 1 0,0-1 1,-1 1-1,1 0 0,0-1 0,0 1 0,0-1 0,0 1 0,-1-1 0,1 1 0,0-1 0,0 1 0,0-1 0,0 0 0,0 1 0,0-1 374,35-20 1548,-31 18-1983,0 1 0,0 0-1,0 0 1,1 1 0,-1-1 0,0 1-1,1 0 1,-1 0 0,0 1 0,1-1 0,-1 1-1,1 0 1,-1 0 0,1 0 0,-1 1-1,1-1 1,6 3 0,-7-1 9,-1 0 1,1 0-1,-1 0 1,0 1 0,0 0-1,0-1 1,0 1-1,0 0 1,-1 0-1,1 1 1,-1-1-1,0 0 1,0 1-1,0 0 1,0-1-1,0 1 1,-1 0 0,0 0-1,0 0 1,1 4-1,7 33 240,-1 0 0,-2 0 0,1 54 0,-7-94-223,0 0 0,0 0 0,0 1 0,0-1 1,0 0-1,0 0 0,0 1 0,0-1 0,1 0 1,-1 0-1,1 0 0,-1 0 0,1 1 1,-1-1-1,1 0 0,-1 0 0,1 0 0,1 1 1,-2-2-29,1 0 1,-1 1 0,1-1 0,0 0 0,-1 0 0,1 0 0,-1 0 0,1 0 0,0 0 0,-1 0 0,1 0 0,0 0-1,-1 0 1,1 0 0,-1 0 0,1 0 0,0-1 0,-1 1 0,1 0 0,-1 0 0,1-1 0,-1 1 0,1 0 0,0-1-1,38-37-4655,-29 26-555,-2 6 2378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1 106 892,'4'-6'450,"-1"0"-1,0 0 1,0 0-1,0 0 0,0-1 1,-1 1-1,0-1 1,-1 0-1,0 1 1,0-1-1,0 0 1,0-7-1,-3 7 625,1 0 3080,3 12-2594,0 4-1550,-1-1 0,0 0 0,-1 1 0,1-1 0,-2 0 0,-1 14 0,1 8 91,-18 319 602,19-348-685,0-1 1,0 1-1,0 0 1,0 0-1,1 0 1,-1 0-1,0-1 1,0 1-1,1 0 1,-1 0-1,0 0 1,1-1-1,-1 1 1,1 0-1,-1 0 1,1-1-1,-1 1 1,1 0-1,0-1 1,-1 1-1,1-1 1,0 1-1,-1-1 1,1 1-1,1 0 1,28 3 467,38-14 161,-56 7-615,10-1 14,2-1-23,1 1-1,33-2 1,-57 6-38,-14-8-470,-2-8-2639,-6-9-5717,17 18 5913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96 908,'-1'-3'253,"0"0"1,0-1-1,0 1 0,0 0 0,0 0 0,1-1 1,-1 1-1,1-1 0,0 1 0,0 0 0,0-1 1,1 1-1,-1 0 0,1-1 0,0 1 0,2-6 1,10-24 2987,-15 80-4707,6-16-2608,-1-20 1980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98 336,'8'10'2764,"-11"-6"237,2-4-2871,0 0 0,0 0-1,1 0 1,-1-1 0,0 1-1,0 0 1,1 0 0,-1-1-1,0 1 1,1 0-1,-1-1 1,0 1 0,1-1-1,-1 1 1,0-1 0,1 1-1,-1-1 1,1 0 0,-1 1-1,1-1 1,0 1 0,-1-1-1,1 0 1,-1 0 0,1 0-1,-1-3 105,0-1 0,0 1 0,0-1 0,1 1 1,0-1-1,0 0 0,1-5 0,-1-6 1045,-1 9 1312,4-3-789,3-7-1757,-3 9 4,-2 14-13,3 17-17,-2-8 28,0 1 1,-1 0 0,-1 0 0,-2 20-1,2 46 158,1-44 206,-1-33-302,-1 1 1,1 0 0,1 0-1,-1 0 1,1 0 0,0-1-1,0 1 1,0 0 0,1-1-1,0 1 1,0-1-1,5 9 1,-6-13-93,0 0 0,0 0 0,0 0 0,1-1 0,-1 1 0,0 0 0,0-1 0,1 1 0,-1-1 0,0 1 0,1-1 0,-1 0 0,0 0 0,1 0 0,-1 0 0,0 1 0,1-2 0,-1 1 1,0 0-1,1 0 0,-1 0 0,0-1 0,1 1 0,-1 0 0,0-1 0,1 0 0,-1 1 0,0-1 0,0 0 0,0 1 0,0-1 0,0 0 0,0 0 0,0 0 0,0 0 0,0 0 0,1-1 0,2-1-35,-1 0 0,1-1 0,-1 1-1,0-1 1,0 0 0,0 0 0,0 0 0,-1 0 0,4-8-1,-4 2-1033,-1 0-1,0 0 0,-1 0 0,0 0 0,0 1 0,-3-12 0,0-23-6959,5 29 5352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35 956,'-9'-10'5998,"-6"-9"4740,11 14-7474,8 5-3355,-3 1-302,0-1 0,0 1 0,0 0 0,-1-1 0,1 1 0,0 0 0,0-1 0,-1 1 0,1 0 0,0 0 0,-1 0 0,1-1 1,-1 1-1,1 0 0,-1 0 0,1 0 0,-1 0 0,0 0 0,1 0 0,-1 0 0,0 0 0,0 0 0,0 0 0,0 0 0,0 0 0,0 0 1,0 0-1,0 0 0,0 0 0,0 0 0,-1 0 0,1 0 0,0 0 0,-1 0 0,1 0 0,-1 0 0,1 0 0,-2 1 0,-1 6-1280,1 2-822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12 112 716,'-6'-21'5028,"7"-17"-1993,0 33-2606,0-1 1,-1 1-1,0-1 0,0 1 0,0-1 1,-1 1-1,-2-10 0,1 19 2069,0 17-2072,2 25-528,3-1 281,10 198 1060,-14-185-1003,0 3 591,10 85 1,-6-120-174,-3-25-1004,-3-14-1860,1-5-2538,1 1-3850,1 12 5854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57 1296,'-33'1'9975,"52"-6"-9276,45-18-148,-54 18-829,1 1 0,0-1 0,1 2 0,-1-1 0,1 2 0,-1 0 0,1 0 0,23 0 1,-34 2 1,0 0 1,0 1 0,0-1-1,0 0 1,0 1-1,0-1 1,0 1 0,-1-1-1,1 1 1,0 0 0,0-1-1,0 1 1,-1 0 0,1-1-1,0 1 1,-1 0-1,1 0 1,0 0 0,-1 0-1,1 0 1,-1 0 0,0 0-1,1 0 1,0 2 0,1 4-2045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167 155 204,'-2'-3'624,"0"-1"1,0 1-1,0 0 1,0 1-1,-1-1 0,1 0 1,-1 1-1,0-1 1,-5-3-1,-15-14 14405,49 37-14349,19 14-1163,-3 1 629,-37-26-466,0-1 1,1-1-1,0 1 0,0-1 1,0 0-1,1 0 0,9 4 0,-15-8 99,0 0-1,0 0 1,-1 0-1,1 0 0,0-1 1,0 1-1,0 0 1,-1 0-1,1-1 1,0 1-1,0 0 0,-1-1 1,1 1-1,0-1 1,-1 1-1,1-1 0,-1 1 1,1-1-1,0 1 1,-1-1-1,1 0 0,-1 1 1,1-1-1,-1 0 1,0 0-1,1 1 0,-1-1 1,0 0-1,0 0 1,1 1-1,-1-1 0,0 0 1,0 0-1,0 0 1,0 1-1,0-1 0,0 0 1,0-1-1,4-44-2756,-4 31 2859,3 2 184,-1 0 0,2 1-1,0-1 1,7-14-1,6-21 2031,-16 35 133,-10 17-1106,-8 18-748,-100 203 1268,-39 70 793,148-280-2375,3-6-108,0 0 0,0-1 0,-1 0-1,-10 11 1,11-58-9614,7 27 6617,1-1-17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52,'-28'11'3670,"-14"6"-2928,20-12 170,0-2 1,0-1-1,-41-1 1,59-1-596,186-13 3850,-42 1-4161,-38 6-679,-100 6-228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0.2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1 832,'3'0'389,"0"0"-1,0 1 1,0-1 0,0 1-1,0 0 1,0-1-1,0 2 1,0-1 0,0 0-1,3 3 1,-2-2-283,-1 0 0,0 0 1,1 1-1,-1 0 0,0 0 0,0 0 0,-1 0 1,1 0-1,-1 0 0,1 1 0,-1-1 1,0 1-1,0 0 0,-1 0 0,1-1 0,-1 1 1,0 0-1,0 0 0,1 8 0,-2-11 4,-21-14 2833,16 8-2924,-1 0 0,-1 1 0,1-1 0,0 1 0,-1 0 0,0 1 0,0 0 0,0 0 0,-1 0 0,1 1 0,-1 0 0,1 1 0,-1-1-1,1 1 1,-16 1 0,17 0-22,-1 1 1,1 0-1,0 0 0,0 1 0,0 0 0,0 0 0,0 0 0,0 1 0,0 0 0,1 0 1,-1 0-1,1 1 0,0 0 0,0 0 0,0 0 0,1 0 0,-1 1 0,1 0 1,-7 10-1,1 1 0,0-1 1,1 2 0,1-1 0,0 1-1,2 1 1,-7 22 0,11-30 3,0-1 1,1 1-1,0 0 0,1 0 1,0-1-1,0 1 1,1 0-1,0 0 1,1-1-1,0 1 0,0-1 1,1 1-1,7 14 1,-7-18 2,-2-3 0,0 0 1,1 1-1,-1-1 1,1 0-1,0 0 1,0 0-1,0 0 1,0-1-1,1 1 1,2 2-1,-3-4-1,1 0 0,-1-1 0,0 1 0,1-1 0,-1 1 0,0-1 0,1 0 0,-1 0 0,1 0 0,-1 0 0,0-1 0,1 1 0,-1-1 0,0 1 0,1-1 0,3-2 0,42-16 28,-35 13-35,-1 0 0,1 1 0,1 1 0,-1 0 0,28-4 0,-38 8 2,0-1-1,0 2 0,0-1 1,0 0-1,0 1 1,0-1-1,0 1 1,0 0-1,0 0 1,-1 0-1,1 0 1,0 1-1,0-1 1,-1 1-1,1 0 1,-1-1-1,1 1 1,-1 0-1,0 0 1,0 1-1,0-1 0,0 0 1,0 1-1,-1-1 1,1 1-1,-1 0 1,1 0-1,-1-1 1,0 1-1,0 0 1,0 0-1,0 6 1,5 12 2,-2 0 0,0 1 0,-1 0 1,-1 0-1,-2 0 0,0 0 0,-6 41 1,4-50 3,0-1 0,-1 0 0,-1 0 0,0 0 0,-1 0 0,0-1 0,0 1 0,-1-1 0,-1-1 0,0 1 1,0-1-1,-1 0 0,-1-1 0,1 0 0,-13 10 0,17-17-2,1 0 0,-1 0 0,0 0-1,0 0 1,0 0 0,-1-1 0,1 0 0,0 0 0,0 0-1,-1 0 1,1-1 0,-1 0 0,1 1 0,0-2 0,-1 1-1,1 0 1,0-1 0,-1 0 0,1 0 0,0 0 0,0-1 0,0 1-1,0-1 1,-8-4 0,3 1 4,1-1 0,-1 1 0,1-2 0,0 1-1,0-1 1,0 0 0,1-1 0,1 1 0,-9-13 0,-2-19 166,2 4-889,3 17-2729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1.1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53 792,'12'-37'3812,"-12"22"385,0 19-3349,10 11-309,62 61-310,-43-48-187,-1 2 1,-1 1-1,-2 1 1,24 40-1,-43-61-187,9 11 410,-14-23-477,0 0 1,-1-1 0,1 1 0,-1-1 0,1 1-1,-1-1 1,1 1 0,-1-1 0,0 1-1,0-1 1,0 0 0,0 1 0,0-1 0,0 1-1,0-1 1,-1-2 0,3-7-3405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1.9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230 67 444,'11'-26'1841,"-9"22"-1408,0 0-1,0-1 1,-1 1 0,1-1 0,-1 1 0,1-11 1224,-18 57-1364,-18 20-156,-77 102-1,107-160-152,0 0-1,0-1 0,0 1 0,-1-1 1,1 0-1,-1-1 0,0 1 0,0-1 1,0 0-1,0 0 0,-9 2 0,-14 0-4405,32-4 2888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2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 96 568,'-2'-3'262,"1"0"-1,-1 1 1,1-1 0,0 0-1,0 0 1,0 0 0,0 0-1,0 0 1,0 0 0,1 0-1,0 0 1,-1 0 0,1 0-1,0 0 1,1-6 0,-1 5 65,1 0-1,-2 0 1,1 0 0,0-1 0,-1 1 0,0 0-1,0 0 1,-2-6 0,3 10-301,-1 1-1,0-1 1,1 1 0,-1-1-1,1 1 1,-1-1-1,1 1 1,-1-1 0,1 1-1,0-1 1,-1 1 0,1 0-1,0-1 1,-1 1-1,1 0 1,0-1 0,0 1-1,-1 0 1,1-1 0,0 1-1,0 0 1,0 0 0,0-1-1,0 1 1,0 0-1,0 1 1,-6 30-120,6-30 132,-12 95 85,3 188-1,9-240-104,2-16 34,1-27 24,1-16-112,1-11-674,-4 18-143,0 1 0,0-1 1,1 1-1,0-1 1,6-11-1,0 5-1092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3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 1 168,'15'31'5696,"-15"-31"-5660,0 0 0,0 1-1,0-1 1,0 0 0,0 0 0,0 0-1,0 0 1,0 0 0,0 0-1,0 0 1,0 0 0,0 0 0,0 1-1,0-1 1,0 0 0,0 0 0,0 0-1,0 0 1,0 0 0,0 0 0,0 0-1,-1 1 430,1 0-429,0-1-1,0 0 1,0 0 0,0 0-1,0 0 1,0 0 0,-1 0 0,1 0-1,0 0 1,0 0 0,0 0 0,0 0-1,0 0 1,0 0 0,0 0 0,0 0-1,-1 0 1,1 0 0,0 0-1,0 0 1,0 0 0,0 0 0,0 0-1,0 0 1,0 0 0,0 0 0,-1 0-1,1-1 1,-16-10 631,12 8-663,-1 0 0,0 0 0,0 0 0,-1 1 1,1 0-1,0 0 0,-1 1 0,1-1 0,-1 1 0,0 0 0,1 1 0,-1 0 0,0-1 0,1 2 0,-1-1 0,0 1 1,1-1-1,-1 2 0,-7 1 0,3 0-5,0 0 1,1 0 0,-1 1-1,1 0 1,0 0 0,0 1-1,0 0 1,1 1 0,0 0-1,-10 9 1,13-9-4,1 0 0,-1 1 0,2-1-1,-1 1 1,1 0 0,0 0 0,0 0 0,1 0-1,0 0 1,0 1 0,0-1 0,1 0-1,0 10 1,0 1 10,2 0 0,-1 0 0,2-1 0,6 28 0,-8-43-3,0 0 0,0 1-1,1-1 1,-1 0-1,1 0 1,0 0 0,0 0-1,0 0 1,0 0-1,0 0 1,0 0-1,0-1 1,0 1 0,1 0-1,-1-1 1,1 1-1,-1 0 1,1-1 0,0 0-1,0 1 1,-1-1-1,1 0 1,0 0-1,0 0 1,3 1 0,1-2 2,0 1-1,0-1 1,-1 0 0,1-1 0,0 1 0,0-1 0,10-3 0,3 0-14,-13 4 9,-1 0 0,1 0 0,-1 1 0,1 0-1,-1 0 1,1 0 0,-1 1 0,0-1-1,0 1 1,1 1 0,7 4 0,0 0-2,-1 0 1,0 1-1,14 13 1,-22-17 0,0 1-1,0 0 1,-1 0 0,0 0-1,0 0 1,0 1 0,0-1 0,-1 1-1,0 0 1,0 0 0,0 0-1,-1 0 1,1 8 0,0 0-3,-1 0 1,-1 0-1,0 1 0,-4 22 1,3-32 5,0 0 0,-1-1 0,1 1 0,-1-1 0,0 1 1,-1-1-1,1 0 0,-1 1 0,0-2 0,0 1 0,0 0 0,0 0 0,-1-1 1,0 0-1,1 0 0,-1 0 0,0 0 0,-1 0 0,-6 3 0,-5 1 34,-1 0 1,0-1-1,-1 0 0,-18 3 0,29-8-12,1 0 1,0-1-1,-1 1 0,1-1 1,0-1-1,-1 1 0,1-1 0,0 0 1,0 0-1,0-1 0,0 0 1,0 0-1,0 0 0,-11-7 0,0-2 55,0 0 0,1-2-1,-19-17 1,35 29-140,0 1 1,0-1-1,0 1 0,0-1 1,0 0-1,0 1 1,0-1-1,0 0 0,1 1 1,-1-1-1,0 1 0,0-1 1,1 1-1,-1-1 1,0 0-1,1 1 0,-1-1 1,0 1-1,1 0 0,-1-1 1,1 1-1,-1-1 1,1 1-1,-1 0 0,1-1 1,-1 1-1,1 0 1,0-1-1,-1 1 0,1 0 1,-1 0-1,2-1 0,20-10-3971,-10 9 2142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7 280,'-125'-7'7652,"125"7"-7609,12 4 512,15 2-167,255 28 399,-243-31-742,-37-3-68,-1 0 0,1 0 0,-1 0 0,1 0 0,-1 0 0,0 0 0,1-1 0,-1 1 0,1 0 0,-1-1 0,1 1 1,-1-1-1,0 0 0,1 1 0,-1-1 0,0 0 0,0 0 0,1 0 0,-1 0 0,0 0 0,0 0 0,1-1 0,-2 2-30,0-1-1,0 1 0,0-1 1,0 1-1,0-1 0,0 1 1,0 0-1,0-1 0,0 1 1,0-1-1,-1 1 0,1 0 1,0-1-1,0 1 0,0-1 1,-1 1-1,1 0 0,0-1 0,0 1 1,-1 0-1,1 0 0,0-1 1,0 1-1,-1 0 0,1-1 1,-1 1-1,1 0 0,0 0 1,-1 0-1,1-1 0,0 1 1,-1 0-1,1 0 0,-1 0 1,1 0-1,0 0 0,-1 0 1,1 0-1,-1 0 0,0 0 1,-17-2-5041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5.4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95 336,'-8'-36'2946,"6"33"-2695,1-1 1,0 1-1,-1 0 0,2-1 0,-1 1 0,0-1 0,1 1 0,-1-1 0,1 1 0,0-1 0,0 1 1,2-7-1,3 3 1629,-4 18-552,11 24-1161,-9-18-97,1 0 0,-2 0 0,0 0 0,-2 31 0,0-46-66,9 277 282,-16 1-9,26-355-4062,-8 42-253,-4 18 1854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6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86 232,'7'-77'5842,"-8"69"-4542,-2 15-725,0 19-423,14 121 682,1 1-452,-16-45-209,1-67-30,1 0 1,3 0-1,0 0 1,9 45 0,-5-72-7,2-18-880,5-31-2569,-9 26 1013,4-3 176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6.7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1260,'26'-3'4509,"21"-7"-3146,17-4-1372,-21 9 75,2 0-15,80-20 0,-118 24-723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7.1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15 588,'-21'1'3515,"29"2"-755,38-1-1435,-30-4-1222,235-17 221,-251 19-348,0 0-1,0 1 0,0-1 0,0 0 1,-1 0-1,1 0 0,0 0 0,0 0 1,0 0-1,0 0 0,0 1 0,0-1 1,0 0-1,0 0 0,-1 0 0,1 0 1,0 0-1,0 1 0,0-1 0,0 0 1,0 0-1,0 0 0,0 0 0,0 0 1,0 1-1,0-1 0,0 0 0,0 0 1,0 0-1,0 0 0,0 1 0,0-1 1,0 0-1,0 0 0,0 0 0,1 0 1,-1 0-1,0 1 0,0-1 0,0 0 1,0 0-1,0 0 0,0 0 0,0 0 1,0 0-1,1 1 0,-1-1 0,0 0 1,0 0-1,0 0 0,0 0 0,0 0 1,1 0-1,-1 0 0,0 0 0,0 0 1,0 0-1,0 0 0,0 0 0,1 0 1,-1 0-1,0 0 0,0 0 0,0 0 1,0 0-1,1 0 0,-15 12-2815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5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9 604,'-1'1'254,"1"-1"0,-1 1 1,0-1-1,0 1 0,0-1 0,1 1 0,-1-1 0,0 1 1,0-1-1,0 0 0,0 1 0,0-1 0,0 0 0,0 0 1,0 0-1,1 0 0,-1 0 0,0 0 0,0 0 0,0 0 1,-2-1-1,3 1-168,0 0 0,-1 0 0,1 0 0,0 0 0,0 0 0,-1 0 0,1 0 0,-4-14 11875,-1 25-12043,3 13 81,0 0 1,2 0-1,0 0 1,5 25-1,-1-3 26,32 204 174,-34-236-190,1 9 126,-3-42-140,5-21-4945,6 1-6570,-9 31 8943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7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21 168,'-33'13'6988,"53"-10"-5745,23 0-1197,0-1 0,0-3-1,0-1 1,0-2 0,62-14 0,-90 9-928,-2 1-4630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0 140 824,'3'-139'8503,"1"195"-6250,6 16-2220,-3 0-1,-3 0 1,-3 0-1,-9 73 0,7-137-11,1 2 14,0-1-1,-1 1 1,-1-1-1,1 1 1,-1-1 0,-5 12-1,1-79-6240,8 45 3986,2-1-55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8.6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35 1084,'-9'-32'5855,"16"30"-3382,10 13-2015,27 28-373,-2 1 0,-2 2 0,-2 2 0,55 81 0,-93-124-108,0-1 0,0 0 0,1 1 0,-1-1-1,0 0 1,0 1 0,0-1 0,0 0 0,0 1 0,0-1 0,1 0 0,-1 1 0,0-1 0,0 0-1,1 0 1,-1 1 0,0-1 0,0 0 0,1 0 0,-1 1 0,0-1 0,0 0 0,1 0-1,-1 0 1,0 0 0,1 1 0,-1-1 0,0 0 0,1 0 0,-1 0 0,1 0 0,-1 0 0,0 0-1,1 0 1,-1 0 0,0 0 0,1 0 0,-1 0 0,0 0 0,1 0 0,-1 0 0,0 0 0,1-1-1,5-15-3306,-2 0-616,2 8 1956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9.4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238 66 692,'3'-16'5072,"-22"28"-4198,-25 30-1227,7-3 437,-103 106 450,171-171-526,38-22-1,-47 35-316,-1-1-1,0-2 1,-1 0 0,-1-1-1,0 0 1,-1-2-1,20-27 1,-37 43 504,1 1 0,-1-1 0,1 0 0,-1 0 0,0-1 0,0 1 0,-1 0 0,1 0-1,-1 0 1,1-1 0,-1 1 0,0 0 0,0 0 0,-1-1 0,0-3 0,1 7-142,0 0-1,-1-1 1,1 1-1,0 0 1,-1 0-1,1 0 1,0 0-1,-1 0 1,1 0-1,-1 0 1,1 0-1,0 0 1,-1 0-1,1 0 1,0 0 0,-1 0-1,1 0 1,0 0-1,-1 0 1,1 0-1,-1 1 1,1-1-1,0 0 1,0 0-1,-1 0 1,1 1-1,0-1 1,-1 0-1,1 0 1,0 1 0,0-1-1,-1 0 1,1 0-1,0 1 1,0-1-1,0 0 1,-1 1-1,1-1 1,0 0-1,0 1 1,0-1-1,0 1 1,-10 16 523,5 2-558,1 1 1,2 0 0,0-1-1,1 1 1,2 36-1,21 103 198,0 4-75,-18-58 65,-5-49-1606,-2-65 107,2 6 648,0 0 0,0 0 0,0-1 0,0 1 0,1 0 0,-1 0-1,1-1 1,0-4 0,4-5-1587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1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88 324,'-10'-87'8915,"26"182"-6039,5 21-3078,5 194 559,-26-310-315,-7-34-3232,6 31 2555,0-1 0,1 1 0,0-1 1,0 1-1,0 0 0,0-1 0,0 1 1,2-7-1,2-4-1550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1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13 104 1392,'-3'-8'1139,"1"5"-666,1-1 0,-1 0-1,1 0 1,0 0 0,0 0-1,0 0 1,1 0 0,-1-7-1,2 10-422,-1-1 0,1 0 0,0 1 0,-1-1 0,1 0 0,0 1 0,0-1-1,0 1 1,0-1 0,0 1 0,0-1 0,1 1 0,-1 0 0,0-1 0,1 1 0,-1 0-1,1 0 1,-1 0 0,1 0 0,0 1 0,-1-1 0,1 0 0,3 0 0,8-4 0,1 0 0,0 2 1,0 0-1,0 0 1,0 1-1,0 1 0,0 1 1,1 0-1,-1 0 1,24 5-1,-19-1-32,0 0-1,0 2 1,-1 0 0,1 1-1,-2 0 1,1 2 0,29 19 0,-34-19-20,-1 0 1,0 1 0,-1 0-1,0 1 1,0 0 0,-2 1-1,1 0 1,-1 0 0,-1 1-1,7 14 1,-10-17 7,-1 0-1,-1 0 1,1 0 0,-2 1-1,1 0 1,-1-1 0,-1 1-1,0 0 1,-1 0 0,0 0-1,0-1 1,-1 1-1,-1 0 1,-5 20 0,1-14 6,0-1 0,-1 0 0,-1 0 0,-1 0 0,0-1 0,-1 0 0,-1-1-1,0 0 1,-1-1 0,-23 21 0,19-20-1,-2 0 0,1-1-1,-2-1 1,0-1 0,0-1-1,-1 0 1,0-2 0,-28 9-1,40-15-122,-1 0-1,1-1 1,-1 0 0,0 0-1,0-1 1,-15-1 0,20 1-276,1-1 0,-1 1 1,0-1-1,1 0 1,-1-1-1,1 1 0,0 0 1,-1-1-1,1 0 1,0 0-1,-5-4 0,1-2-1522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1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94 796,'2'-8'644,"0"1"-1,0-1 0,-1 0 1,0 0-1,0 0 1,-1-8-1,0-11 1009,-1 23-708,0 9 179,-4 78-495,10 148-1,1-51-220,-6-180-413,0 0 0,1 0-1,-1 0 1,0 0 0,0 0 0,0 1 0,0-1 0,0 0-1,0 0 1,0 0 0,0 0 0,0 0 0,0 0 0,0 1-1,0-1 1,0 0 0,0 0 0,0 0 0,0 0 0,0 0-1,0 0 1,-1 1 0,1-1 0,0 0 0,0 0 0,0 0-1,0 0 1,0 0 0,0 0 0,0 0 0,0 0 0,0 1-1,0-1 1,-1 0 0,1 0 0,0 0 0,0 0 0,0 0-1,0 0 1,0 0 0,0 0 0,0 0 0,-1 0 0,1 0-1,0 0 1,0 0 0,0 0 0,0 0 0,0 0 0,0 0-1,-1 0 1,1 0 0,0 0 0,0 0 0,0 0 0,0 0-1,0 0 1,0 0 0,-1 0 0,1 0 0,0 0 0,0 0-1,0 0 1,0-1 0,0 1 0,0 0 0,-1 0 0,-9-12-1119,-8-16-2860,15 17 2009,2 1-88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5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7 257 948,'-2'-2'336,"2"-1"1,-1 1-1,0 0 0,0 0 0,1-1 1,-1 1-1,1 0 0,0-1 0,0 1 0,-1-1 1,2 1-1,-1 0 0,0-1 0,1-3 1,17-36 1184,-9 28-1392,1 1 1,-1 1-1,19-18 1,-13 16-12,0 0 0,0 1 0,1 0 0,1 2 1,33-18-1,-47 27-165,1 0 1,0 0 0,-1 1-1,1 0 1,0-1 0,0 1-1,0 1 1,0-1 0,0 1-1,0-1 1,0 1-1,0 0 1,0 1 0,0-1-1,0 1 1,0 0 0,0-1-1,-1 2 1,1-1 0,0 0-1,0 1 1,-1 0 0,1 0-1,-1 0 1,1 0 0,-1 0-1,0 1 1,0 0-1,0-1 1,0 1 0,-1 0-1,1 0 1,-1 1 0,0-1-1,0 0 1,3 6 0,-3-3-537,0-1 1,-1 1 0,1-1 0,-1 1 0,0 0 0,-1 0-1,1-1 1,-2 12 0,1-16 457,0 11-1455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8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7 1012,'-31'18'5726,"31"-18"-5677,0 0 1,0 1-1,0-1 1,0 0-1,0 0 1,0 0-1,0 0 1,0 0-1,0 1 0,0-1 1,0 0-1,0 0 1,0 0-1,0 0 1,0 0-1,0 0 1,0 1-1,0-1 1,1 2 840,-1-2-841,0 0 1,0 0-1,0 0 1,1 0-1,-1 0 0,0 0 1,0 0-1,0 0 1,0 0-1,0 0 1,0 0-1,1 0 1,21-1 785,32-10-351,-39 7-680,0 0 1,0 1-1,1 0 0,-1 1 0,1 1 0,0 1 0,-1 0 0,29 4 0,-43-4 9,0 1 0,0-1 0,1 1-1,-1-1 1,0 1 0,0-1-1,0 1 1,0 0 0,0-1-1,0 1 1,0 0 0,0 0-1,0 0 1,0 0 0,-1 0 0,1 0-1,0 0 1,0 0 0,-1 0-1,1 0 1,-1 0 0,1 1-1,-1-1 1,0 0 0,1 0-1,-1 0 1,0 1 0,0-1-1,0 0 1,0 0 0,0 1 0,0 1-1,-4 6-1462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3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0 276,'-5'3'687,"-42"26"3664,47-29-4260,-1 1 0,0-1-1,1 1 1,-1-1 0,1 1-1,-1 0 1,1-1 0,-1 1 0,1 0-1,-1 0 1,1-1 0,0 1-1,0 0 1,-1 0 0,1-1 0,0 1-1,0 0 1,0 0 0,-1 0-1,1-1 1,0 1 0,1 1-1,-1-1-19,1 0-1,0 0 0,-1 1 0,1-2 1,0 1-1,0 0 0,0 0 0,0 0 0,0 0 1,0 0-1,0-1 0,0 1 0,0 0 1,1-1-1,-1 1 0,0-1 0,0 0 0,0 1 1,3-1-1,10 3 105,1-1-1,-1 0 1,1-1 0,0-1-1,-1 0 1,1-1 0,-1-1 0,20-4-1,-17 3-540,-1 0-1,1 1 1,0 1-1,0 1 1,28 3-1,-29 1-5083,-9-2 3578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178 103 1368,'-1'-8'668,"0"1"-1,0 0 1,-1 1 0,1-1-1,-5-9 1,4 10-263,0-1 0,0 0 1,0 0-1,1-1 0,-1-8 0,13 190 2512,6 171-1449,26-79-1197,-33-137-268,8 295 135,-34-233-119,25 175 78,-2-305-103,-6-58 77,1-7 384,-3-14-53,-35-36-560,-2 1 1,-3 1-1,-57-55 0,89 97 138,-23-20 67,30 29 32,4 4-7,17 15-17,213 206 200,-219-210-21,2-3-1262,-14-11 914,-1-1 0,1 1 0,0-1 0,0 1 0,-1-1 0,1 1 0,-1-1 0,1 0 0,0 0 0,-1 1 0,1-1 0,-1 0 0,1 0 0,-1 1 0,0-1 0,1 0 0,-1 0 0,0 0 0,0 0 0,0 0 0,1 0 0,-1 1 0,0-3 0,2-4-489,0 0 0,0 0 1,1 0-1,0 0 0,0 1 0,1-1 1,9-11-1,-4 7 296,1 1 0,0 0 0,15-11 1,-14 12 368,73-64 265,-75 64 438,-1 0 0,-1 0 0,13-21 0,-16 25 242,-5 12-717,-9 16-107,-27 27 860,-53 56 0,7-9-590,82-96-497,0 0 0,0 1 1,-1-1-1,1 0 0,-1 0 0,1 0 1,-1 0-1,0-1 0,1 1 1,-1 0-1,0-1 0,1 1 1,-1-1-1,0 1 0,-3-1 0,-4-4-2278,15-11-1851,2 9 1850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3.8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 0 864,'4'2'571,"0"-1"-1,1 0 1,-1 0 0,0-1-1,1 1 1,-1-1 0,1 0 0,-1 0-1,7-1 1,8 0 1640,-52-3-1403,7 5-802,0 0 0,-1 2-1,1 1 1,-30 9 0,44-10-11,1 0 1,0 1-1,-1 1 0,1 0 1,1 0-1,-1 1 0,1 1 1,0-1-1,0 2 0,1-1 1,-12 14-1,17-17 4,1 1 0,0 0 0,0 0 0,0 0 1,1 0-1,0 1 0,0-1 0,0 0 0,0 1 0,1 0 1,0-1-1,0 1 0,1 0 0,0 9 0,0-13 4,0 1 0,0 0 1,1 0-1,-1-1 0,1 1 0,0 0 0,-1-1 0,1 1 1,1-1-1,-1 1 0,0-1 0,1 1 0,-1-1 0,1 0 1,0 0-1,-1 0 0,1 0 0,0 0 0,0 0 1,1 0-1,-1 0 0,0-1 0,0 0 0,1 1 0,-1-1 1,1 0-1,0 0 0,-1 0 0,1 0 0,0-1 0,3 1 1,12 1 4,1-1 0,-1-1 1,1-1-1,19-3 0,-26 2-12,-1 0-1,1 1 1,-1 0-1,1 1 0,-1 0 1,1 1-1,-1 0 1,1 1-1,-1 0 0,0 1 1,0 0-1,0 0 0,13 7 1,-21-8 2,1 1 1,0-1-1,-1 1 1,0 0 0,1 0-1,-1 0 1,0 0-1,-1 1 1,1-1-1,-1 1 1,1 0-1,-1-1 1,0 1-1,0 0 1,-1 0-1,1 1 1,0 4-1,-1-3 3,0 1-1,0 0 1,-1-1-1,0 1 1,0 0-1,-1 0 0,0-1 1,0 1-1,-1 0 1,-3 8-1,2-5 13,-1 0-1,0-1 1,-1 0 0,0 0-1,0 0 1,-1 0 0,0-1-1,-1 0 1,0 0 0,0-1-1,-1 0 1,0 0 0,0 0-1,-12 6 1,5-6 36,0-1 0,-1 0 0,1-1 0,-1-1 0,0-1 0,0 0 0,-24 1 0,30-4-24,-1 0 1,1 0-1,0-1 1,0 0 0,0-1-1,0 0 1,0 0-1,0-1 1,0-1-1,1 0 1,-1 0-1,-16-11 1,25 15-49,1 0 0,-1-1 0,1 1 0,-1 0 0,1-1 0,-1 1 0,1 0 0,-1-1 0,1 1 0,0-1 0,-1 1 0,1-1 0,-1 1 0,1-1 0,0 0 0,0 1 0,-1-1 0,1 1 0,0-1 0,0 0 0,0 1 0,0-1 0,0 1 0,0-1 0,0 0 0,0 1 0,0-1 0,0 1 0,0-1 0,0 0 0,0 1 0,1-2 1,16-15-1734,28-3-3063,-22 15 2807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4.3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86 992,'-6'-69'5955,"4"53"-3167,4 48-2187,5 322 1598,-8-244-1857,-3 14 13,25-173-9429,-15 34 6656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4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319 25 532,'1'-1'320,"-1"0"0,1 0 0,0 1 0,-1-1 0,1 0 0,-1 0 0,1 0-1,-1 0 1,1 0 0,-1 0 0,0 0 0,1 0 0,-1 0 0,0 0 0,0-1 0,0 1 0,0 0 0,0 0 0,0 0 0,0 0-1,0-1 1,-2 1-218,0 1-1,0 0 1,0-1-1,0 1 1,0 0-1,0 0 1,0 1-1,0-1 1,0 0-1,0 1 1,0-1-1,-3 2 0,-14 2-7,-1 1-1,1 1 0,1 1 0,-1 1 0,1 0 0,1 2 0,0 0 0,0 0 0,-16 15 1,24-18-67,1 1 1,0-1 0,0 2 0,1-1 0,0 1 0,0 0-1,1 1 1,0-1 0,1 1 0,0 0 0,0 1 0,1-1-1,1 1 1,0 0 0,0 0 0,1 0 0,-1 16 0,2-7 105,1-1 0,1 0 1,1 1-1,0-1 0,2 0 1,0 0-1,1 0 0,10 22 1,-13-34-107,1-1 0,0 0 0,1 1 0,-1-2 1,1 1-1,1 0 0,-1-1 0,1 0 0,0 0 1,0 0-1,0 0 0,1-1 0,-1 0 0,1 0 1,0-1-1,0 0 0,1 0 0,-1 0 0,1 0 0,-1-1 1,1 0-1,0-1 0,0 0 0,0 0 0,0 0 1,7-1-1,-4 0-291,1-1 1,-1 0-1,0-1 1,1 0-1,-1-1 1,0 0-1,-1 0 1,1-1-1,0 0 1,14-10-1,-11 6-1268,-1-1 0,0-1 1,20-19-1,-18 14-474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5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53 1100,'-29'0'5055,"52"0"-2763,7-2-2275,-1-1 0,1-1 0,-1-2 0,29-10 1,10-1-2916,-57 13-553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5.5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1024,'-15'4'2231,"-10"7"2303,24-9-4472,-1 0 0,1 0 0,0 1-1,0-1 1,0 0 0,0 1 0,1-1 0,-1 1-1,0-1 1,1 0 0,0 1 0,0 4 0,1 32 373,2 0 1,2 1-1,2-2 0,14 48 1,-8-24-3639,-12-80-595,3 8 1669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1008,'10'-50'8241,"-2"106"-8016,-1-1 0,-4 112 0,-3-123 93,-14 136 718,33-213-7998,-14 24 5074,3-1-64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5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49 744,'-6'-20'2011,"-1"-8"3122,11 29-3386,10 16-1563,203 324 230,-210-327-431,-5-9-11,1 1-1,-1-1 1,1 0-1,0-1 1,0 1-1,0 0 1,1-1-1,5 6 1,10-24-7060,-13 12 5124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9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7 271 448,'-3'-19'598,"1"0"-1,1 0 1,0 0-1,2-1 1,5-33-1,0-32 2092,-13 49 905,8 56-3525,-3 197-49,-1-157 118,2 0-1,10 90 1,0-112-29,2 13 246,-2-93-6191,-8 33 3768,2 0-74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7:00.8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127 20 248,'-19'6'815,"6"-2"-280,0 0 1,0-1-1,0 0 0,-26 2 0,23-12-13,16 3-244,13 2 40,446-4 232,-13 0-513,-93-1-8,89-5-17,-51 19-12,-331-5 1,609 14 26,-544-16-25,325-6 0,-310 5-2,-79 2-2,102-11 0,-149 8 1,-16 3 153,1-1-287,0 0 1,0 1 0,0-1 0,0 0-1,0 0 1,0 0 0,0-1 0,0 1 0,0 0-1,0 0 1,0 0 0,0-1 0,0 1-1,0 0 1,0-1 0,0 1 0,-1-2 0,-2-2-1442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7:02.7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13 336,'-64'0'1129,"-174"6"-273,180-5 153,50-1 145,37-1-776,680-3-284,661 4-34,-850-4-56,-122-2-12,-12 2-21,-342 11 1804,-16 0-2223,-8-9-3670,-15-2 2122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1116,'2'-14'801,"-1"0"1,2-1-1,0 1 0,1 0 0,8-20 0,-6 17-173,-1 0-1,0-1 0,2-18 0,5-36 2203,-22 216-2689,4-90-148,1 88 0,15-24 286,-10-118-263,0 0-1,0 0 1,0 0 0,0 0 0,0 0 0,0 1-1,0-1 1,0 0 0,-1 0 0,1 0 0,0 0 0,1 0-1,-1 0 1,0 0 0,0 1 0,0-1 0,0 0 0,0 0-1,0 0 1,0 0 0,0 0 0,0 0 0,0 0-1,0 0 1,0 1 0,0-1 0,0 0 0,0 0 0,0 0-1,0 0 1,0 0 0,1 0 0,-1 0 0,0 0-1,0 0 1,0 0 0,0 0 0,0 0 0,0 0 0,0 0-1,0 0 1,1 0 0,-1 0 0,0 0 0,0 0 0,0 0-1,0 0 1,0 0 0,0 0 0,0 0 0,1 0-1,-1 0 1,0 0 0,0 0 0,0 0 0,0 0 0,0 0-1,0 0 1,0 0 0,0 0 0,0 0 0,1 0 0,-1 0-1,0 0 1,9-9 506,5-11-64,-8 9-436,-1 0 1,-1 0-1,0-1 1,-1 1-1,0-1 1,-1 0-1,0 0 0,-1 0 1,0 1-1,-2-24 1,-3-5-57,-17-73 0,21 111 34,0 1 0,0 1-1,0 0 0,0 0 1,0 0-1,0 0 1,0 0-1,0-1 0,0 1 1,0 0-1,0 0 0,0 0 1,0 0-1,0 0 1,0 0-1,0-1 0,0 1 1,0 0-1,-1 0 1,1 0-1,0 0 0,0 0 1,0 0-1,0-1 0,0 1 1,0 0-1,0 0 1,0 0-1,0 0 0,-1 0 1,1 0-1,0 0 1,0 0-1,0 0 0,0 0 1,0 0-1,0-1 0,-1 1 1,1 0-1,0 0 1,0 0-1,0 0 0,0 0 1,0 0-1,-1 0 0,1 0 1,0 0-1,0 0 1,0 0-1,0 0 0,0 1 1,-1-1-1,1 0 1,0 0-1,0 0 0,0 0 1,0 0-1,0 0 0,0 0 1,0 0-1,-1 0 1,1 0-1,0 1 0,-8 11-30,-3 18-3,7-7-107,2 1 0,1 45 0,12-12-2546,-8-50 1596,-1-1 1,1 1-1,0-1 1,1 0-1,0 0 1,5 7 0,3-1-1538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2.974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1.570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2.222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3.618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8:44.2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44 420,'3'-21'5385,"0"7"-2417,7 6-4954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4.4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5 112 256,'-4'-18'7532,"6"-43"-6864,0 29 560,2 366 681,10-237-682,-3-111-1292,1-16-4703,-12 16 483,2 8 2051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5.6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1 108 448,'0'-3'341,"0"1"0,0-1 1,0 0-1,0 0 0,0 0 0,1 1 0,0-1 0,-1 0 0,1 0 1,0 1-1,0-1 0,1 1 0,-1-1 0,0 1 0,1 0 0,-1-1 1,1 1-1,0 0 0,0 0 0,0 0 0,0 0 0,4-3 1,-2 3-227,1 1 0,-1-1 0,0 0 0,1 1 0,-1 0 1,1 0-1,-1 1 0,1-1 0,0 1 0,-1 0 1,1 0-1,7 1 0,2 1-170,-1 1 0,0 0 1,0 1-1,0 1 0,0 0 1,-1 0-1,0 1 0,22 14 1,-27-13 65,1-1 1,-1 1 0,-1 0 0,1 0 0,-1 1 0,-1 0-1,1 0 1,-1 0 0,0 1 0,-1 0 0,0 0 0,-1 0 0,5 16-1,-3 2 28,-1 0 0,-1 0-1,-2 46 1,-1-73-29,0 0 1,0 0 0,0 0-1,0 0 1,0 1 0,0-1-1,0 0 1,0 0 0,0 0-1,0 0 1,0 1 0,0-1-1,-1 0 1,1 0 0,0 0-1,0 0 1,0 0 0,0 1-1,0-1 1,0 0 0,-1 0-1,1 0 1,0 0 0,0 0 0,0 0-1,0 0 1,-1 0 0,1 0-1,0 0 1,0 1 0,0-1-1,0 0 1,-1 0 0,1 0-1,0 0 1,0 0 0,0 0-1,0 0 1,-1 0 0,1-1-1,0 1 1,0 0 0,0 0-1,-1 0 1,1 0 0,0 0-1,0 0 1,0 0 0,-1 0-1,-14-8 335,-11-12-31,25 19-305,-1 0-1,0 0 1,1-1 0,0 1 0,-1-1 0,1 1 0,0-1-1,0 1 1,0-1 0,0 0 0,0 1 0,0-1 0,0 0 0,0 0-1,1 0 1,-1 0 0,1 0 0,0 0 0,-1 0 0,1 0 0,0 0-1,0 1 1,0-1 0,0 0 0,1 0 0,-1 0 0,0 0-1,1 0 1,-1 0 0,1 0 0,0 0 0,0 0 0,0 1 0,0-1-1,0 0 1,0 1 0,0-1 0,3-2 0,5-5 19,1-1 1,0 2-1,1-1 0,22-12 1,-3 0-34,-26 19 11,27-21 52,-2 0-1,-1-2 1,-1-1 0,31-38-1,-33 36 470,-13 21-385,-12 7-140,0 0 0,1 0 0,-1 0 0,0 0 0,0 0 0,1 0 0,-1 0 0,0 0 0,0 0 0,1 1 0,-1-1 0,0 0 0,0 0 0,0 0 0,1 0 0,-1 1 0,0-1 0,0 0 0,0 0 0,0 0 0,0 1 0,1-1 0,-1 0 0,0 0 0,0 0 0,0 1 0,0-1 0,0 0 1,0 0-1,0 1 0,0-1 0,0 0 0,0 0 0,0 1 0,0-1 0,0 0 0,0 0 0,0 1 0,0-1 0,0 0 0,0 1 0,19 453 2835,-18-432-2654,0-3 39,1 0 1,1 0 0,0-1 0,7 20 0,-15-58-4221,-5-13-4272,9 26 5690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6.6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110 11 292,'4'-4'3740,"-7"3"-3702,1 0 0,-1 0-1,0 0 1,0 0-1,0 1 1,1-1 0,-1 1-1,0-1 1,0 1-1,0 0 1,0 0 0,0 1-1,0-1 1,0 0-1,0 1 1,0 0 0,1 0-1,-1 0 1,0 0-1,1 0 1,-1 0 0,0 1-1,1-1 1,0 1-1,-1 0 1,1 0 0,0 0-1,-3 2 1,2 0-42,-1 1 0,1-1 0,0 1 1,1-1-1,-1 1 0,1 0 0,0 0 0,0 0 1,0 0-1,1 0 0,-1 0 0,1 1 0,1-1 1,-1 9-1,1 4-48,-1-4-354,1 0 0,0 1-1,1-1 1,1 0 0,0 0 0,1 0-1,6 18 1,0-13-1010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8.3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83 285 192,'-1'3'280,"0"1"0,0-1 0,1 1 0,0-1 0,0 1 0,-1-1 0,2 1 0,-1-1 0,0 1-1,2 5 1,-1-8-220,-1 0-1,0-1 0,1 1 0,-1 0 0,0-1 0,1 1 1,-1 0-1,1-1 0,-1 1 0,1-1 0,-1 1 0,1 0 1,0-1-1,-1 1 0,1-1 0,-1 0 0,1 1 0,0-1 1,0 0-1,-1 1 0,1-1 0,0 0 0,0 0 0,-1 1 1,1-1-1,0 0 0,0 0 0,0 0 0,-1 0 0,1 0 1,0 0-1,0 0 0,-1 0 0,1-1 0,0 1 0,0 0 1,-1 0-1,1-1 0,0 1 0,0 0 0,-1-1 0,1 1 1,0-1-1,-1 1 0,1-1 0,-1 1 0,1-1 0,0-1 1,3 0-20,-1 0 0,0-1 0,0 0 0,-1 0 0,1 0 1,0 0-1,-1-1 0,0 1 0,0 0 0,0-1 0,0 0 1,0 1-1,0-6 0,11-54 615,-11 52-439,-1 0 0,2 0 0,-1 0 0,5-11-1,-5 15-185,0-1 0,-1 1-1,0-1 1,0 0-1,-1 1 1,0-1 0,-1-12-1,0-4 505,1 22-493,0 0-1,0-1 1,-1 1-1,1 0 1,-1 0-1,1 0 1,-1 0-1,0 0 1,0 0-1,0 0 1,0 0-1,0 0 1,0 0-1,0 0 1,-1 1-1,1-1 0,-1 0 1,1 1-1,-1-1 1,1 1-1,-1 0 1,0 0-1,0-1 1,0 1-1,-2-1 1,-2 0-9,1 0-1,-1 0 1,0 1 0,0-1-1,0 1 1,0 0 0,1 1 0,-8-1-1,10 1-32,0 1 1,-1-1-1,1 0 0,0 1 0,0-1 0,-1 1 0,1 0 0,0 0 0,0 1 0,0-1 0,0 0 1,0 1-1,0 0 0,1 0 0,-1 0 0,1 0 0,-1 0 0,-3 4 0,2-1 0,1 0 0,0 0 0,0 0 0,0 1 1,1-1-1,0 1 0,0-1 0,0 1 0,-2 10 0,3-2 14,-1 0 0,1-1 0,1 1 0,1 0 0,0-1-1,0 1 1,1-1 0,6 20 0,-2-15 75,-4-9-104,0 0 0,1-1 0,1 1 0,7 14 0,-10-21 54,0-1 1,0 1 0,1-1 0,-1 1-1,0-1 1,1 1 0,-1-1-1,1 0 1,-1 0 0,1 1 0,-1-1-1,1 0 1,0-1 0,0 1-1,-1 0 1,1 0 0,0-1 0,0 1-1,0-1 1,0 0 0,0 1-1,0-1 1,0 0 0,0 0 0,0 0-1,0 0 1,0-1 0,2 0-1,-1 0 14,0-1-1,-1 1 1,1-1 0,0 0-1,-1 0 1,0 0-1,1-1 1,-1 1-1,0-1 1,0 1-1,0-1 1,-1 1-1,1-1 1,0 0-1,-1 0 1,0 0-1,1-3 1,18-54-39,1-10-15,-15 53 85,-1 1 1,0-1 0,-1 0 0,-1 0-1,1-22 1,-4 39 148,1 3-233,0 0 0,0 0 1,-1 0-1,1 0 1,-1 0-1,0 0 1,0 0-1,0 0 0,-1 4 1,1 15 7,5 8 43,15 64 304,-19-88-265,1 0 1,0 0-1,1 0 0,-1 0 0,1 0 1,1 0-1,-1-1 0,1 0 1,0 1-1,0-1 0,8 7 0,-9-10-116,-1-1-1,1 1 1,0-1-1,0 1 1,-1-1-1,1 0 0,0 0 1,0-1-1,0 1 1,0-1-1,1 1 0,-1-1 1,0 0-1,0 0 1,0 0-1,0 0 1,0-1-1,0 1 0,0-1 1,6-2-1,4-2-3716,0-2-3298,-10 5 4734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9.2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0 133 896,'3'-7'547,"1"0"-1,0 0 1,-1 0 0,2 0-1,-1 1 1,1 0 0,0 0-1,0 0 1,1 1 0,0-1-1,0 1 1,12-7 0,-17 11-525,0 1 1,0 0-1,0 0 1,0 0-1,1 0 1,-1 0-1,0 0 1,0 0-1,0 0 1,0 0-1,0 0 1,0 1-1,0-1 1,1 0-1,-1 1 1,0-1-1,0 1 1,0-1-1,0 1 1,-1-1-1,1 1 1,0 0-1,0 0 1,0-1-1,0 1 1,-1 0-1,1 0 1,0 0-1,-1 0 1,1 0-1,0 0 1,-1 0-1,0 0 1,1 0-1,-1 0 1,1 0-1,-1 1 1,18 45 213,-18-45-202,9 33 519,-2 0 0,-2 1 0,2 49 0,-7-86-397,-14-38 1377,16 26-1408,0-1 0,1 1 0,0 0-1,2 0 1,-1 0 0,1 1 0,1 0 0,14-23-1,11-26-125,-27 52-6,0 1 0,1 0 0,0 0 0,0 0 0,1 1 0,10-12 0,-15 19 3,0 0 0,-1 0 0,1 0 0,0 0 0,-1 1 0,1-1 0,0 0 0,-1 0 0,1 0 0,-1 0 0,1 1 0,0-1 0,-1 0 0,1 1 0,-1-1 1,1 0-1,-1 1 0,1-1 0,-1 1 0,1-1 0,-1 1 0,1-1 0,-1 1 0,0-1 0,1 1 0,-1-1 0,0 1 0,1-1 0,-1 1 0,0 0 0,0-1 0,0 1 0,1-1 0,-1 1 0,0 0 0,0-1 0,0 2 0,9 26-57,-1 12 102,4 70-1,-8-67 683,10 52-1,-10-81-163,-1-13-2021,1-22-4757,1 0 834,-1 11 3056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2.772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44 117 624,'0'-5'589,"0"-9"569,0-1 0,0 1-1,-2 0 1,0 0 0,-6-24-1,8 38-1136,0 0 0,0-1 0,0 1-1,0 0 1,0 0 0,0 0 0,-1 0-1,1 0 1,0 0 0,0-1 0,0 1-1,0 0 1,0 0 0,0 0-1,0 0 1,0 0 0,-1 0 0,1 0-1,0 0 1,0 0 0,0 0 0,0 0-1,0 0 1,-1 0 0,1 0 0,0 0-1,0 0 1,0 0 0,0 0 0,0 0-1,-1 0 1,1 0 0,0 0 0,0 0-1,0 0 1,0 0 0,0 0-1,0 0 1,-1 0 0,1 0 0,0 0-1,0 0 1,0 0 0,0 0 0,0 0-1,0 0 1,-1 1 0,1-1 0,0 0-1,0 0 1,0 0 0,0 0 0,0 0-1,0 0 1,0 0 0,0 1 0,0-1-1,0 0 1,0 0 0,0 0-1,0 0 1,0 0 0,0 1 0,0-1-1,0 0 1,0 0 0,0 0 0,0 0-1,0 1 1,-8 19 203,-3 26-304,6 35 592,4 1 0,9 86 0,2 34 329,-10-164-653,6 51 0,-4-76-146,0-1 1,1 0-1,1 0 1,0 0-1,0 0 1,1-1-1,0 1 0,8 10 1,-12-20-31,0-1-1,0 1 1,0-1 0,0 0 0,1 1-1,-1-1 1,0 0 0,0 0 0,1 0-1,-1 0 1,1 0 0,-1 0-1,1 0 1,-1-1 0,1 1 0,-1 0-1,1-1 1,0 1 0,0-1 0,-1 0-1,1 0 1,0 1 0,-1-1 0,3-1-1,0 1 15,0-1-1,0 0 0,0 0 0,-1-1 0,1 1 0,0-1 1,-1 0-1,1 0 0,-1 0 0,4-4 0,3-2-148,-1 0 0,-1 0 0,1-1-1,-1-1 1,-1 1 0,8-13 0,27-63-8901,-34 70 6534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9 439 548,'-6'5'2234,"3"-2"-34,12-3-664,-1 0-1059,58-2 785,-33 0-1210,0 2-1,33 4 1,174 10 46,-95-10-99,147-11 79,-217 2-68,299 2 13,-38 3-3,35-7-19,57-2-1,-139 10-18,-112 3 12,-178-5 9,-1 1-1,1 0 0,-1-1 1,1 1-1,-1-1 0,1 0 1,0 1-1,-1-1 0,1 0 1,0 0-1,-1 0 0,1 0 1,0 0-1,0 0 0,0 0 1,0-1-1,0 1 0,0 0 0,0-1 1,1 1-1,-1 0 0,0-1 1,1 1-1,-1-1 0,0-2 1,-11-45 22,9 35-28,-77-332 446,80 346-443,0 0-1,0 0 1,0 0 0,0 0 0,0 0 0,0 1 0,0-1-1,0 0 1,0 0 0,0 0 0,0 0 0,0 0 0,0 1-1,0-1 1,0 0 0,0 0 0,0 0 0,0 0 0,0 0-1,-1 0 1,1 0 0,0 1 0,0-1 0,0 0 0,0 0-1,0 0 1,0 0 0,0 0 0,-1 0 0,1 0 0,0 0-1,0 0 1,0 0 0,0 0 0,0 0 0,0 0-1,-1 0 1,1 0 0,0 0 0,0 0 0,0 0 0,0 0-1,0 0 1,-1 0 0,1 0 0,0 0 0,0 0 0,0 0-1,0 0 1,0 0 0,-1 0 0,1 0 0,0 0 0,0 0-1,0 0 1,0 0 0,0 0 0,0-1 0,-8 27-35,-2 33 6,9-20 35,8 69 0,0 4 23,-7-109 87,0 0 1,0 0-1,1 0 1,-1-1-1,0 1 1,1 0-1,0 0 1,0 0-1,0-1 1,0 1-1,0 0 1,0-1-1,3 4 545,-3-11-236,0 0 0,0 0 0,1 0-1,0 0 1,0 0 0,0 1 0,5-8 0,9-25-361,-15 36-62,5-20 11,-1 0 0,-1 0 0,0 0 0,-2-1 0,0 1 1,-1-1-1,-2 1 0,-4-38 0,-4 3-34,9 55 13,0 39-241,4 77-35,-2 52 237,-4-145-1881,0 1 1,-2-1-1,-8 23 1,10-35-813,-1-1-45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0.5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33 279 56,'0'0'73,"-1"1"-1,1-1 1,0 0 0,0 0-1,-1 1 1,1-1 0,0 0-1,0 0 1,0 1 0,0-1-1,-1 0 1,1 1-1,0-1 1,0 0 0,0 1-1,0-1 1,0 0 0,0 0-1,0 1 1,0-1 0,0 0-1,0 1 1,0-1 0,0 0-1,0 1 1,0-1 0,0 0-1,0 1 1,0-1 0,1 0-1,-1 1 1,0-1-1,0 0 1,0 0 0,0 1-1,1-1 1,-1 0 0,0 0-1,0 1 1,1-1 0,-1 0-1,1 1 1,16-2 1438,20-13-458,-31 10-981,0 1-1,-1-1 1,0 0 0,0 0 0,0-1-1,0 0 1,-1 0 0,1 0 0,-1 0 0,0 0-1,-1-1 1,0 0 0,1 0 0,-2 0-1,1 0 1,-1 0 0,2-9 0,0-7 185,-1 0 1,0 0 0,-2-41-1,-1 49-198,0 12-28,0 1 0,-1 0 1,1-1-1,0 1 0,0-1 1,-1 1-1,1 0 0,-1-1 1,1 1-1,-1 0 0,1 0 0,-1-1 1,0 1-1,0 0 0,0 0 1,0 0-1,0 0 0,0 0 1,0 0-1,0 0 0,0 0 1,0 0-1,0 1 0,0-1 1,-1 0-1,1 1 0,0-1 0,-1 1 1,1-1-1,0 1 0,-1 0 1,1-1-1,0 1 0,-1 0 1,1 0-1,-1 0 0,1 0 1,0 0-1,-1 0 0,-1 1 0,-2 0-31,0-1-1,1 1 0,-1 0 0,0 0 0,1 1 0,-1 0 0,1 0 0,-1 0 0,1 0 0,0 0 0,-8 7 1,5-2 16,1 0 0,-1 1 0,1 0 1,0 0-1,1 0 0,0 1 0,1 0 0,-1 0 1,2 0-1,-1 0 0,1 1 0,1-1 1,-2 12-1,3-15 12,0 0-1,0 0 1,1 0-1,0 0 1,0 0 0,1 0-1,-1 0 1,1-1-1,0 1 1,1 0 0,0 0-1,0-1 1,0 1 0,0-1-1,1 0 1,0 0-1,0 0 1,0 0 0,1 0-1,0 0 1,0-1-1,0 0 1,8 7 0,-11-10 5,1 0 0,-1 0 0,0 0 1,1 0-1,-1-1 0,1 1 0,0 0 1,-1-1-1,1 1 0,-1-1 0,1 1 0,0-1 1,-1 0-1,1 0 0,0 0 0,-1 0 1,1 0-1,0 0 0,0 0 0,-1 0 1,1-1-1,-1 1 0,1-1 0,2 0 1,-1-1 3,0 0 1,0 0 0,-1 0 0,1-1-1,0 1 1,-1-1 0,1 0 0,-1 1-1,0-1 1,4-6 0,1-6-15,-1 1 0,1-1 0,-2 0 1,4-16-1,-6 17-30,1 0 7,0-1 1,-1 1-1,-1-1 0,1-18 0,-3 33 16,0 4-27,1 0 4,-1 1 1,1-1-1,-1 0 0,0 1 1,-1-1-1,1 1 0,-2 5 0,0 5 18,3 3 86,1-1-1,0 1 1,1-1-1,1 1 0,11 28 1,-10-31-22,-2-3-25,-1-4-6,1 0 0,-1-1 0,1 1 1,1-1-1,-1 0 0,8 11 0,-9-16-44,0 0 0,0 0-1,0 0 1,0-1 0,0 1 0,0-1 0,1 1 0,-1-1 0,0 0 0,1 0 0,-1 0-1,1 0 1,-1-1 0,1 1 0,-1-1 0,1 1 0,0-1 0,-1 0 0,1 0-1,0 0 1,-1 0 0,1 0 0,-1-1 0,5-1 0,2 0-337,1 0 0,-1-1-1,0 0 1,0-1 0,12-7 0,39-30-5241,-39 25 3067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1.9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41 190 140,'-1'0'84,"0"1"0,0 0-1,1 0 1,-1 0 0,0 0 0,1 0-1,-1 0 1,1 1 0,-1-1 0,1 0 0,0 0-1,-1 0 1,1 0 0,0 1 0,0-1 0,0 0-1,0 0 1,0 0 0,0 0 0,0 1-1,0-1 1,1 0 0,-1 0 0,0 0 0,1 0-1,-1 1 1,1-1 0,-1 0 0,1 0 0,-1 0-1,1 0 1,0 0 0,0 0 0,-1-1-1,1 1 1,0 0 0,0 0 0,0 0 0,0-1-1,0 1 1,0 0 0,0-1 0,0 1-1,0-1 1,0 1 0,0-1 0,1 0 0,-1 0-1,0 1 1,0-1 0,0 0 0,1 0 0,-1 0-1,0 0 1,0 0 0,2-1 0,4 2 10,0-1-1,0-1 1,0 1 0,0-1 0,0-1 0,0 1 0,-1-1 0,13-5 0,-15 5-61,0-1 1,0 1-1,0-1 1,0 0-1,-1 0 1,1-1 0,-1 1-1,0-1 1,0 1-1,0-1 1,-1 0 0,1 0-1,-1 0 1,0-1-1,0 1 1,0 0-1,-1-1 1,1 0 0,-1 1-1,0-1 1,-1 0-1,1 1 1,-1-1 0,0 0-1,0 0 1,0 1-1,-2-8 1,1 7 11,0-1 0,-1 1 1,1 0-1,-1 0 0,0-1 0,-1 1 0,1 0 1,-1 1-1,0-1 0,-1 0 0,1 1 0,-1 0 1,0 0-1,1 0 0,-2 0 0,1 0 1,0 1-1,-1 0 0,0 0 0,0 0 0,0 1 1,0-1-1,-8-1 0,11 3-36,0 1 0,-1-1 0,1 1-1,-1 0 1,1 0 0,-1 0 0,1 0 0,-1 0 0,1 0 0,0 1-1,-1-1 1,1 1 0,-1 0 0,1-1 0,0 1 0,0 1 0,-1-1-1,1 0 1,0 0 0,-3 3 0,1 0 51,0 0 0,0 0 0,0 0 0,0 1-1,0 0 1,1 0 0,0 0 0,-5 9 0,6-8-6,-1-1 0,1 1 0,0-1 0,0 1 0,0-1 0,1 1 0,0 0 0,0 0 0,0 0 0,1 0 0,0 0-1,0 0 1,1 0 0,-1 0 0,1-1 0,1 1 0,-1 0 0,5 9 0,-4-11-46,0-1 1,0 0-1,1 0 0,-1-1 0,1 1 1,0 0-1,0-1 0,0 0 0,0 1 1,0-1-1,1-1 0,-1 1 0,1 0 1,-1-1-1,1 1 0,-1-1 0,1 0 1,0-1-1,0 1 0,-1-1 0,1 1 1,0-1-1,0 0 0,0 0 0,0-1 1,-1 1-1,1-1 0,0 0 0,0 0 1,-1 0-1,1 0 0,-1-1 0,1 0 1,-1 1-1,0-1 0,1 0 0,-1-1 0,0 1 1,0 0-1,-1-1 0,1 0 0,0 0 1,-1 0-1,0 0 0,1 0 0,-1 0 1,0 0-1,-1-1 0,1 1 0,-1-1 1,2-3-1,1-9 338,-1 1 0,4-29 477,-6 41-249,0-1 0,0 1-1,0 0 1,-1 0-1,1-1 1,-1 1 0,0 0-1,0-1 1,0 1-1,-1-5 1,1 3 7,9 36-626,2 5 54,6 22 35,-3 0 0,14 115 1,-25-120-61,-5 93 0,1-131 22,0-1 0,-1 0 1,-1 0-1,-1 0 0,0 0 0,0 0 0,-2-1 0,1 0 0,-2 0 0,0 0 1,-15 20-1,20-30 0,0 0-1,0-1 1,-1 1 0,1-1 0,-1 1 0,1-1 0,-1 0 0,0 0 0,0 0 0,0 0 0,0-1-1,0 1 1,-1-1 0,1 0 0,0 0 0,-1 0 0,1 0 0,0-1 0,-1 1 0,1-1-1,-1 0 1,1 0 0,-1 0 0,1 0 0,-1-1 0,1 1 0,-1-1 0,1 0 0,0 0 0,-1 0-1,1-1 1,0 1 0,0-1 0,-5-3 0,2 1 3,1-1 0,-1 0 0,1 0 0,0 0 0,0-1 0,0 0 0,1 0 0,0 0-1,0 0 1,0-1 0,1 1 0,0-1 0,0 0 0,1 0 0,-2-10 0,2 0-208,0 0 0,2 1 0,0-1 0,1 0 0,1 0-1,0 1 1,1-1 0,1 1 0,1 0 0,0 0 0,1 0 0,0 0 0,18-27 0,9-11-3830,3 1 1,52-59-1,-84 107 3561,15-18-1930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3.0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57 130 92,'-6'4'373,"1"0"-1,-1 1 1,1-1-1,0 1 1,1 0 0,-1 1-1,1-1 1,0 1 0,-5 8-1,9-13-288,-1 1 1,1-1-1,-1 0 0,1 1 0,-1-1 0,1 0 0,0 1 1,-1-1-1,1 1 0,0-1 0,0 1 0,0-1 0,0 0 1,1 1-1,-1-1 0,0 1 0,1-1 0,-1 0 0,0 1 1,2 1-1,-1-2 17,1 1 1,-1-1-1,1 1 1,-1-1-1,1 1 0,0-1 1,0 0-1,0 1 1,0-1-1,0 0 1,0-1-1,0 1 1,0 0-1,0 0 1,0-1-1,0 0 1,4 1-1,1 0-16,0-1-1,0 1 1,-1-1 0,1-1-1,0 1 1,0-1 0,0-1-1,0 1 1,-1-1 0,1 0-1,-1-1 1,1 1-1,-1-1 1,0-1 0,0 1-1,0-1 1,0 0 0,-1 0-1,6-6 1,-6 6-66,-1 0 0,0-1 0,0 1 1,0-1-1,-1 0 0,0 0 0,0-1 0,0 1 0,0 0 0,-1-1 0,0 0 0,0 0 1,0 1-1,-1-1 0,0 0 0,0 0 0,-1 0 0,1 0 0,-1 0 0,0-1 0,-3-9 1,2 12-15,0-1 1,0 1-1,-1 0 1,1 0 0,-1 0-1,0 0 1,-4-5 0,-2-5-1,6 12-6,1 1 0,-1 0 0,1 0 0,-1 0 0,1 0 0,-1 0 1,0 1-1,0-1 0,1 0 0,-1 1 0,0-1 0,0 1 0,0 0 0,0-1 0,0 1 0,1 0 0,-1 0 0,0 0 0,0 0 0,0 1 0,0-1 0,0 1 0,0-1 0,1 1 0,-1-1 0,0 1 1,-1 1-1,-7 3 57,1 1 0,0 1 0,0 0 1,0 0-1,1 0 0,0 1 0,1 0 1,0 1-1,0 0 0,1 0 0,0 0 1,0 1-1,1 0 0,-5 15 0,7-17 60,0 0-1,0 0 1,1 1-1,1-1 1,-1 1-1,1 0 1,1-1-1,0 16 1,1-19-34,0 0 0,0 0 0,0 0 0,0 0 0,1 0 1,0 0-1,0-1 0,0 1 0,0-1 0,1 1 0,0-1 0,0 0 0,0 0 0,0 0 0,6 4 0,-4-3 1,1-1 0,0 1-1,0-1 1,0-1-1,0 1 1,1-1 0,-1-1-1,1 1 1,0-1-1,0 0 1,0 0-1,0-1 1,0 0 0,0 0-1,0-1 1,0 0-1,0 0 1,8-2-1,0 0-35,-1-1-1,1-1 0,-1 0 0,0-1 0,0-1 0,0 0 1,20-13-1,-28 12-1673,-18 7-3999,4 0 2232,1 0 872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5.2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270 26 1200,'42'-2'6854,"-41"1"-6785,-1 1 1,1 0-1,-1 0 0,0 0 1,1-1-1,-1 1 0,1 0 0,-1-1 1,0 1-1,1 0 0,-1 0 1,0-1-1,1 1 0,-1-1 1,0 1-1,0 0 0,0-1 0,1 1 1,-1-1-1,0 1 0,0 0 1,0-1-1,0 1 0,0-1 1,0 1-1,1-1 0,-1 1 0,0-1 1,0 1-1,-1-1 0,1 1 1,0 0-1,0-1 0,0 1 1,0-1-1,0 1 0,0-1 0,-1 1 1,1 0-1,0-1 0,0 1 1,-1-1-1,-23-6 550,-30 8-792,42 1 176,0 1 0,0 0 0,1 0 0,0 2 0,0-1 0,0 2 0,0-1 0,1 1 0,0 1 0,0 0 0,0 0-1,1 1 1,0 0 0,1 1 0,0 0 0,0 0 0,1 1 0,0 0 0,1 0 0,0 0 0,-6 16 0,7-15 13,0 0-1,1 0 0,1 1 0,0 0 1,0-1-1,1 1 0,1 0 1,0 0-1,0 0 0,1 0 1,1 0-1,0 0 0,1 0 0,0-1 1,1 1-1,0 0 0,0-1 1,2 0-1,-1 0 0,1 0 0,10 15 1,-9-20-1,-1 0 0,1 0 0,0-1 0,1 0 0,-1 0 1,1 0-1,0-1 0,0 0 0,0 0 0,1-1 0,-1 0 1,1 0-1,0-1 0,0 0 0,0-1 0,0 1 0,0-1 0,0-1 1,0 0-1,11 0 0,-8-1-3,0 1 0,0-1 0,0-1 0,0 0 1,0-1-1,0 0 0,-1 0 0,1-1 0,-1-1 0,0 0 0,-1 0 0,1-1 1,-1 0-1,13-11 0,-17 10-11,-1 0 1,0 0-1,0-1 1,-1 1-1,0-1 0,0 0 1,-1 0-1,1 0 1,-2 0-1,1-1 1,-2 1-1,1 0 0,-1-13 1,0 21-6,-2 0 4,-1 1-8,1-1-1,-1 1 1,0 1 0,1-1 0,-1 0-1,0 1 1,1-1 0,0 1 0,-1 0-1,1-1 1,0 1 0,0 0 0,0 0-1,0 1 1,1-1 0,-1 0 0,0 1 0,-1 3-1,-1 0 9,1-1-1,0 1 1,0 0 0,1 0-1,0 0 1,0 0-1,-2 10 1,4-12 2,0 0-1,-1 0 1,2 0 0,-1 0 0,0-1 0,1 1 0,0 0 0,0 0-1,0 0 1,0-1 0,1 1 0,-1-1 0,1 1 0,0-1 0,0 1-1,0-1 1,1 0 0,-1 0 0,1 0 0,4 4 0,-2-3 6,1-1 0,0 1 0,-1-1 0,1 0 0,0 0 0,0-1 0,1 0 0,-1 0 0,0 0-1,1-1 1,10 1 0,-6-1 5,-1-1-1,0 0 0,0 0 0,0-1 0,0-1 0,0 0 0,16-5 1,-21 5-10,1 0 0,-1 0 1,0 0-1,0-1 0,0 0 1,0 0-1,0 0 0,-1-1 1,1 0-1,-1 0 0,0 0 1,7-9-1,-9 11-2,-1 0 0,0-1 0,1 1-1,-1 0 1,0-1 0,0 1 0,0-1 0,-1 0-1,1 1 1,-1-1 0,1 0 0,-1 1-1,0-1 1,0 0 0,0 1 0,0-1 0,0 0-1,-1 1 1,1-1 0,-2-2 0,0 1-1,0 0-1,0 1 1,0-1 0,0 0 0,-1 1-1,1 0 1,-1-1 0,0 1-1,0 0 1,0 1 0,-6-5 0,-1 1-4,1 0 0,-1 1 0,0 0 0,0 1 0,-1 0 0,1 0 1,-1 1-1,-18-3 0,22 6-41,-1-1 0,0 1 1,0 0-1,1 0 0,-1 1 1,0 0-1,1 0 0,-1 1 1,1 0-1,0 1 0,-1-1 1,-7 5-1,15-6-37,-1-1 0,1 1 0,0-1 1,0 1-1,0-1 0,0 0 0,0 1 0,0-1 0,0 1 0,0-1 1,0 1-1,0-1 0,0 0 0,1 1 0,-1-1 0,0 1 0,0-1 0,0 0 1,0 1-1,1-1 0,-1 0 0,0 1 0,0-1 0,1 0 0,-1 1 1,0-1-1,1 0 0,-1 1 0,0-1 0,1 0 0,-1 0 0,0 0 0,1 1 1,-1-1-1,1 0 0,-1 0 0,0 0 0,1 0 0,-1 0 0,1 0 1,-1 0-1,1 0 0,-1 0 0,1 0 0,28 10-3835,-22-7 1967,7 3-298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5.9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72 360,'0'-4'488,"1"-1"0,-1 1 0,1 0 0,0 0 0,0 0 0,1 0 0,-1 0 0,1 0 1,0 0-1,0 0 0,5-6 0,-7 9-411,1-1 0,0 1 0,0 0 1,0 0-1,0 0 0,0 0 0,0 0 1,0 0-1,0 1 0,0-1 0,0 0 1,0 0-1,0 1 0,1-1 0,-1 1 1,0-1-1,0 1 0,1-1 0,-1 1 1,0 0-1,1 0 0,-1 0 0,1-1 1,-1 1-1,0 1 0,1-1 0,-1 0 1,0 0-1,1 0 0,-1 1 1,0-1-1,1 1 0,-1-1 0,0 1 1,0-1-1,1 1 0,-1 0 0,1 1 1,2 1-65,0 1 0,0 0 0,0 1 1,-1-1-1,0 0 0,0 1 1,0 0-1,0 0 0,-1 0 1,0 0-1,0 0 0,0 1 1,2 8-1,0 10 4,2 46 0,-2-23 58,-4-45-61,1-1 1,-1 0-1,0 1 0,0-1 1,1 1-1,-1-1 0,0 0 1,0 1-1,-1-1 0,1 1 1,0-1-1,0 0 0,-1 1 1,1-1-1,-1 0 0,1 1 1,-1-1-1,0 0 0,1 0 1,-1 1-1,0-1 0,0 0 1,0 0-1,0 0 0,0 0 1,0 0-1,0 0 0,0 0 1,-3 1-1,3-2 20,-1 0-1,0 0 1,1 0-1,-1 0 1,0 0 0,1 0-1,-1 0 1,1-1-1,-1 1 1,0-1 0,1 1-1,-1-1 1,1 0 0,-1 1-1,1-1 1,0 0-1,-1 0 1,1 0 0,0 0-1,-1 0 1,1-1-1,0 1 1,0 0 0,0 0-1,0-1 1,-1-1-1,1 1-10,0 0-1,1 0 0,-1 0 1,0 0-1,1 0 0,-1 0 0,1-1 1,0 1-1,0 0 0,0 0 1,0 0-1,0 0 0,0 0 1,1-1-1,-1 1 0,0 0 1,1 0-1,0 0 0,0 0 1,0 0-1,1-3 0,30-47 114,-22 35-121,4-2-3,0 0 0,1 1 0,1 0 0,29-24 0,-45 42-14,1 0 1,0 0-1,-1 0 0,1 0 0,0 0 0,-1 0 0,1 0 0,0 0 0,-1 0 0,1 0 0,-1 1 0,1-1 1,0 0-1,-1 0 0,1 0 0,-1 1 0,1-1 0,0 0 0,-1 1 0,1-1 0,-1 1 0,1-1 0,-1 0 0,0 1 1,1-1-1,-1 1 0,1 0 0,-1-1 0,0 1 0,1-1 0,-1 1 0,0-1 0,0 1 0,0 0 0,1-1 1,-1 1-1,0-1 0,0 1 0,0 0 0,0 1 0,9 28-39,24 154 150,-24-119-153,-12-74-3067,0-10-1625,7 9 2377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6.4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0 117 1484,'3'-33'2025,"-2"24"-1324,-1-1 1,1 1-1,1 0 0,0-1 0,0 1 0,1 0 1,4-10-1,3 84 386,16 190-516,1-6 188,-21-179-236,-3-43-697,-2-25-532,0-11-607,3-41-5732,-1 37 4916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6.8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48 96 20,'-37'-3'3448,"27"2"-308,37-3-1575,7-3-1081,0-1-1,64-24 1,26-7-493,-123 39-16,0 0 0,0-1 0,0 1 0,0 0 1,0 0-1,0 0 0,0 0 0,0 0 0,0 0 0,0 0 1,0 0-1,0 0 0,0 0 0,0 0 0,0 1 0,0-1 0,0 0 1,0 1-1,0-1 0,0 1 0,0-1 0,0 1 0,0-1 0,1 2 1,7 24-5324,-9-26 5263,2 5-1956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7.6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11 233 80,'-1'1'142,"0"0"0,0 0 1,0 0-1,1 0 0,-1 0 0,0 0 1,0 0-1,1 0 0,-1 0 0,1 0 1,-1 0-1,1 0 0,0 0 0,-1 0 0,1 1 1,0-1-1,0 0 0,0 0 0,0 0 1,0 0-1,0 1 0,0 0 0,1-1-54,-1-1-1,1 0 1,0 1-1,0-1 1,0 0-1,-1 1 1,1-1-1,0 0 1,0 0-1,0 0 1,0 0 0,-1 1-1,1-1 1,0-1-1,0 1 1,0 0-1,0 0 1,0 0-1,-1 0 1,1 0-1,2-1 1,6-2 171,0 0 1,0-1 0,0 0 0,10-6-1,-5 1-161,-1 1 1,0-2-1,0 0 0,-1-1 0,0 0 0,-1-1 0,0 0 1,14-21-1,-23 27-6,-1 0 0,1-1 0,-1 1 1,0 0-1,0-1 0,-1 1 0,0-1 0,0 1 1,0-1-1,-1 1 0,0 0 0,-3-11 0,4 16-54,-1-1 0,1 1-1,-1-1 1,1 1-1,-1 0 1,0-1-1,1 1 1,-1 0-1,0 0 1,0-1-1,0 1 1,0 0-1,0 0 1,0 0-1,0 0 1,-1 0-1,1 0 1,0 1-1,0-1 1,-1 0-1,1 0 1,0 1-1,-1-1 1,1 1-1,-1 0 1,-1-1 0,-1 1-30,1 1 0,-1-1 0,1 1 0,-1 0 1,1 0-1,0 0 0,-1 1 0,1-1 0,0 1 0,0-1 1,-5 5-1,4-3 40,0 1-1,0 0 1,0 0-1,0 0 1,1 0 0,-1 0-1,1 1 1,0 0 0,1-1-1,-1 1 1,1 0 0,0 1-1,0-1 1,1 0 0,-1 0-1,1 1 1,0-1 0,1 1-1,-1-1 1,1 1-1,0-1 1,1 1 0,1 9-1,-1-7 30,0 0-1,1-1 1,0 1-1,0 0 1,0-1-1,1 1 1,1-1-1,-1 0 1,1 0 0,0 0-1,1-1 1,-1 1-1,1-1 1,1 0-1,-1 0 1,8 5-1,-8-8-60,0-1-1,1 0 1,-1 0 0,0 0-1,1-1 1,-1 0 0,1 0-1,0 0 1,-1-1 0,1 0-1,0 0 1,-1 0 0,1-1-1,-1 1 1,10-4 0,-6 2-364,0 0 0,0 0 0,-1-1 0,1-1 0,-1 0 0,0 0 0,0 0 1,0-1-1,7-6 0,7-15-5087,-13 17 3117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8.5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60 208,'-1'-1'186,"1"1"-1,-1-1 1,1 0 0,-1 1 0,1-1-1,-1 0 1,1 0 0,-1 0-1,1 1 1,0-1 0,-1 0-1,1 0 1,0 0 0,0 0 0,-1 0-1,1 0 1,0 0 0,0 1-1,0-1 1,0 0 0,0 0-1,0 0 1,1 0 0,-1 0 0,0 0-1,0 0 1,1 0 0,-1 1-1,0-1 1,1 0 0,-1 0-1,1 0 1,-1 1 0,1-1 0,0 0-1,-1 1 1,1-1 0,0 0-1,-1 1 1,1-1 0,0 1-1,0-1 1,-1 1 0,1-1 0,0 1-1,0 0 1,1-1 0,0 1-161,0 0 0,-1 0 1,1 0-1,0 0 1,-1 0-1,1 0 0,-1 1 1,1-1-1,0 1 0,-1-1 1,1 1-1,-1 0 1,1-1-1,-1 1 0,0 0 1,1 0-1,-1 0 0,0 0 1,1 0-1,-1 0 1,0 0-1,0 1 0,0-1 1,0 0-1,0 1 0,0-1 1,1 3-1,2 10-22,1 0-1,-2 0 1,0 0-1,0 0 1,-1 0-1,-1 0 1,-1 1-1,0-1 0,-3 26 1,-6-8-22,9-31 30,0 0-1,0 0 0,-1 0 0,1 0 1,-1 0-1,1 0 0,-1 0 1,1 0-1,-1 0 0,0 0 1,0 0-1,1-1 0,-1 1 1,0 0-1,0 0 0,0-1 0,0 1 1,0 0-1,0-1 0,0 1 1,0-1-1,0 1 0,-1 0 1,1-1 238,8-43 979,-6 34-1216,0 0 1,0 0-1,1 0 0,0 0 1,5-11-1,1 5-9,0 2 1,1-1-1,1 1 0,0 0 0,1 1 1,0 1-1,1-1 0,0 2 1,1 0-1,0 0 0,20-11 0,-32 21-6,-1-1 0,0 1 0,1 0 0,-1-1 0,1 1 0,-1 0 0,1-1 0,0 1 0,-1 0 0,1 0-1,-1 0 1,1 0 0,-1-1 0,1 1 0,0 0 0,-1 0 0,1 0 0,-1 0 0,1 0 0,0 0 0,-1 0 0,1 0-1,-1 1 1,1-1 0,-1 0 0,1 0 0,-1 0 0,1 1 0,0-1 0,-1 0 0,1 1 0,-1-1 0,1 0 0,-1 1-1,10 23-44,-7 36 49,-3-55 4,3 232 807,-2-227-933,1-10-1666,4-17-3308,-4 11 3782,1-6-1081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3.3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27 225 884,'-1'-1'308,"0"0"-1,1 0 1,-1 0-1,0 0 1,1-1-1,-1 1 1,1 0-1,0-1 0,-1 1 1,1 0-1,0-1 1,0 1-1,0 0 1,0-1-1,0 1 1,0 0-1,0-1 1,0 1-1,1-2 1,8-33 2194,-4 20-2259,0-15 2351,2-62 1,-4 72 1763,1 42-4449,-4 14 89,-1-1 0,-2 1-1,-1 0 1,-1-1 0,-15 46 0,14-53-5,1 0 0,1 0 1,1 1-1,1 38 0,1-52-8,1-5 17,0 0-1,0 0 0,1-1 0,0 1 1,0 0-1,3 9 0,-3-16 3,0-1 1,0 1-1,-1 0 0,1-1 0,0 1 0,1-1 1,-1 1-1,0-1 0,0 0 0,1 1 1,-1-1-1,0 0 0,1 0 0,-1 0 0,1 0 1,0 0-1,-1 0 0,1 0 0,0-1 0,-1 1 1,1-1-1,0 1 0,0-1 0,0 0 1,-1 1-1,1-1 0,0 0 0,0 0 0,0 0 1,0-1-1,-1 1 0,1 0 0,0-1 1,2 0-1,5-1-120,0-1 0,-1 1 0,1-2 1,-1 1-1,0-1 0,0 0 0,0-1 1,0 1-1,11-12 0,0-1-2984,-1-2 1,17-21-1,-13 14-2786,-13 17 3683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75 436,'-10'-22'6002,"8"-8"-4029,3 10-1598,0 17-60,-1 9 474,-10 105-646,2-35 78,8 122 215,2-110 2342,-2-90-2749,0 1-1,0-1 1,0 0 0,0 0-1,0 1 1,-1-1 0,1 0-1,-1 1 1,1-1 0,-1 0-1,0 1 1,1-1 0,-1 1-1,0-1 1,0 1 0,0-1-1,0 1 1,-1 0 0,1 0-1,0-1 1,0 1 0,-1 0-1,1 0 1,-1 0 0,-1-1-1,-51-35-58,37 26 44,0-1 0,1-1 0,0 0-1,-21-23 1,25 11 159,16 21 19,8 15-231,38 41 9,75 89 115,-124-140-75,-1 0-1,1 0 0,0 0 0,0 0 0,-1-1 0,1 1 1,0 0-1,0-1 0,0 1 0,0 0 0,0-1 0,-1 1 1,1-1-1,0 0 0,0 1 0,0-1 0,1 0 0,-1 1 1,0-1-1,0 0 0,0 0 0,0 0 0,0 0 1,0 0-1,2-1 0,0 1 0,-1-1 0,1 0 0,0 0 0,-1-1 0,1 1 0,-1-1 0,1 1 0,-1-1-1,4-3 1,7-8-9,-2 1 0,18-26-1,-19 26 14,45-62-14,-55 73-23,-23 20-209,-35 31 187,-11 8-1527,21-25-6403,41-29 5372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3.8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5 500,'-6'1'398,"0"1"0,0-1 0,0 0 0,-1 0 0,1 0 0,0-1-1,0 0 1,-7-1 0,4 1 196,-16 2 2687,42-4-892,12-3-2352,1 2 0,-1 1 0,36 2 1,2 5-3741,-41-4-388,-11-1 1767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5.0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13 160,'-11'3'3658,"-23"-1"-2827,22-1 337,90-9 187,19-2-5531,-83 9 2608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0.1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246 146 468,'4'20'2219,"-1"-14"1497,-1-36-2967,-2 24-704,1 0-1,-1 0 1,1 0-1,-2 0 0,1-1 1,-1 1-1,0 0 0,0 0 1,-1 0-1,1 0 1,-1 0-1,-4-7 0,-1 0 115,6 10-141,0 1-1,0 0 1,0-1-1,0 1 1,-1 0-1,1 0 1,-1 0-1,0 0 1,1 0-1,-1 0 1,0 0-1,0 0 0,0 1 1,0-1-1,0 1 1,-3-2-1,-1 1-14,1 1 1,-1-1-1,1 1 0,-1 0 0,0 1 0,0-1 0,1 1 0,-1 0 0,0 1 0,0-1 0,1 1 0,-1 0 0,0 1 0,1-1 0,-1 1 0,1 0 1,0 1-1,0-1 0,0 1 0,0 0 0,0 0 0,0 1 0,1-1 0,-1 1 0,1 0 0,0 0 0,0 0 0,1 1 0,-1 0 0,1-1 1,0 1-1,1 0 0,-1 0 0,-3 11 0,-2 4 21,4-12-6,0 1-1,0 0 0,1 1 1,1-1-1,-1 1 1,1-1-1,1 1 0,0 0 1,0-1-1,1 1 1,0 0-1,0 0 0,1-1 1,3 14-1,-3-19 9,1 0 0,-1 1 0,1-1 0,0 0 0,0 0 0,0 0-1,1 0 1,-1 0 0,1 0 0,0-1 0,0 1 0,0-1 0,1 0 0,-1 0 0,1 0 0,0 0-1,0-1 1,0 1 0,0-1 0,0 0 0,0 0 0,1-1 0,-1 1 0,0-1 0,1 0 0,-1 0-1,1 0 1,0-1 0,-1 0 0,1 0 0,0 0 0,-1 0 0,1-1 0,-1 1 0,1-1 0,-1-1 0,1 1-1,-1 0 1,8-5 0,-6 3-21,-1 0 0,1-1 0,-1 0-1,1 0 1,-1-1 0,0 1 0,-1-1 0,1 0 0,-1 0-1,0-1 1,0 1 0,-1-1 0,1 0 0,-1 0 0,0 0-1,-1-1 1,3-10 0,0-2 183,-1-1 0,0 0 0,-2 1 0,0-36 0,-5 44 925,-4 21-817,-4 25-310,10-22 61,-2 7 173,1-1 0,1 1 0,2 36 0,-1-53-163,0 0 0,1 0 0,-1 1 0,1-1 0,-1 0 0,1 0 0,0 0 0,0-1 0,0 1 0,1 0 0,-1 0 1,1 0-1,0-1 0,-1 1 0,1-1 0,0 1 0,0-1 0,1 0 0,-1 0 0,0 0 0,1 0 0,-1 0 0,6 2 0,-4-2-160,-1-1 0,1 0 0,0-1-1,-1 1 1,1-1 0,0 1 0,-1-1-1,5 0 1,37-9-4310,-8-5-1849,-21 8 4094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1.1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55 896,'-15'-33'4658,"15"16"-2491,0 17-2124,0 0-1,0 0 1,0-1 0,1 1-1,-1 0 1,0 0 0,0 0 0,0-1-1,0 1 1,1 0 0,-1 0-1,0 0 1,0-1 0,1 1 0,-1 0-1,0 0 1,0 0 0,1 0-1,-1 0 1,0 0 0,0-1 0,1 1-1,-1 0 1,0 0 0,1 0-1,-1 0 1,0 0 0,0 0 0,1 0-1,-1 0 1,0 0 0,1 1-1,-1-1 1,0 0 0,0 0 0,1 0-1,-1 0 1,0 0 0,0 0-1,1 0 1,-1 1 0,2 0-27,1 1-1,-1-1 1,-1 1-1,1 0 1,0-1 0,0 1-1,-1 0 1,1 0 0,-1 0-1,1 0 1,-1 0 0,0 1-1,0-1 1,0 0 0,0 1-1,1 3 1,9 47 15,-7-29 37,-2-16-28,0-1-1,0 1 1,0 0 0,-1 0-1,-1 0 1,1 0-1,-1 0 1,-1 0 0,1 0-1,-1 0 1,-1 0-1,1 0 1,-1-1-1,-1 1 1,-4 11 0,6-19 5,0-1 0,0 1 1,1 0-1,-1-1 0,0 1 1,1 0-1,-1-1 0,0 1 1,1-1-1,-1 1 0,1-1 1,-1 1-1,1-1 0,-1 0 1,1 1-1,0-1 0,-1 0 1,1 1-1,-1-1 0,1 0 1,0 1-1,0-1 0,0 0 1,-1 0-1,1 1 0,0-1 1,0 0-1,0-1 0,-10-28 287,9 25-315,1-1 0,-1 1 1,1 0-1,0-1 0,0 1 1,0-1-1,1 1 0,0-1 0,0 1 1,1 0-1,-1 0 0,1-1 1,0 1-1,4-6 0,2-2-20,1 1 0,0 0-1,19-19 1,1-2 35,-27 31-32,0 0-1,0 1 1,1-1 0,-1 0 0,0 1-1,1-1 1,-1 1 0,1 0 0,0 0 0,-1 0-1,6-1 1,-8 2-14,25 52-90,-21-26 560,-1 0 0,-2 0-1,-4 52 1,1-11 135,2-65-559,0 0 1,-1-1 0,1 1 0,0-1 0,0 1 0,1 0-1,-1-1 1,0 1 0,0-1 0,1 1 0,-1-1-1,1 1 1,0-1 0,-1 1 0,1-1 0,0 1-1,0-1 1,0 0 0,0 1 0,0-1 0,0 0-1,0 0 1,1 1 0,0-1-30,-1-1 0,1 0 0,-1 1 0,1-1 1,-1 0-1,1 0 0,-1 0 0,1 0 0,-1 0 0,1-1 0,-1 1 0,1 0 0,-1-1 1,0 1-1,1-1 0,-1 1 0,1-1 0,-1 0 0,2-1 0,4-2-498,0-1-1,-1 0 1,0 0-1,0-1 0,0 0 1,0 0-1,8-12 1,11-31-7463,-16 38 5692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1.7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4 111 864,'-1'-8'689,"0"-1"-1,0 0 1,1 1 0,0-1-1,0 0 1,1 1-1,0-1 1,0 0 0,1 1-1,6-16 1,-4 40 2441,5 79-2695,-5 179 1362,-5-163-1105,1-110-664,-2-6-1131,1 1 1,1 0-1,-1 0 1,0-1 0,1 1-1,0 0 1,0-1-1,0 1 1,1 0 0,0-6-1,2 2-731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2.1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223 142 812,'6'-12'4594,"-3"6"-4235,-1 0 0,1-1-1,-1 1 1,0-1 0,-1 0 0,2-13 0,-3 17-299,-1 0 0,1-1-1,-1 1 1,0 0 0,0 0 0,-1 0 0,1 0 0,-1 0-1,1 0 1,-1 0 0,0 0 0,0 0 0,0 1-1,-1-1 1,1 1 0,-1 0 0,1-1 0,-1 1-1,-4-2 1,2 1-28,1 2 0,-1-1 0,0 0 0,1 1 0,-1 0 0,0 0 0,0 0 0,0 1 0,0-1 0,0 1 0,0 1 0,-7 0 0,5 0-15,0 0 0,0 0 0,0 1 0,0 0-1,0 1 1,1-1 0,-1 1 0,0 1 0,1-1 0,0 1-1,0 0 1,0 0 0,1 1 0,-1 0 0,1 0 0,0 0 0,0 1-1,-5 8 1,7-10 33,1 0 0,1 0 0,-1 0 0,0 0 0,1 0-1,0 0 1,0 0 0,0 1 0,1-1 0,-1 0 0,1 1 0,0-1 0,0 0-1,1 1 1,-1-1 0,1 0 0,0 0 0,0 1 0,0-1 0,1 0 0,0 0-1,-1 0 1,1 0 0,1-1 0,4 7 0,-3-5-63,0-1 0,0-1-1,1 1 1,-1-1 0,1 1 0,0-1 0,0-1 0,1 1 0,-1-1 0,0 0-1,1 0 1,-1 0 0,1-1 0,0 0 0,-1 0 0,1 0 0,0-1 0,0 0-1,7-1 1,2-1-1610,0 0 0,0-1 0,-1-1 0,19-7 0,-17 5-462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2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7 126 964,'-2'-9'764,"0"0"0,1 0 0,0 0 0,0-1 0,1 1 0,0 0 0,1-1 0,0 1 0,0 0 0,1 0 0,5-16 0,4 98 796,-13 300 528,2-373-2079,-2-41-5425,4 4-530,0 24 3891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3.2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6 267 400,'-5'-16'6977,"5"-32"-5105,0 40-1325,1-2-475,1 0 1,0 0-1,1 0 0,0 1 0,1 0 0,0-1 0,0 1 0,0 1 1,2-1-1,-1 1 0,1-1 0,0 2 0,0-1 0,1 1 0,0 0 1,1 0-1,-1 1 0,1 0 0,1 0 0,-1 1 0,1 0 0,0 0 1,18-6-1,-25 10-73,0 0 0,0 1 0,0-1 0,0 1-1,0 0 1,-1-1 0,1 1 0,0 0 0,0 0 0,0 0 0,0 0 0,0 1 0,0-1 0,0 1 0,0-1 0,0 1 0,0-1 0,0 1 0,0 0 0,-1 0 0,1 0 0,0 0 0,-1 0-1,1 0 1,-1 1 0,1-1 0,-1 0 0,1 1 0,-1-1 0,0 1 0,0 0 0,0-1 0,0 1 0,0 0 0,0 0 0,0 0 0,-1-1 0,1 1 0,-1 0 0,1 0 0,-1 0 0,0 0-1,1 4 1,-1 1-3,0 1-1,0 0 0,0 0 0,-1 0 0,0 0 0,-1-1 1,0 1-1,0 0 0,-7 13 0,-2 1 14,-2-1 0,0-1 0,-1 0 0,-1-1 0,-1 0 0,-19 16 0,34-34-46,-1 0 1,1 0-1,-1 0 0,0 0 0,1 0 0,-1 0 0,0 0 0,1-1 0,-1 1 0,0 0 0,0-1 0,0 0 0,1 1 0,-1-1 0,0 0 0,0 0 0,0 0 1,0 0-1,0-1 0,1 1 0,-1 0 0,0-1 0,0 1 0,0-1 0,1 0 0,-1 1 0,-3-3 0,3 2-662,-1-1 0,1 0-1,0 0 1,-1 1 0,1-1 0,0-1-1,0 1 1,0 0 0,0 0 0,-2-5-1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4.4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37 232 256,'-1'1'151,"0"0"1,0 0-1,0 0 0,0 1 0,0-1 0,1 0 1,-1 0-1,0 1 0,0-1 0,1 1 1,-1-1-1,1 1 0,-1-1 0,1 1 1,0-1-1,0 1 0,0-1 0,0 1 1,0-1-1,0 3 0,1-3-56,-1 0 0,1 0 0,0-1-1,-1 1 1,1-1 0,0 1 0,0-1 0,-1 1 0,1-1-1,0 1 1,0-1 0,0 0 0,0 1 0,0-1-1,0 0 1,0 0 0,0 0 0,0 0 0,0 0-1,-1 0 1,1 0 0,0 0 0,2 0 0,4-1 105,1 0-1,-1-1 1,1 0 0,-1 0 0,0-1-1,0 1 1,8-5 0,-4 0-91,0-1-1,0 1 1,0-2-1,-1 1 1,-1-2-1,0 1 1,15-20-1,-20 23-75,0 0 1,0 0-1,-1-1 0,0 1 0,-1-1 0,1 0 1,-1 0-1,-1 0 0,1 0 0,-1 0 1,0 0-1,-1 0 0,1 0 0,-2 0 0,1 0 1,-2-10-1,1 15-10,1 0 1,0 0 0,-1 1 0,1-1-1,-1 0 1,0 0 0,1 1-1,-1-1 1,0 1 0,0-1-1,0 1 1,0-1 0,-1 1-1,1-1 1,0 1 0,-1 0-1,1 0 1,0 0 0,-1 0-1,0 0 1,1 0 0,-3-1-1,0 1-14,1 0 0,-1 0 0,1 1 0,-1-1 0,0 1-1,1 0 1,-1 0 0,1 0 0,-1 0 0,0 1 0,-3 0-1,-1 1-2,0 0-1,1 1 0,-1 0 0,1 0 1,-1 1-1,1 0 0,0 0 0,0 0 0,1 1 1,-7 5-1,4 1 62,0 0 1,0 0-1,1 1 1,1 0-1,0 0 1,1 1-1,-6 16 1,9-24-37,1 1 0,1-1 1,-1 1-1,1 0 1,0-1-1,0 1 0,0 0 1,1-1-1,0 1 1,0 0-1,1 0 1,-1-1-1,1 1 0,1 0 1,-1-1-1,1 1 1,0-1-1,0 1 0,0-1 1,5 7-1,-6-11-15,1 1-1,0 0 1,0-1-1,0 0 1,0 1 0,0-1-1,0 0 1,0 0-1,1 0 1,-1 0-1,0 0 1,1-1-1,-1 1 1,0-1 0,1 0-1,-1 1 1,1-1-1,-1 0 1,1 0-1,-1-1 1,0 1-1,1 0 1,-1-1-1,0 1 1,1-1 0,-1 0-1,0 0 1,1 0-1,-1 0 1,0 0-1,0-1 1,3-1-1,5-3 4,0-1 0,0 0-1,-1 0 1,0-1-1,11-12 1,-14 12 22,-1-1 0,0 1 0,-1-1 0,1 0 1,-2-1-1,0 1 0,0-1 0,0 1 0,-1-1 0,-1 0 0,1 0 0,-2 0 0,0-20 413,0 70-470,0-22 160,1 1-1,0-1 1,2 1-1,6 24 1,-8-38-158,0-1 1,1 0-1,0 0 0,-1-1 1,1 1-1,1 0 0,-1-1 1,0 1-1,1-1 0,0 1 1,4 3-1,-5-6-97,0 0 1,0 1-1,0-1 1,0 0-1,0 0 1,0-1-1,0 1 0,1 0 1,-1-1-1,0 1 1,0-1-1,1 0 1,-1 0-1,0 0 1,1 0-1,-1 0 1,0 0-1,1-1 0,-1 1 1,0-1-1,0 1 1,4-3-1,33-19-5597,-23 14 3190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6.2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96 164 680,'-3'5'407,"1"0"-1,-1 1 1,1 0-1,0-1 1,1 1-1,-1 0 1,0 10-1,1-15-348,1-1 0,0 1-1,0 0 1,0 0-1,0 0 1,1 0-1,-1 0 1,0 0-1,0 0 1,0-1-1,1 1 1,-1 0 0,1 0-1,-1 0 1,0 0-1,1-1 1,-1 1-1,1 0 1,0-1-1,-1 1 1,1 0 0,1 0-1,-1 0 2,1-1 0,-1 1 0,1-1 0,-1 0 0,1 0 0,-1 1 0,1-1 0,0 0 0,-1 0 0,1-1 0,-1 1 0,1 0 0,-1 0 0,1-1 0,0 1 1,-1-1-1,3-1 0,4-1 0,-1-1 0,1 0 1,-1-1-1,0 0 0,0 0 1,0-1-1,-1 1 0,0-2 0,0 1 1,-1 0-1,0-1 0,0 0 1,0 0-1,-1-1 0,7-15 1,-9 20-22,-1-1 1,0 1-1,1-1 0,-1 1 1,0-1-1,-1 1 1,1-1-1,-1 1 1,0-1-1,1 0 1,-1 1-1,-1-1 0,1 0 1,-1 1-1,1-1 1,-1 1-1,0-1 1,0 1-1,-1-1 1,1 1-1,-1 0 0,0-1 1,1 1-1,-2 0 1,1 0-1,0 0 1,0 1-1,-1-1 1,0 0-1,1 1 0,-1 0 1,0 0-1,0 0 1,0 0-1,0 0 1,-1 0-1,1 1 1,0-1-1,-5 0 0,4 1-29,1-1-1,-1 1 0,1 0 0,-1 0 0,0 1 1,1-1-1,-1 1 0,0-1 0,0 1 0,1 1 0,-1-1 1,0 0-1,1 1 0,-1 0 0,0 0 0,1 0 0,-5 2 1,5-2-1,1 1 0,0 0 0,0 0 0,0 0 0,0 0 0,0 0 0,0 0 0,1 0 0,-1 1 0,1-1 0,-1 0 0,1 1 0,0-1 0,0 1 0,0 0 0,0-1 0,1 1 0,-1 0 0,1 0 0,-1-1 0,1 1 0,0 0 0,1 4 0,-1 7 154,1 0 0,0 0 1,5 20-1,-5-29-125,0-1 1,0 1-1,1-1 0,0 1 0,0-1 1,0 1-1,0-1 0,1 0 1,0 0-1,-1 0 0,1 0 1,1-1-1,5 6 0,-8-8-36,0 0 0,1 0 0,-1-1 0,0 1 0,0-1 0,0 1 0,0-1 0,1 0 0,-1 1 0,0-1 0,0 0 0,1 0 0,-1 0 0,0 0 0,0 0 0,1 0-1,-1 0 1,0 0 0,0 0 0,1-1 0,-1 1 0,0 0 0,0-1 0,2 0 0,1-1 3,-1 0 1,0-1-1,0 1 0,0-1 0,0 1 0,0-1 1,-1 0-1,4-4 0,1-3 6,0-1 0,-1 0 1,0 0-1,4-13 0,-3-3 2467,-7 6 27,2 26-1199,3 41-796,-4-28-555,3 38 79,-5 73-1,-1-40-38,1-46 4,-2 1-1,-14 74 1,16-113 4,0 1 0,0-1-1,-1 0 1,0 1-1,0-1 1,0 0 0,-1 0-1,1 0 1,-1-1 0,0 1-1,-5 5 1,5-8 3,0 0 1,1 0-1,-1 0 1,0-1-1,0 1 1,0-1-1,0 0 1,0 0-1,0 0 1,-1 0-1,1 0 1,0-1-1,-1 1 1,1-1-1,0 0 1,0 0-1,-1 0 1,1-1-1,-4 0 1,1 1 2,1-1 0,0 0 1,0 0-1,0 0 1,0-1-1,0 0 1,0 0-1,0 0 0,1 0 1,-1-1-1,1 1 1,-1-1-1,1 0 0,0-1 1,0 1-1,1-1 1,-1 0-1,1 0 1,-1 0-1,-3-6 0,5 4-6,-1 0-1,1-1 0,0 1 0,1 0 1,0-1-1,0 1 0,0-1 0,0 1 1,1-1-1,0 0 0,1 1 0,-1-1 1,1 1-1,1-1 0,3-11 0,1 2-37,0 0 0,1 0 0,0 1 0,2 0-1,0 1 1,0 0 0,21-24 0,9-3-71,44-36-1,-58 55 106,3-17-2887,-2 3-7245,-20 30 7687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42 125 604,'-28'-60'5454,"24"43"-4626,-6-31 3015,12 56-3760,0 0 0,0 0-1,1 0 1,0-1 0,0 1 0,5 8 0,4 10-66,74 165 102,-62-141-44,-13-31 429,-3-10 537,7-25 2562,21-27-2818,-3-4-684,40-80 1,-72 125-107,3-6 31,1 0-1,-1-1 1,-1 1-1,0-1 1,0 0 0,2-11-1,-5 20-55,3-5-239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7.1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28 147 420,'-2'1'231,"0"0"-1,0 0 1,0 0-1,1 0 1,-1 1-1,0-1 1,1 1 0,-1-1-1,1 1 1,-1 0-1,1 0 1,0-1-1,-1 1 1,1 0-1,0 0 1,1 0 0,-1 0-1,-1 2 1,2-3-162,0-1 0,0 1 0,0-1 0,1 0 0,-1 1 0,0-1 0,0 0 0,0 1 0,0-1 0,0 1 0,0-1 0,1 0 1,-1 1-1,0-1 0,0 0 0,1 0 0,-1 1 0,0-1 0,0 0 0,1 1 0,-1-1 0,0 0 0,1 0 0,-1 0 0,0 1 0,1-1 1,-1 0-1,0 0 0,1 0 0,-1 0 0,0 0 0,1 0 0,26-3 1121,-20 0-1130,0 1 0,-1-1 0,1 0 0,0-1 0,-1 1 0,0-1 0,0 0 0,0-1 1,-1 1-1,1-1 0,-1-1 0,0 1 0,0-1 0,-1 1 0,0-1 0,0-1 0,0 1 0,-1 0 0,0-1 0,0 0 0,0 0 0,-1 0 0,0 0 0,-1 0 0,0 0 0,0 0 0,0-1 0,-1 1 1,0-10-1,-1 16-35,0 0 1,1 1 0,-1-1-1,0 0 1,0 0 0,0 1-1,0-1 1,0 1 0,0-1 0,0 1-1,0-1 1,0 1 0,0-1-1,0 1 1,0 0 0,0 0-1,-1 0 1,1-1 0,0 1-1,0 0 1,0 0 0,0 1 0,0-1-1,0 0 1,-1 0 0,0 1-1,-32 5 35,27-1-18,0 0 0,1 1-1,-1 0 1,1 0 0,0 0 0,1 1-1,-1 0 1,1 0 0,1 0 0,-1 1 0,1 0-1,1 0 1,0 0 0,0 0 0,0 0-1,1 1 1,0-1 0,-1 13 0,2-16-2,1-1 1,0 1 0,0 0-1,0-1 1,0 1 0,1-1-1,-1 1 1,1-1 0,1 1-1,-1-1 1,0 0-1,1 0 1,0 1 0,0-1-1,0 0 1,1 0 0,-1-1-1,1 1 1,0-1 0,0 1-1,0-1 1,0 0 0,1 0-1,0 0 1,-1 0-1,1-1 1,0 0 0,0 1-1,0-1 1,0-1 0,1 1-1,-1-1 1,0 1 0,1-1-1,-1-1 1,6 2 0,1-1-16,1-1 1,-1 0 0,0-1-1,0 0 1,0 0 0,0-1-1,0 0 1,-1-1 0,1-1-1,-1 0 1,0 0 0,12-7 0,-14-3-9046,-3 10 6571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8.1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0 168,'2'5'1782,"-1"-4"-1592,-1 0 0,0 0 1,1 0-1,-1 0 0,1 0 1,-1 0-1,1 0 0,0 0 1,-1 0-1,1-1 0,0 1 0,-1 0 1,1 0-1,0-1 0,0 1 1,0-1-1,0 1 0,-1-1 1,1 1-1,0-1 0,0 1 0,0-1 1,0 0-1,0 1 0,0-1 1,0 0-1,0 0 0,0 0 1,0 0-1,0 0 0,3 0 1007,-12-19 370,0 20-1571,1 0 1,-1 0 0,0 1-1,1 0 1,-1 0-1,1 1 1,0 0-1,-1 0 1,1 1-1,-7 4 1,9-5 2,0 1 0,0-1 0,1 1 0,-1 0 0,1 0 0,0 0 0,0 0 0,0 1 0,1-1 0,-1 1 0,1 0 0,0 0 1,-4 11-1,6-15 3,1 0 1,-1 1-1,1-1 1,-1 0-1,1 1 1,-1-1-1,1 0 1,0 1-1,0-1 1,0 0-1,-1 1 1,2-1-1,-1 1 1,0-1-1,0 0 1,0 1-1,0-1 1,1 0-1,-1 1 1,1-1-1,-1 0 1,1 1 0,0-1-1,-1 0 1,1 0-1,0 0 1,0 1-1,0-1 1,0 0-1,0 0 1,0 0-1,0-1 1,0 1-1,0 0 1,0 0-1,0-1 1,1 1-1,-1 0 1,0-1-1,0 1 1,1-1-1,-1 0 1,2 1-1,7 0 16,0-1-1,0 0 1,0 0-1,0-1 1,13-3-1,14-1-24,-33 5 3,-1 0 1,0 0-1,1 0 1,-1 0-1,0 1 1,1-1-1,-1 1 1,0 0-1,0 0 1,0 0-1,0 0 0,0 1 1,0-1-1,0 1 1,0 0-1,0 0 1,-1 0-1,1 0 1,-1 0-1,1 0 1,-1 1-1,3 3 1,-4-3-1,1 1-1,-1 0 1,0 0 0,0 0-1,0 0 1,0 0 0,0 0 0,-1 0-1,0 0 1,0 1 0,0-1-1,-1 0 1,1 0 0,-1 0 0,0 0-1,0 0 1,-3 6 0,2-4 50,-1 0 0,0 0 0,0 0 1,0-1-1,-1 1 0,0-1 0,0 0 1,-1 0-1,1 0 0,-1-1 0,0 0 1,0 0-1,0 0 0,-1 0 0,-6 3 1,7-5 12,0 1 1,0-1 0,0 0 0,0-1 0,0 1-1,-1-1 1,1 0 0,0 0 0,-1 0 0,1-1-1,0 0 1,-1 0 0,1 0 0,-1-1 0,1 0-1,0 0 1,0 0 0,-8-3 0,8-7-1773,6-11-5715,3 17 5229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2.5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13 316,'-6'-13'6538,"3"13"-3954,3 0-2358,0 1-217,11 50 16,-11 15 15,5 138 47,34 98 146,-34-261-182,2 8 31,-1 50-1,1 434 443,10-398-522,-4 23 48,-8 25-30,-3-135-25,0-36 9,-2 0 1,1 0-1,-1 0 0,-1 1 0,0-1 0,-6 23 0,1-5 1,1 0 0,1 1 0,2 0 0,1 0 0,3 31 0,0 1-6,-1-45 35,1-1 1,0 1-1,2-1 1,8 26-1,-6-25 12,-2-1 1,0 1-1,0 0 1,0 28-1,6 185 478,-10-111-244,0-120-205,2-26-1353,-1 12-268,1-1 1,0 0-1,1 0 0,5-15 0,1-2-1111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4.7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151 1 252,'0'0'971,"-60"2"691,-8 4-803,67-6-842,0 0 1,0 0-1,0 0 1,0 1-1,0-1 1,0 0-1,0 0 1,0 1 0,0-1-1,0 1 1,0-1-1,1 1 1,-1-1-1,0 1 1,0 0-1,0-1 1,1 1-1,-1 0 1,0 0 0,1-1-1,-1 1 1,1 0-1,-1 0 1,1 0-1,-1 0 1,1 0-1,-1 0 1,1 1-1,0-1 1,1 0 0,0 0-1,0 0 1,0 0 0,0-1-1,0 1 1,0 0 0,0-1 0,0 1-1,0-1 1,1 1 0,-1-1-1,0 0 1,0 1 0,0-1-1,1 0 1,-1 0 0,0 0-1,0 0 1,1 0 0,1 0-1,35 1 32,-36-1-40,42 0 10,217 5 23,-148 2-45,196 6-2,37-3 29,29-1-20,-250-6-28,84-2 5,40-6-13,-20 2 39,-138-2-4,154-12 14,-192 12-22,137-20 430,-124 14 208,-65 11-539,-22 26-350,14-18-3518,5-6 1981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6.7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1 92,'-26'3'2866,"25"-3"-2837,1 1-1,-1-1 1,0 1-1,0-1 1,1 0 0,-1 1-1,1 0 1,-1-1-1,0 1 1,1-1-1,-1 1 1,1 0-1,0-1 1,-1 1-1,1 0 1,-1-1-1,1 1 1,0 0-1,0 0 1,-1 0-1,1-1 1,0 1-1,0 0 1,0 0-1,0 0 1,0-1-1,0 2 1,5 0 82,0-1 0,1 0-1,-1-1 1,0 1 0,1-1 0,-1 0 0,0 0 0,9-2-1,-4 1-82,1 1 1,0 0-1,-1 1 0,1 0 0,18 5 0,18 1 29,40 3-50,59 1 6,-69-6-15,-54-2 2,-1-2-1,1 0 1,26-3-1,108-5 5,-31 2 0,19 2 1,6 0-22,213-6 13,-264 9-1,-34-5 12,-51 2-4,0 2-1,1 0 1,-1 1 0,28 2 0,-43-2-13,5 2-168,1-1 1,-1 0-1,0-1 1,1 1-1,-1-1 1,0 0 0,1 0-1,-1-1 1,1 1-1,-1-1 1,7-2-1,-7-1-1278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7.9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65 208,'-33'-2'3027,"27"1"-2976,-1 0-1,1 0 1,-1 1 0,0-1-1,1 1 1,-1 1 0,-11 1 0,-17 1 1166,79-3-608,0-2-564,69-13 0,-31 3-41,23 2-4,-78 8-2,50-9 0,-60 7 22,0 1 0,1 1 1,-1 0-1,1 1 0,-1 1 1,1 1-1,17 2 0,-29-1-67,1-1-1,-1-1 1,1 1-1,-1-1 1,13-1-1,2-4-3096,-15 3 1530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00.5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0 316,'0'0'2995,"19"8"2098,-18 4-5080,1 0 0,0 0 0,1-1 0,0 0 0,1 1 0,6 12-1,6 22 175,-9-20-155,-1 0 0,-1 1-1,-1-1 1,0 46 0,-3-54-26,1 0 0,1 0 0,0 0 0,7 18 0,8 44 13,-7 214 44,-11-239-58,7 161 4,-7-154 2,5 164 33,2-171 30,20 74 0,-4-24 1,-6 56-41,-9-62-19,4 140 53,-11-204-55,-1-9-6,0 1 0,-7 45 1,4-53-7,2 1 0,0 29 0,2-29 2,-2 0 0,-3 28 0,1 11 3,4-49-6,-1 0-1,0 0 1,-1 0 0,-3 17-1,2 13 23,2-36-23,1 0-1,-1 0 1,0 0-1,0 0 1,0 0-1,-1 0 1,1-1-1,-1 1 1,0 0-1,-2 5 1,1-2-2,1-1 1,0 1 0,0 0 0,0 0 0,2 11 0,-1-14-5,-1-3 6,1-1 0,-1 1 0,1 0 0,-1-1 0,1 1 0,-1 0 0,0-1 0,1 1 0,-1-1 0,0 1 1,1-1-1,-1 1 0,0-1 0,0 0 0,0 1 0,1-1 0,-1 0 0,0 0 0,0 1 0,0-1 0,0 0 0,1 0 1,-1 0-1,0 0 0,0 0 0,0 0 0,0 0 0,0 0 0,1-1 0,-2 1 0,-42-4-442,29 2-34,-82-7-5532,78 7 4181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11.2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0 900,'0'46'4669,"0"-46"-4676,0 0 0,0 1 0,0-1 0,0 0 0,0 0 0,0 1 0,0-1 1,0 0-1,0 0 0,1 0 0,-1 0 0,0 1 0,0-1 0,0 0 0,0 0 1,0 0-1,1 0 0,-1 1 0,0-1 0,0 0 0,0 0 0,1 0 0,-1 0 1,0 0-1,0 0 0,0 0 0,1 0 0,-1 0 0,0 0 0,0 1 0,0-1 1,1 0-1,-1 0 0,0 0 0,0-1 0,1 1 0,-1 0 0,0 0 0,0 0 1,0 0-1,1 0 0,-1 0 0,0 0 0,0 0 0,0 0 0,1 0 0,-1 0 1,0-1-1,0 1 0,0 0 0,0 0 0,1 0 0,-1 0 0,0-1 0,0 1 1,0 0-1,0 0 0,0 0 0,0-1 0,1 1 0,-1 0 0,0 0 0,0 0 1,0-1-1,0 1 0,11-12-2348,-7 10 967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14.8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76 406 392,'-8'17'3489,"-21"5"-3312,14-12 201,14-9 229,-12 10 950,13-11-1500,0 0 0,-1 1 0,1-1 0,0 0 0,0 0 0,0 0 0,-1 0-1,1 1 1,0-1 0,0 0 0,0 0 0,-1 0 0,1 0 0,0 0 0,0 0 0,0 0 0,-1 0 0,1 0-1,0 0 1,0 0 0,-1 0 0,1 0 0,0 0 0,0 0 0,-1 0 0,1 0 0,0 0 0,0 0 0,0 0 0,-1 0-1,1 0 1,0 0 0,0 0 0,-1 0 0,1-1 0,0 1 0,0 0 0,0 0 0,0 0 0,-1 0 0,1-1-1,0 1 1,0 0 0,0 0 0,0 0 0,0-1 0,-1 1 0,1 0 0,0 0 0,0 0 0,0-1 0,0 1-1,0-3 2584,3 2-2342,0-1-1,0 1 0,0-1 1,0 1-1,0-1 0,0 0 0,-1 0 1,1 0-1,4-6 0,23-15-497,75-41 258,-26 32-75,-61 27 28,-1-1-1,0-1 0,16-9 0,-19 9-7,1 0 0,-1 2-1,1-1 1,27-4 0,-22 5 6,0 0 0,23-10 1,-28 9-7,1 1 1,-1 1-1,23-3 1,26-7-6,-43 10-9,0 0-1,0 1 0,28-1 0,-48 4 97,-2 0-95,0 0 2,0 0 28,-13-4 338,-1-2 1,1 0 0,0-1-1,-21-13 1,23 12-376,-2 0-1,1 1 0,-1 1 1,0 0-1,-18-5 1,16 6 12,0 0 1,1-1-1,0-1 0,-24-14 1,-13-6 74,32 17-62,20 10-2,0 0 0,0 0 0,0-1 0,0 1 0,0 0 0,0 0 0,0 0 0,0 0 0,0 0 0,0 0 0,0 0 0,0 0 0,0 0 1,1 0-1,-1 0 0,0 0 0,0-1 0,0 1 0,0 0 0,0 0 0,0 0 0,0 0 0,0 0 0,0 0 0,0 0 0,0 0 0,0 0 0,0-1 0,0 1 0,0 0 0,-1 0 0,1 0 0,0 0 0,0 0 0,0 0 0,0 0 0,0 0 0,0 0 0,0 0 0,0-1 0,0 1 0,0 0 0,0 0 0,0 0 0,0 0 0,0 0 0,0 0 1,-1 0-1,1 0 0,1 0-2,36 17 82,-3-1-72,-13-5 1,0-2 0,1-1 0,27 8 0,-22-10 3,0 1 0,32 13 1,-57-18-16,-1 0-6,-1-2-5,25 4 25,-9-1 2,-15 0-26,-11-2-26,5 2 25,0 1 1,0 1 0,0-1-1,1 1 1,-7 7-1,-36 55 7,4 3 1,2 1-1,-44 107 0,74-153-91,7-16 834,20-29-249,-15 19-497,28-36-3380,-18 26-899,-1 0-3784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1:28.1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154 66 592,'-31'3'4305,"-9"9"-4074,7 0-47,-13-4 1977,42-8 345,15 0-1533,3-1-787,0-1 0,0-1 0,19-5 0,3-1-166,4 4-15,0 1 0,0 2 0,79 6 0,-3 1-16,-43-2 7,97 15-1,-56-2 13,106 18 4,-184-25-19,0 1 0,42 20-1,26 8 71,1 6-108,-93-35 51,-11-8-1,0-1 0,-1 1 0,1 0 0,0-1 0,-1 1 0,1 0 0,0-1 0,0 1 0,0-1 0,0 1 0,0-1 0,-1 1 0,1-1 0,0 0 0,0 0 0,0 1 0,0-1 0,0 0 0,2 0 0,-9-21 4013,-34-80-2954,28 78-1008,9 15-59,-1 0-1,0 1 1,0 0-1,-1 0 1,0 0-1,0 0 1,0 1-1,-1 0 1,-7-6 0,-31-31 959,43 42-928,-26-23 1098,22 17 18,23 22-843,15 15-297,-3 2 0,0 1 0,32 48 0,-28-27-34,-13-30 108,-13-16-78,-11-10 110,1 0-116,0 1-1,-1 0 1,1 0 0,-1 0 0,1 0 0,-1 0 0,1 1 0,-1-1 0,0 1 0,1 0 0,-1 0 0,0 0 0,1 0 0,-1 0 0,0 0 0,1 1 0,-1-1 0,1 1 0,-1 0 0,1 0 0,-5 1-1,-60 30-11,53-24 21,-5 4-7,-1 0 0,-21 20 1,-24 15-39,58-45 56,0 0 0,-1-1-1,1 0 1,-1 0 0,1-1-1,-1 0 1,-15-1 0,9 0-156,20 4-336,8 2-1592,13 3-2075,-8-6-3256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59 256 904,'-1'2'137,"0"0"1,1-1-1,-1 1 0,1 0 1,0-1-1,0 1 0,-1 0 1,1 0-1,0 0 0,0-1 1,0 1-1,1 0 0,-1 0 0,0-1 1,1 1-1,-1 0 0,1 0 1,0-1-1,-1 1 0,2 1 1,-1-2-57,0 0 0,0 0 1,1 0-1,-1-1 0,0 1 0,0 0 1,0-1-1,1 1 0,-1-1 1,0 1-1,1-1 0,-1 0 0,0 1 1,1-1-1,-1 0 0,1 0 1,-1 0-1,0 0 0,3 0 0,3-1 6,-1-1-1,0 1 0,1-1 0,-1 0 0,0-1 0,0 1 0,-1-1 0,1 0 0,8-6 1,-10 5-51,-1 1 0,1 0 0,-1-1 1,0 0-1,0 1 0,0-1 0,-1-1 1,1 1-1,-1 0 0,0 0 0,0-1 1,-1 1-1,1-1 0,-1 0 0,0 1 1,0-8-1,1-6 81,-2 0 1,0 0-1,-4-20 0,1-17 447,0 47-407,0 1 1,0 0-1,0 0 0,-1 0 1,-5-7-1,8 14-144,-6 0-16,-1 0-1,0 0 0,0 1 0,1 0 0,-1 1 1,1 0-1,-1 0 0,1 0 0,0 1 0,0 0 1,-11 7-1,13-6 12,0 0 0,0 0 0,1 0 0,0 0 0,0 1 0,0 0 1,0 0-1,1 0 0,0 0 0,0 1 0,0-1 0,0 1 0,1 0 0,0-1 0,-1 8 0,0-3 46,1 1-1,0-1 1,1 0-1,0 1 1,1-1-1,1 18 0,-1-24-25,1 0-1,0 0 0,0 0 0,0 0 1,0 0-1,1 0 0,0-1 1,-1 1-1,1 0 0,1-1 0,-1 1 1,0-1-1,1 0 0,0 0 1,0 0-1,0 0 0,0 0 0,0-1 1,5 4-1,-4-4-16,-1 1 0,1-1 1,0 0-1,1 0 0,-1-1 1,0 1-1,0-1 0,1 0 0,-1 0 1,1 0-1,-1-1 0,1 1 0,-1-1 1,1 0-1,-1 0 0,1-1 1,-1 0-1,0 1 0,1-1 0,-1-1 1,0 1-1,1-1 0,-1 0 1,0 0-1,0 0 0,0 0 0,-1-1 1,1 1-1,0-1 0,-1 0 0,0 0 1,0 0-1,0-1 0,0 1 1,0-1-1,-1 1 0,1-1 0,-1 0 1,0 0-1,0 0 0,-1-1 0,1 1 1,-1 0-1,2-8 0,6-49 16,8-35-61,-9 76 163,-6 17 33,-6 15-110,1-1 98,0 0 0,1 0 0,0 0-1,0 0 1,2 0 0,-1 1 0,1-1 0,1 0-1,3 21 1,-3-25-101,1-1 1,-1 1-1,1-1 0,0 0 0,0 0 1,1 0-1,0 0 0,0 0 0,0 0 1,1-1-1,0 1 0,0-1 0,0 0 1,1 0-1,0-1 0,0 1 0,10 6 1,-13-10-209,0 0 0,1 0 0,-1 0 1,0 0-1,1 0 0,-1-1 1,0 0-1,1 1 0,-1-1 0,1 0 1,-1 0-1,0 0 0,1 0 1,-1-1-1,1 1 0,-1-1 1,0 1-1,1-1 0,2-1 0,37-26-6591,-28 16 4070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4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50 540,'7'1'1787,"-13"2"-460,-18 0-339,-41-8-468,48 2-396,0 2 1,0 0 0,-26 2 0,-7 3 436,6-1 378,38-2 378,21 0 914,67-5-1465,125-22 0,-34 2-746,-68 22-11,-128 3-57,-1 2 0,-30 8 0,-30 3-480,25-4 159,59-10 460,0 0 0,1 1 1,-1-1-1,0 0 0,0 0 0,0 0 0,1 1 1,-1-1-1,0 0 0,0 1 0,0-1 0,1 0 0,-1 0 1,0 1-1,0-1 0,0 0 0,0 1 0,0-1 1,0 0-1,0 0 0,0 1 0,0-1 0,0 0 1,0 1-1,0-1 0,0 0 0,0 1 0,0-1 0,0 0 1,0 1-1,0-1 0,0 0 0,0 0 0,0 1 1,-1-1-1,1 0 0,0 1 0,0-1 0,0 0 0,-1 0 1,1 1-1,0-1 0,0 0 0,-1 0 0,1 0 1,0 1-1,0-1 0,-1 0 0,1 0 0,0 0 1,0 0-1,-1 0 0,1 0 0,0 1 0,-1-1 0,1 0 1,0 0-1,-1 0 0,1 0 0,0 0 0,-1 0 1,1 0-1,0 0 0,-1-1 0,1 1 0,0 0 1,0 0-1,-1 0 0,5 8-83,-1 0 1,1 0-1,-1 1 0,-1-1 1,1 1-1,-2 0 0,2 15 0,4 13 50,0-10-30,-1-1 1,-1 1-1,-2 1 0,0-1 0,-2 0 1,-1 1-1,-1-1 0,-7 44 1,7-67-8,0 0 0,0 0 1,-1 0-1,1 0 0,-1 0 1,0-1-1,0 1 0,0 0 1,0-1-1,-1 0 0,1 0 1,-1 0-1,0 0 0,0 0 1,0 0-1,0 0 0,0-1 1,-1 0-1,-5 3 0,4-3 2,-1 0-1,1-1 1,-1 1-1,0-1 1,0-1-1,0 1 1,0-1-1,0 0 1,1 0-1,-1-1 1,0 0-1,-6-1 1,-8-3 9,1-1 1,0-1-1,1-1 1,0 0-1,0-2 0,-30-20 1,39 23-20,5 5-6,0 0-1,0 0 1,0-1-1,0 0 0,1 0 1,-1 0-1,1 0 1,0 0-1,0-1 1,0 1-1,-4-9 0,7 12-1,5-1-1585,-1 0 102,1 0 1,0-1 0,0 1 0,0-1-1,-1 0 1,7-4 0,9-3-2595,-6 5 1516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7 532,'0'-1'139,"0"1"0,0 0 0,0 0 0,0 0 0,0-1 0,0 1 0,0 0 0,0 0 0,0-1 0,0 1 0,0 0 0,0 0 0,0 0 0,0-1 0,1 1 0,-1 0 0,0 0 0,0 0 0,0 0 0,1-1 417,-1 1-417,0 0-1,0 0 1,0-1 0,0 1 0,1 0 0,-1 0 0,0 0 0,0 0 0,0 0 0,1 0 0,-1 0 0,0 0 0,0 0 0,0 0 0,1 0 0,-1 0 0,0 0 0,0 0 0,1 0 0,-1 0 0,0 0 0,0 0 0,0 0 0,1 0 0,-1 0 0,4 18 379,8 24-196,-9-35-184,0 1-1,-1 1 1,0-1 0,0 0-1,3 9 3163,-5-17-3269,0-1 0,0 1-1,0-1 1,0 1-1,0 0 1,0-1 0,0 1-1,-1-1 1,1 1 0,0 0-1,0-1 1,0 1 0,0-1-1,-1 1 1,1 0 0,0-1-1,0 1 1,-1 0-1,1 0 1,0-1 0,-1 1-1,1 0 1,0-1 0,-1 1-1,1 0 1,0 0 0,-1 0-1,1 0 1,0-1 0,-2 1-1,-35-27 855,34 24-888,-1-1-1,0 1 1,0 0-1,0 0 0,0 0 1,0 0-1,0 1 0,-1 0 1,0 0-1,1 0 1,-1 0-1,0 1 0,0 0 1,0 0-1,-8-1 1,7 2 1,-1 1 1,1 0 0,0 1-1,0-1 1,0 1 0,0 0-1,0 0 1,0 1 0,0 0-1,1 0 1,-1 0-1,1 1 1,0 0 0,0 0-1,0 0 1,1 0 0,-1 1-1,1 0 1,0 0 0,0 0-1,-3 6 1,-1 4 5,0-1 0,0 1 0,2 1 0,-1-1 0,2 1 0,-6 31 0,10-45 2,-3 31 3,4-32-6,0 0 0,-1-1 0,1 1 0,0 0 0,0 0 0,0-1 0,0 1 0,0 0 0,0 0 0,0 0 0,0-1 0,1 1 0,-1 0 0,0 0 0,0-1 0,1 1 0,-1 0 0,0 0 0,1-1 0,-1 1 0,1 0 0,-1-1 0,1 1 0,-1-1 0,1 1 0,-1-1 0,1 1 0,0-1 0,-1 1 0,1-1 0,0 1 0,-1-1 0,1 0 0,0 1 0,23 2 96,-20-2-94,-1 0 1,1 0-1,0-1 1,0 1-1,-1-1 1,1 0-1,0 0 1,0-1 0,0 1-1,4-2 1,50-26 225,-53 24-226,0 0 1,0 0-1,1 1 0,0 0 0,0 1 1,-1-1-1,2 1 0,-1 0 1,0 0-1,0 1 0,1 0 1,-1 0-1,0 0 0,1 1 0,10 1 1,-14 0-3,0 0 0,0 1 0,0-1 0,0 1 0,0 0 0,0 0 1,0 0-1,-1 1 0,1-1 0,-1 0 0,0 1 0,0 0 0,0-1 0,0 1 0,0 0 1,0 0-1,-1 0 0,1 0 0,-1 1 0,0-1 0,0 0 0,1 6 0,-1-3 49,1 1 0,-1 0-1,0-1 1,-1 1-1,1 0 1,-2 0-1,1 0 1,0-1-1,-1 1 1,-4 12-1,1-8 66,0-1 0,-2 1-1,1-1 1,-1 0 0,0 0-1,-1-1 1,-1 1 0,1-1-1,-1-1 1,-1 0 0,1 0-1,-1-1 1,-1 0-1,1 0 1,-1-1 0,-1 0-1,1-1 1,-1 0 0,0-1-1,0 0 1,-12 2 0,19-5-55,0-1 0,1-1 0,-1 1 0,0 0 0,1-1 0,-1 0 0,0 0 0,1 0 0,-1 0 0,1-1 0,0 1 0,-1-1 0,1 0 0,0 0 0,0 0 0,0 0 0,0-1 0,1 1 0,-1-1 1,0 0-1,1 0 0,0 1 0,0-2 0,0 1 0,0 0 0,0 0 0,1-1 0,-1 1 0,1-1 0,0 1 0,0-1 0,0 1 0,0-5 0,7 7-351,0-1-1,-1 1 1,1-1 0,0 0-1,9-5 1,-10 4-546,-1-1 0,1 0 1,-1 0-1,0 0 0,0 0 0,0 0 0,5-9 1,17-17-5568,-13 19 3567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24 1340,'-15'-4'3517,"14"3"-3100,-1 1-1,0-1 1,0 1-1,0-1 1,1 1 0,-1 0-1,0-1 1,0 1-1,0 0 1,0 0 0,1 1-1,-1-1 1,0 0 0,0 0-1,0 1 1,1-1-1,-1 1 1,0 0 0,-3 1-1,-3 3-368,0 0 0,0 1 0,1-1-1,-1 2 1,1-1 0,1 1 0,-1 0 0,1 1-1,0-1 1,1 1 0,0 0 0,0 1 0,1-1 0,0 1-1,0 0 1,1 0 0,-4 16 0,3-12 24,2 0 0,-1 0 0,1 0 0,1 0 0,1 0 1,-1 0-1,2 0 0,0 1 0,1-1 0,0 0 0,1-1 0,6 20 0,-8-30-20,0 1-1,0 0 1,0 0-1,0-1 1,0 1-1,1-1 1,-1 1-1,1-1 1,0 0-1,0 0 1,0 0-1,0 0 1,0 0-1,0 0 1,0 0-1,1 0 1,-1-1-1,1 1 1,-1-1-1,1 0 1,0 0-1,-1 0 0,1 0 1,0 0-1,0-1 1,-1 1-1,1-1 1,0 0-1,0 0 1,0 0-1,0 0 1,0 0-1,-1 0 1,1-1-1,0 0 1,0 1-1,0-1 1,-1 0-1,1 0 1,0-1-1,-1 1 1,1-1-1,-1 1 1,3-3-1,2-1 4,0 0 0,-1 0-1,1-1 1,-1 1 0,0-1 0,-1-1-1,0 1 1,0-1 0,0 0 0,-1 0 0,0-1-1,0 1 1,-1-1 0,4-12 0,-4 2-26,0-1 1,-2 1 0,0-1-1,-1 0 1,-5-35-1,4 46-25,0-1 0,-1 1 0,0-1-1,0 1 1,-1 0 0,0 0-1,-1 0 1,0 0 0,0 0 0,0 1-1,-1 0 1,0 0 0,-1 0-1,-11-11 1,16 17-125,0 0-1,0 0 1,0 1-1,0-1 1,0 1-1,0-1 1,0 0-1,0 1 1,0 0-1,0-1 1,-1 1-1,1 0 1,0 0 0,0-1-1,0 1 1,-1 0-1,1 0 1,0 0-1,0 0 1,0 1-1,-1-1 1,1 0-1,0 0 1,0 1-1,-2 0 1,1 0-154,0 1 0,0-1 1,0 1-1,0 0 0,0-1 0,0 1 0,0 0 1,1 0-1,-1 1 0,1-1 0,-2 3 1,-2 4-1158,1 1 0,0 0 1,1-1-1,0 1 0,-2 12 1,3-9-871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30 148 232,'-1'-42'4452,"0"31"-3559,0 0 0,1 0 1,0 0-1,0 0 0,2 0 0,-1 0 0,6-17 0,-9 107 474,-7-9-904,-17 225 2452,26-295-2837,3-3-420,-1-1 0,0 1 0,0-1 0,0 0 0,-1 0 0,0 1 0,1-1 0,-1 0 0,0 0 0,-1 0-1,1-5 1,0 5-466,1-3-357,0 0 1,1 0-1,0 0 1,0 0-1,1 1 1,4-7-1,2-2-1306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38 117 724,'-6'-10'1033,"0"0"-1,1-1 1,0 1 0,1-1 0,-3-14-1,3-14 4696,9 41-5527,-1 0 0,1 1-1,0 0 1,-1 0-1,0 0 1,0 1-1,7 6 1,11 18 150,36 62 0,2 3-133,-38-63-183,-10-11-14,2-1-1,31 33 0,-45-51-61,0 0-1,0 0 0,0 0 1,0-1-1,0 1 1,0 0-1,0 0 0,0 0 1,0 0-1,0 0 0,0 0 1,0 0-1,0 0 0,0-1 1,0 1-1,0 0 1,1 0-1,-1 0 0,0 0 1,0 0-1,0 0 0,0 0 1,0 0-1,0 0 0,0 0 1,0 0-1,0 0 1,0 0-1,1 0 0,-1 0 1,0 0-1,0-1 0,0 1 1,0 0-1,0 0 0,0 0 1,0 0-1,1 0 1,-1 0-1,0 1 0,0-1 1,0 0-1,0 0 0,0 0 1,0 0-1,0 0 0,1 0 1,-1 0-1,0 0 1,0 0-1,0 0 0,0 0 1,0 0-1,0 0 0,0 0 1,0 0-1,0 0 0,0 1 1,0-1-1,0 0 1,1 0-1,-5-16-4113,0-6-1623,4 14 3447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1 251 544,'23'-85'3646,"3"-12"-1335,-20 28 2689,5 91-3668,3 23-1411,-7-3 490,-3 1-1,-1 1 0,-3-1 1,-9 86-1,0 30 601,4-138-1844,0-28-1093,4 6 1608,1 1-1,-1-1 0,1 0 0,-1 0 1,0 1-1,1-1 0,-1 0 1,1 0-1,0 0 0,-1 1 0,1-1 1,0 0-1,-1 0 0,1 0 1,0 0-1,0 0 0,0 0 0,0 0 1,0 0-1,0 0 0,0 1 1,0-1-1,0 0 0,0 0 0,1 0 1,-1-2-1,5-4-2510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30 576,'-14'24'4977,"5"30"-3467,0-8-432,9-45-1010,0-1-1,0 0 1,0 1 0,0-1-1,0 0 1,0 1-1,-1-1 1,1 0-1,0 0 1,0 1-1,0-1 1,0 0-1,0 1 1,0-1-1,-1 0 1,1 0-1,0 1 1,0-1 0,0 0-1,-1 0 1,1 0-1,0 1 1,0-1-1,-1 0 1,1 0-1,0 0 1,0 0-1,-1 1 1,1-1-1,0 0 1,0 0-1,-1 0 1,1 0 0,0 0-1,-1 0 1,1 0-1,0 0 1,-1 0-1,1 0 1,0 0-1,-1 0 1,-6-14 2288,6 12-2265,0 0 0,1 1 0,0-1 0,-1 0 0,1 0 0,0 0 0,0 0 0,0 0 0,0 0 0,0 0 0,1 0 1,-1 0-1,1 0 0,-1 0 0,1 0 0,0 1 0,-1-1 0,3-3 0,29-34 101,-29 34-168,0 0 0,0 0 1,1 0-1,0 1 1,0-1-1,0 1 0,0 0 1,0 0-1,1 1 1,0-1-1,0 1 1,0 0-1,9-3 0,-7 3-30,1 1 0,-1 1 0,1-1 0,0 2 0,0-1 0,0 1 0,0 0-1,0 0 1,0 1 0,9 2 0,-11 0-2,1 0 1,-1 1-1,1 0 1,-1 0-1,0 1 0,-1 0 1,1 0-1,-1 0 1,0 0-1,0 1 0,5 7 1,-9-11 1,5 9-12,0 0-1,-1 1 1,6 16 0,-10-24 17,0-1 0,-1 0 0,1 1 0,0-1 0,-1 0 0,0 1 0,0-1 0,0 1 0,0-1 0,-1 0 0,1 1 0,-1-1 0,0 0 0,0 1 0,0-1 0,0 0 0,0 0 0,-1 0 0,-2 4 0,-9 14-11,12-17 17,-1-1-1,1 1 0,-1-1 0,0 0 0,-1 0 0,1 0 1,0 0-1,-1 0 0,0 0 0,1-1 0,-1 1 1,-6 3-1,-31 18 40,32-18-37,0-1 1,0 0-1,-1-1 1,1 1 0,-11 2-1,13-5-9,-1 0 0,1 0 0,0 1 1,0 0-1,0 0 0,0 1 0,0-1 0,1 1 0,-10 9 0,-8 6 2,21-18 0,-1 0 0,1 1 0,-1-1 1,1 1-1,0 0 0,0-1 0,0 1 0,0 0 0,0 0 0,0 1 0,0-1 0,1 0 1,-1 1-1,-1 2 0,2 1 4,-1 0 1,1-1 0,0 1-1,0 0 1,1 0 0,-1 0-1,1 0 1,1 0 0,-1-1-1,1 1 1,0 0 0,0 0-1,1 0 1,0-1 0,0 1-1,0-1 1,1 1 0,-1-1-1,1 0 1,5 6 0,-8-10 1,1 0-1,-1 0 1,1 1 0,0-1 0,-1 0 0,1 0 0,0 0 0,0 0 0,0 0-1,0 0 1,0-1 0,0 1 0,0 0 0,0 0 0,0-1 0,0 1-1,0 0 1,1-1 0,-1 1 0,0-1 0,0 0 0,1 1 0,-1-1 0,0 0-1,1 0 1,-1 0 0,0 0 0,1 0 0,-1 0 0,0 0 0,0 0 0,1 0-1,-1-1 1,0 1 0,1-1 0,-1 1 0,0-1 0,0 1 0,0-1-1,0 0 1,1 1 0,-1-1 0,0 0 0,1-1 0,-3-1-243,-9 4 35,-18 4-3599,22-4-1686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17 504,'1'0'127,"0"0"1,-1 0-1,1 0 0,0 0 0,-1 0 1,1 0-1,0 0 0,-1 0 0,1 0 1,0 1-1,-1-1 0,1 0 1,0 0-1,-1 1 0,1-1 0,-1 1 1,1-1-1,-1 0 0,1 1 0,-1-1 1,1 1-1,-1-1 0,1 1 1,-1-1-1,1 1 0,-1 0 0,0-1 1,0 1-1,1 0 0,-1 0 0,0 0-101,0-1 0,0 0 0,0 1 0,0-1 0,0 1 0,0-1 0,0 1 0,0-1 0,0 1 0,0-1 0,0 0 0,-1 1 0,1-1 0,0 1 0,0-1 0,0 0 0,-1 1-1,1-1 1,0 0 0,-1 1 0,1-1 0,0 0 0,-1 1 0,1-1 0,0 0 0,-1 0 0,1 1 0,-1-1 0,1 0 0,0 0 0,-1 0 0,1 0 0,-1 1 0,1-1 0,-1 0-1,1 0 1,0 0 0,-1 0 0,1 0 0,-1 0 0,0 0 0,1 0 248,-9-7 2416,27-4-1819,-14 7-825,0 1 0,0 0-1,1 1 1,0-1 0,-1 1 0,8-2 0,-12 4-47,1 0 1,-1 0-1,0-1 1,1 1-1,-1 0 1,1 0-1,-1 0 1,0 0-1,1 0 1,-1 1-1,1-1 1,-1 0-1,0 0 1,1 0 0,-1 0-1,0 0 1,1 1-1,-1-1 1,1 0-1,-1 0 1,0 0-1,0 1 1,1-1-1,-1 0 1,0 1-1,1-1 1,-1 0-1,0 0 1,0 1-1,1-1 1,-1 1-1,0-1 1,-1 27 123,1-26-103,0 1-1,-1-1 0,1 1 1,-1-1-1,1 0 0,-1 1 0,1-1 1,-1 0-1,0 1 0,1-1 1,-1 0-1,0 0 0,0 0 1,0 0-1,0 1 0,0-2 1,0 1-1,-1 0 0,1 0 1,0 0-1,0 0 0,-1-1 1,1 1-1,0-1 0,-1 1 1,1-1-1,-1 1 0,1-1 1,0 0-1,-1 0 0,1 1 1,-1-1-1,1 0 0,-1 0 1,1-1-1,-1 1 0,1 0 0,0 0 1,-1-1-1,1 1 0,-1-1 1,1 1-1,0-1 0,-1 0 1,1 1-1,0-1 0,0 0 1,0 0-1,-1 0 0,1 0 1,0 0-1,0 0 0,-1-2 1,2 2-6,-1 0 1,1 0-1,0 0 1,0 0-1,-1 0 1,1 0 0,0 0-1,0 0 1,0-1-1,0 1 1,0 0-1,1 0 1,-1 0-1,0 0 1,0 0 0,1 0-1,-1 0 1,1 0-1,-1 0 1,1 0-1,-1 0 1,1 1-1,-1-1 1,1 0 0,0 0-1,0 0 1,-1 1-1,1-1 1,0 0-1,0 1 1,0-1-1,0 0 1,0 1 0,1-1-1,-1 0-10,1 0-1,0 0 1,-1 0-1,1 0 1,0 0 0,0 1-1,0-1 1,0 0-1,0 1 1,0 0 0,0-1-1,0 1 1,0 0-1,-1 0 1,1 0 0,0 0-1,3 1 1,-4 0-6,-1-1 1,1 1 0,-1 0 0,1 0-1,-1-1 1,1 1 0,-1 0-1,1 0 1,-1-1 0,0 1-1,1 0 1,-1 0 0,0 0 0,0 0-1,1 0 1,-1 0 0,0 0-1,0-1 1,0 1 0,0 0 0,-1 0-1,1 0 1,0 0 0,0 0-1,0 0 1,-1 0 0,1-1 0,0 1-1,-1 0 1,1 0 0,-1 0-1,1-1 1,-1 1 0,1 0-1,-1 0 1,-1 0 0,-20 28 274,20-30-103,-14-9 236,15 10-395,1 0 0,0-1 0,0 1 0,0 0 0,-1 0 0,1-1 0,0 1-1,0 0 1,0-1 0,0 1 0,-1 0 0,1-1 0,0 1 0,0 0 0,0 0 0,0-1 0,0 1 0,0 0 0,0-1 0,0 1 0,0 0 0,0-1 0,0 1 0,0 0 0,0-1-1,0 1 1,0 0 0,1-1 0,-1 1 0,0 0 0,0-1 0,0 1 0,0 0 0,1 0 0,-1-1 0,0 1 0,0 0 0,0 0 0,1-1 0,-1 1 0,0 0 0,0 0 0,1 0-1,-1 0 1,0-1 0,1 1 0,-1 0 0,0 0 0,1 0 0,-1 0 0,0 0 0,1 0 0,-1 0 0,0 0 0,1 0 0,-1 0 0,0 0 0,0 0 0,1 0 0,0 0 0,-1 0-11,1-1 0,-1 1 0,0 0 0,1 0 1,-1-1-1,1 1 0,-1 0 0,1 0 0,-1-1 1,1 1-1,-1 0 0,1 0 0,-1 0 0,1 0 1,-1 0-1,1 0 0,-1 0 0,1 0 0,0 0 1,-1 0-1,1 0 0,-1 0 0,1 0 0,-1 1 1,1-1-1,-1 0 0,1 0 0,-1 0 0,0 1 0,1-1 1,-1 0-1,1 1 0,-1-1 0,1 0 0,-1 1 1,0-1-1,1 1 0,-1-1 0,0 0 0,0 1 1,1-1-1,-1 1 0,0-1 0,0 1 0,1-1 1,-1 1-1,0-1 0,0 2 0,0 0 40,-1 0 0,1 0 0,-1 0-1,1 0 1,-1 0 0,0 0-1,0 0 1,0 0 0,0-1 0,0 1-1,0 0 1,-2 2 0,2-3-19,0 0 0,0 0 0,0 0 0,1 0 0,-1 0 0,0 0 0,0-1 0,-1 1 0,1 0 1,0 0-1,0-1 0,0 1 0,0-1 0,-1 1 0,1-1 0,0 1 0,0-1 0,-1 0 0,-1 1 0,2-2-30,0 0 0,0 1 0,0-1-1,0 0 1,1 0 0,-1 1 0,0-1 0,0 0-1,0 0 1,1 0 0,-1 0 0,1 0-1,-1 0 1,1 0 0,-1 0 0,1-1 0,-1 1-1,1 0 1,0 0 0,0 0 0,0 0 0,-1-1-1,1 1 1,0 0 0,0 0 0,1 0 0,-1 0-1,0-1 1,1 0 0,-1 0-382,0 1 0,1-1 0,-1 1 0,1 0 0,0-1 0,0 1 0,-1 0 0,1 0 1,0-1-1,0 1 0,0 0 0,0 0 0,0 0 0,0 0 0,0 0 0,1 0 0,-1 1 0,0-1 0,0 0 0,1 1 0,1-2 0,2-1-669,9-5-1811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0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19 240,'0'1'1591,"-3"5"2607,-17 27-1894,6-18-1796,1 0 0,1 2-1,-18 29 1,38-62 4475,20-44-4577,-26 55-402,1 0-1,-1 0 0,1 0 1,0 0-1,0 1 0,1 0 0,-1-1 1,1 1-1,0 0 0,0 1 0,0-1 1,1 1-1,-1 0 0,1 0 0,0 0 1,0 1-1,0-1 0,5-1 0,-4 4 2,-1-1-1,1 1 0,0 0 0,-1 0 0,1 0 1,-1 1-1,1 0 0,-1 0 0,1 0 1,-1 1-1,0-1 0,8 5 0,-11-4 5,0 0 0,0 0-1,0 1 1,0-1 0,-1 1 0,1-1 0,-1 1-1,1 0 1,-1 0 0,0 0 0,0-1 0,0 1-1,0 0 1,0 4 0,5 43 20,-7-32 52,0 0 0,-1 1 1,0-1-1,-2 0 1,0 0-1,-2-1 0,-6 19 1,6-27-13,1 0 1,-1 0 0,0-1 0,-1 0-1,0 0 1,0-1 0,-1 1 0,0-2 0,-9 8-1,6-6-6,1 0 0,0 1-1,1 0 1,0 1-1,-8 11 1,16-19-18,-1 1 0,1-1 1,0 0-1,1 1 0,-1 0 0,0-1 0,1 1 0,-1-1 1,1 1-1,0 0 0,0-1 0,0 1 0,0 0 1,0-1-1,1 1 0,-1 0 0,1-1 0,0 1 1,0-1-1,0 1 0,0-1 0,0 1 0,0-1 1,1 0-1,-1 0 0,1 0 0,-1 1 0,1-1 1,0-1-1,0 1 0,2 2 0,25-23 1346,-20 6-2246,-10 13 748,1-1-1,-1 1 1,1 0 0,-1-1 0,1 1 0,-1 0-1,1-1 1,-1 1 0,1 0 0,-1-1 0,0 1-1,1 0 1,-1 0 0,1 0 0,-1 0 0,0 0 0,1 0-1,-1 0 1,1 0 0,-1 0 0,0 0 0,1 0-1,-1 0 1,0 0 0,1 0 0,-1 0 0,1 1-1,-2-1 1,-5 1-1087,-39 9-8613,37-5 6884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0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1 652,'6'1'4070,"17"4"-3017,-23-4-962,0 0 1,0 0 0,0 0 0,0 0 0,-1 0 0,1 1 0,0-1-1,0 0 1,-1 0 0,1 0 0,0 0 0,-1 0 0,1 0 0,-1 0-1,0 0 1,1 0 0,-1 0 0,0 0 0,1 0 0,-1 0 0,0-1-1,0 1 1,0 0 0,0 0 0,0-1 0,0 1 0,0-1-1,0 1 1,0-1 0,0 1 0,0-1 0,0 0 0,0 1 0,-2-1 871,3 0-902,0 1 1,0-1-1,0 1 1,0-1-1,1 1 1,-1-1-1,0 1 1,0-1-1,0 1 0,0-1 1,1 0-1,-1 1 1,0-1-1,1 1 1,-1-1-1,0 0 1,0 1-1,1-1 0,-1 0 1,1 0-1,-1 1 1,0-1-1,1 0 1,-1 0-1,1 1 1,-1-1-1,1 0 1,-1 0-1,0 0 0,1 0 1,-1 0-1,1 0 1,-1 0-1,1 0 1,-1 0-1,1 0 1,-1 0-1,1 0 1,-1 0-1,1 0 0,-1 0 1,0 0-1,1 0 1,-1 0-1,1-1 1,-1 1-1,1 0 1,-1 0-1,0-1 1,1 1-1,-1 0 0,1-1 1,-1 2-22,0 0-1,0 1 1,-1-1 0,1 0 0,0 0 0,-1 0-1,1 1 1,0-1 0,-1 0 0,1 0 0,-1 0-1,0 0 1,1 0 0,-1 0 0,0 0 0,0 0-1,0 0 1,0 0 0,0-1 0,-1 2 0,1-2 136,-1-1 0,1 0 0,0 1 0,0-1 0,0 0 0,0 0 0,0 0 0,0 1 1,0-1-1,0 0 0,1-1 0,-1 1 0,0 0 0,0 0 0,1 0 0,-1 0 0,0-3 1,-2-6-1368,3 8 519,0 1 0,0 0 0,0-1 0,0 1 0,0 0 0,0-1-1,1 1 1,-1 0 0,1 0 0,-1-1 0,1 1 0,-1 0 0,1 0 0,-1 0 0,1 0 0,0 0 0,1-1 0,4-3-2432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53 131 688,'-4'-41'3859,"-1"-49"1,4 189-2332,-16 98 1,3-72 406,2 130 0,12-255-1929,0 0 1,0 0-1,0 0 1,0 0-1,0 0 1,0 1-1,0-1 0,0 0 1,0 0-1,0 0 1,0 0-1,1 0 0,-1 0 1,0 1-1,0-1 1,0 0-1,0 0 0,0 0 1,0 0-1,0 0 1,0 0-1,0 0 1,0 0-1,0 1 0,1-1 1,-1 0-1,0 0 1,0 0-1,0 0 0,0 0 1,0 0-1,0 0 1,0 0-1,1 0 0,-1 0 1,0 0-1,0 0 1,0 0-1,0 0 1,0 0-1,0 0 0,1 0 1,-1 0-1,0 0 1,0 0-1,0 0 0,0 0 1,0 0-1,0 0 1,1 0-1,-1 0 0,0 0 1,0 0-1,0 0 1,0 0-1,0-1 1,0 1-1,0 0 0,0 0 1,1 0-1,-1 0 1,12-10 56,7-14-540,-9 4-277,-4 7-1236,1 0 0,0 0 0,1 1 0,15-18 0,-12 19-440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88 324,'-10'-87'8915,"26"182"-6039,5 21-3078,5 194 559,-26-310-315,-7-34-3232,6 31 2555,0-1 0,1 1 0,0-1 1,0 1-1,0 0 0,0-1 0,0 1 1,2-7-1,2-4-1550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13 104 1392,'-3'-8'1139,"1"5"-666,1-1 0,-1 0-1,1 0 1,0 0 0,0 0-1,0 0 1,1 0 0,-1-7-1,2 10-422,-1-1 0,1 0 0,0 1 0,-1-1 0,1 0 0,0 1 0,0-1-1,0 1 1,0-1 0,0 1 0,0-1 0,1 1 0,-1 0 0,0-1 0,1 1 0,-1 0-1,1 0 1,-1 0 0,1 0 0,0 1 0,-1-1 0,1 0 0,3 0 0,8-4 0,1 0 0,0 2 1,0 0-1,0 0 1,0 1-1,0 1 0,0 1 1,1 0-1,-1 0 1,24 5-1,-19-1-32,0 0-1,0 2 1,-1 0 0,1 1-1,-2 0 1,1 2 0,29 19 0,-34-19-20,-1 0 1,0 1 0,-1 0-1,0 1 1,0 0 0,-2 1-1,1 0 1,-1 0 0,-1 1-1,7 14 1,-10-17 7,-1 0-1,-1 0 1,1 0 0,-2 1-1,1 0 1,-1-1 0,-1 1-1,0 0 1,-1 0 0,0 0-1,0-1 1,-1 1-1,-1 0 1,-5 20 0,1-14 6,0-1 0,-1 0 0,-1 0 0,-1 0 0,0-1 0,-1 0 0,-1-1-1,0 0 1,-1-1 0,-23 21 0,19-20-1,-2 0 0,1-1-1,-2-1 1,0-1 0,0-1-1,-1 0 1,0-2 0,-28 9-1,40-15-122,-1 0-1,1-1 1,-1 0 0,0 0-1,0-1 1,-15-1 0,20 1-276,1-1 0,-1 1 1,0-1-1,1 0 1,-1-1-1,1 1 0,0 0 1,-1-1-1,1 0 1,0 0-1,-5-4 0,1-2-1522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94 796,'2'-8'644,"0"1"-1,0-1 0,-1 0 1,0 0-1,0 0 1,-1-8-1,0-11 1009,-1 23-708,0 9 179,-4 78-495,10 148-1,1-51-220,-6-180-413,0 0 0,1 0-1,-1 0 1,0 0 0,0 0 0,0 1 0,0-1 0,0 0-1,0 0 1,0 0 0,0 0 0,0 0 0,0 0 0,0 1-1,0-1 1,0 0 0,0 0 0,0 0 0,0 0 0,0 0-1,0 0 1,-1 1 0,1-1 0,0 0 0,0 0 0,0 0-1,0 0 1,0 0 0,0 0 0,0 0 0,0 0 0,0 1-1,0-1 1,-1 0 0,1 0 0,0 0 0,0 0 0,0 0-1,0 0 1,0 0 0,0 0 0,0 0 0,-1 0 0,1 0-1,0 0 1,0 0 0,0 0 0,0 0 0,0 0 0,0 0-1,-1 0 1,1 0 0,0 0 0,0 0 0,0 0 0,0 0-1,0 0 1,0 0 0,-1 0 0,1 0 0,0 0 0,0 0-1,0 0 1,0-1 0,0 1 0,0 0 0,-1 0 0,-9-12-1119,-8-16-2860,15 17 2009,2 1-88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7 257 948,'-2'-2'336,"2"-1"1,-1 1-1,0 0 0,0 0 0,1-1 1,-1 1-1,1 0 0,0-1 0,0 1 0,-1-1 1,2 1-1,-1 0 0,0-1 0,1-3 1,17-36 1184,-9 28-1392,1 1 1,-1 1-1,19-18 1,-13 16-12,0 0 0,0 1 0,1 0 0,1 2 1,33-18-1,-47 27-165,1 0 1,0 0 0,-1 1-1,1 0 1,0-1 0,0 1-1,0 1 1,0-1 0,0 1-1,0-1 1,0 1-1,0 0 1,0 1 0,0-1-1,0 1 1,0 0 0,0-1-1,-1 2 1,1-1 0,0 0-1,0 1 1,-1 0 0,1 0-1,-1 0 1,1 0 0,-1 0-1,0 1 1,0 0-1,0-1 1,0 1 0,-1 0-1,1 0 1,-1 1 0,0-1-1,0 0 1,3 6 0,-3-3-537,0-1 1,-1 1 0,1-1 0,-1 1 0,0 0 0,-1 0-1,1-1 1,-2 12 0,1-16 457,0 11-1455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7 1012,'-31'18'5726,"31"-18"-5677,0 0 1,0 1-1,0-1 1,0 0-1,0 0 1,0 0-1,0 0 1,0 0-1,0 1 0,0-1 1,0 0-1,0 0 1,0 0-1,0 0 1,0 0-1,0 0 1,0 1-1,0-1 1,1 2 840,-1-2-841,0 0 1,0 0-1,0 0 1,1 0-1,-1 0 0,0 0 1,0 0-1,0 0 1,0 0-1,0 0 1,0 0-1,1 0 1,21-1 785,32-10-351,-39 7-680,0 0 1,0 1-1,1 0 0,-1 1 0,1 1 0,0 1 0,-1 0 0,29 4 0,-43-4 9,0 1 0,0-1 0,1 1-1,-1-1 1,0 1 0,0-1-1,0 1 1,0 0 0,0-1-1,0 1 1,0 0 0,0 0-1,0 0 1,0 0 0,-1 0 0,1 0-1,0 0 1,0 0 0,-1 0-1,1 0 1,-1 0 0,1 1-1,-1-1 1,0 0 0,1 0-1,-1 0 1,0 1 0,0-1-1,0 0 1,0 0 0,0 1 0,0 1-1,-4 6-1462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0 276,'-5'3'687,"-42"26"3664,47-29-4260,-1 1 0,0-1-1,1 1 1,-1-1 0,1 1-1,-1 0 1,1-1 0,-1 1 0,1 0-1,-1 0 1,1-1 0,0 1-1,0 0 1,-1 0 0,1-1 0,0 1-1,0 0 1,0 0 0,-1 0-1,1-1 1,0 1 0,1 1-1,-1-1-19,1 0-1,0 0 0,-1 1 0,1-2 1,0 1-1,0 0 0,0 0 0,0 0 0,0 0 1,0 0-1,0-1 0,0 1 0,0 0 1,1-1-1,-1 1 0,0-1 0,0 0 0,0 1 1,3-1-1,10 3 105,1-1-1,-1 0 1,1-1 0,0-1-1,-1 0 1,1-1 0,-1-1 0,20-4-1,-17 3-540,-1 0-1,1 1 1,0 1-1,0 1 1,28 3-1,-29 1-5083,-9-2 3578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 0 864,'4'2'571,"0"-1"-1,1 0 1,-1 0 0,0-1-1,1 1 1,-1-1 0,1 0 0,-1 0-1,7-1 1,8 0 1640,-52-3-1403,7 5-802,0 0 0,-1 2-1,1 1 1,-30 9 0,44-10-11,1 0 1,0 1-1,-1 1 0,1 0 1,1 0-1,-1 1 0,1 1 1,0-1-1,0 2 0,1-1 1,-12 14-1,17-17 4,1 1 0,0 0 0,0 0 0,0 0 1,1 0-1,0 1 0,0-1 0,0 0 0,0 1 0,1 0 1,0-1-1,0 1 0,1 0 0,0 9 0,0-13 4,0 1 0,0 0 1,1 0-1,-1-1 0,1 1 0,0 0 0,-1-1 0,1 1 1,1-1-1,-1 1 0,0-1 0,1 1 0,-1-1 0,1 0 1,0 0-1,-1 0 0,1 0 0,0 0 0,0 0 1,1 0-1,-1 0 0,0-1 0,0 0 0,1 1 0,-1-1 1,1 0-1,0 0 0,-1 0 0,1 0 0,0-1 0,3 1 1,12 1 4,1-1 0,-1-1 1,1-1-1,19-3 0,-26 2-12,-1 0-1,1 1 1,-1 0-1,1 1 0,-1 0 1,1 1-1,-1 0 1,1 1-1,-1 0 0,0 1 1,0 0-1,0 0 0,13 7 1,-21-8 2,1 1 1,0-1-1,-1 1 1,0 0 0,1 0-1,-1 0 1,0 0-1,-1 1 1,1-1-1,-1 1 1,1 0-1,-1-1 1,0 1-1,0 0 1,-1 0-1,1 1 1,0 4-1,-1-3 3,0 1-1,0 0 1,-1-1-1,0 1 1,0 0-1,-1 0 0,0-1 1,0 1-1,-1 0 1,-3 8-1,2-5 13,-1 0-1,0-1 1,-1 0 0,0 0-1,0 0 1,-1 0 0,0-1-1,-1 0 1,0 0 0,0-1-1,-1 0 1,0 0 0,0 0-1,-12 6 1,5-6 36,0-1 0,-1 0 0,1-1 0,-1-1 0,0-1 0,0 0 0,-24 1 0,30-4-24,-1 0 1,1 0-1,0-1 1,0 0 0,0-1-1,0 0 1,0 0-1,0-1 1,0-1-1,1 0 1,-1 0-1,-16-11 1,25 15-49,1 0 0,-1-1 0,1 1 0,-1 0 0,1-1 0,-1 1 0,1 0 0,-1-1 0,1 1 0,0-1 0,-1 1 0,1-1 0,-1 1 0,1-1 0,0 0 0,0 1 0,-1-1 0,1 1 0,0-1 0,0 0 0,0 1 0,0-1 0,0 1 0,0-1 0,0 0 0,0 1 0,0-1 0,0 1 0,0-1 0,0 0 0,0 1 0,1-2 1,16-15-1734,28-3-3063,-22 15 2807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86 992,'-6'-69'5955,"4"53"-3167,4 48-2187,5 322 1598,-8-244-1857,-3 14 13,25-173-9429,-15 34 6656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319 25 532,'1'-1'320,"-1"0"0,1 0 0,0 1 0,-1-1 0,1 0 0,-1 0 0,1 0-1,-1 0 1,1 0 0,-1 0 0,0 0 0,1 0 0,-1 0 0,0 0 0,0-1 0,0 1 0,0 0 0,0 0 0,0 0 0,0 0-1,0-1 1,-2 1-218,0 1-1,0 0 1,0-1-1,0 1 1,0 0-1,0 0 1,0 1-1,0-1 1,0 0-1,0 1 1,0-1-1,-3 2 0,-14 2-7,-1 1-1,1 1 0,1 1 0,-1 1 0,1 0 0,1 2 0,0 0 0,0 0 0,-16 15 1,24-18-67,1 1 1,0-1 0,0 2 0,1-1 0,0 1 0,0 0-1,1 1 1,0-1 0,1 1 0,0 0 0,0 1 0,1-1-1,1 1 1,0 0 0,0 0 0,1 0 0,-1 16 0,2-7 105,1-1 0,1 0 1,1 1-1,0-1 0,2 0 1,0 0-1,1 0 0,10 22 1,-13-34-107,1-1 0,0 0 0,1 1 0,-1-2 1,1 1-1,1 0 0,-1-1 0,1 0 0,0 0 1,0 0-1,0 0 0,1-1 0,-1 0 0,1 0 1,0-1-1,0 0 0,1 0 0,-1 0 0,1 0 0,-1-1 1,1 0-1,0-1 0,0 0 0,0 0 0,0 0 1,7-1-1,-4 0-291,1-1 1,-1 0-1,0-1 1,1 0-1,-1-1 1,0 0-1,-1 0 1,1-1-1,0 0 1,14-10-1,-11 6-1268,-1-1 0,0-1 1,20-19-1,-18 14-474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53 1100,'-29'0'5055,"52"0"-2763,7-2-2275,-1-1 0,1-1 0,-1-2 0,29-10 1,10-1-2916,-57 13-553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96 444,'19'-18'4367,"-17"16"-4148,0-1 1,-1 1-1,1-1 1,0 1-1,-1-1 0,1 0 1,-1 0-1,0 0 1,0 1-1,0-1 0,0 0 1,-1 0-1,1 0 1,-1-1-1,0 1 0,0-5 1,-4-15 2617,0 21-1666,-1 15-1152,3 1 104,1 0 0,0 0-1,2 1 1,-1-1-1,5 24 1,2 29 713,-5-27-386,-2-38-428,0-1-1,0 1 0,1 0 1,-1-1-1,0 1 0,1 0 1,-1-1-1,1 1 0,0-1 1,-1 1-1,1-1 1,0 1-1,0-1 0,0 1 1,0-1-1,0 0 0,0 1 1,0-1-1,1 0 0,0 1 1,0-2-67,-1 1 1,0-1-1,0-1 1,1 1-1,-1 0 1,0 0-1,0 0 1,0-1-1,1 1 1,-1 0 0,0-1-1,0 1 1,0-1-1,0 1 1,0-1-1,0 0 1,0 0-1,0 1 1,0-1-1,0 0 1,0 0-1,0 0 1,0 0-1,-1 0 1,1 0-1,0 0 1,-1 0-1,1 0 1,0-2 0,16-37-3043,-16 35 2452,24-61-6592,-18 41 4623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1024,'-15'4'2231,"-10"7"2303,24-9-4472,-1 0 0,1 0 0,0 1-1,0-1 1,0 0 0,0 1 0,1-1 0,-1 1-1,0-1 1,1 0 0,0 1 0,0 4 0,1 32 373,2 0 1,2 1-1,2-2 0,14 48 1,-8-24-3639,-12-80-595,3 8 1669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1008,'10'-50'8241,"-2"106"-8016,-1-1 0,-4 112 0,-3-123 93,-14 136 718,33-213-7998,-14 24 5074,3-1-64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49 744,'-6'-20'2011,"-1"-8"3122,11 29-3386,10 16-1563,203 324 230,-210-327-431,-5-9-11,1 1-1,-1-1 1,1 0-1,0-1 1,0 1-1,0 0 1,1-1-1,5 6 1,10-24-7060,-13 12 5124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7 271 448,'-3'-19'598,"1"0"-1,1 0 1,0 0-1,2-1 1,5-33-1,0-32 2092,-13 49 905,8 56-3525,-3 197-49,-1-157 118,2 0-1,10 90 1,0-112-29,2 13 246,-2-93-6191,-8 33 3768,2 0-74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127 20 248,'-19'6'815,"6"-2"-280,0 0 1,0-1-1,0 0 0,-26 2 0,23-12-13,16 3-244,13 2 40,446-4 232,-13 0-513,-93-1-8,89-5-17,-51 19-12,-331-5 1,609 14 26,-544-16-25,325-6 0,-310 5-2,-79 2-2,102-11 0,-149 8 1,-16 3 153,1-1-287,0 0 1,0 1 0,0-1 0,0 0-1,0 0 1,0 0 0,0-1 0,0 1 0,0 0-1,0 0 1,0 0 0,0-1 0,0 1-1,0 0 1,0-1 0,0 1 0,-1-2 0,-2-2-1442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13 336,'-64'0'1129,"-174"6"-273,180-5 153,50-1 145,37-1-776,680-3-284,661 4-34,-850-4-56,-122-2-12,-12 2-21,-342 11 1804,-16 0-2223,-8-9-3670,-15-2 2122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7.5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81 364,'-7'-17'4152,"12"-18"-2793,-1 6 1701,1 61-2874,4 353 1039,-9-308-791,0-67-399,0 0-1,0 0 1,-1 0 0,0 0 0,-1 0 0,-1-1 0,-3 13 0,5-21-55,4-38-6124,-1 27 3944,3 1-103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8.1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44 243 984,'2'-7'4316,"3"-21"-3180,1 16-1036,0 0 0,1 1 0,0 0 0,0 0 0,1 1 0,1-1 0,0 2 0,0 0 1,1 0-1,20-15 0,-15 13-34,1 1 0,1 0 1,0 2-1,0-1 1,0 2-1,37-10 0,-45 15-61,0 0 0,0 1 0,0 0 0,0 1-1,0 0 1,0 0 0,0 1 0,0 0 0,-1 1 0,1 0-1,0 0 1,-1 1 0,1 0 0,-1 1 0,14 7 0,-11-4-4,0 1 1,0 0 0,-1 1 0,0 0-1,-1 1 1,0 0 0,0 1 0,-1 0-1,12 21 1,-10-15 5,-1 1-1,-1 0 0,-1 0 1,-1 1-1,0 0 1,-2 0-1,0 0 0,-1 1 1,0-1-1,-2 1 1,0 0-1,-2-1 0,0 1 1,-6 29-1,3-36 17,-2 1-1,1-1 1,-1-1-1,-1 1 1,-1-1-1,1 0 1,-2-1 0,0 0-1,0 0 1,-1-1-1,0 0 1,-1-1-1,0 0 1,0 0 0,-1-1-1,0-1 1,0 0-1,-17 6 1,-4 1-45,-1-1 1,-1-2-1,0-1 1,0-2 0,0-1-1,-39 2 1,60-8-164,1-1 0,0 0 0,0 0 1,-15-3-1,24 2-142,-1 0-1,0 0 1,0-1 0,1 1 0,-1-1-1,0 0 1,1-1 0,0 1 0,-1-1-1,1 0 1,0 1 0,1-2 0,-1 1-1,-3-4 1,-1-6-1755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9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223 116 584,'21'-45'3298,"-18"39"-2914,0 1-1,0-1 1,0 0 0,-1 0-1,0 0 1,0 0-1,0 0 1,-1 0-1,1-12 1,-22 56-238,10-23-149,-20 47-131,2 2 0,-24 85-1,1-2 130,44-127 26,-14 36 25,20-53-35,0-1 1,0 0-1,-1 0 0,1 0 0,0 0 1,-1 0-1,1 0 0,-1 0 0,1 0 1,-1 0-1,0-1 0,0 1 0,0-1 1,0 1-1,0-1 0,0 0 1,-1 0-1,-1 1 0,3-2-27,1 0-1,-1 0 1,1 0 0,-1 0-1,1 0 1,-1 0 0,0 0-1,1 0 1,-1-1 0,1 1-1,-1 0 1,1 0 0,-1 0-1,1-1 1,0 1 0,-1 0-1,1-1 1,-1 1 0,1-1-1,-1 1 1,1 0 0,0-1-1,-1 1 1,1-1 0,0 1-1,0-1 1,-1 1 0,1-1-1,0 1 1,0-1 0,0 1-1,0-1 1,-1 1 0,1-1-1,0 0 1,0 1 0,0-1-1,0 1 1,0-1 0,0 1-1,1-1 1,-1 1 0,0-1-1,0 1 1,0-1 0,0 1-1,1-1 1,-1 1 0,0-1-1,0 1 1,1-1 0,0 0-1,11-30-1126,49-83-1016,-22 44 2175,-2-2 1,29-86 0,-31 50 2462,-35 107-2423,0 1 0,0-1 0,0 1 0,0 0 0,0-1-1,0 1 1,0-1 0,1 1 0,-1-1 0,0 1 0,0 0 0,0-1 0,1 1-1,-1 0 1,0-1 0,0 1 0,1 0 0,-1-1 0,0 1 0,1 0 0,-1-1-1,0 1 1,1 0 0,-1 0 0,1 0 0,-1-1 0,0 1 0,1 0 0,-1 0-1,1 0 1,-1 0 0,1 0 0,-1 0 0,0 0 0,1 0 0,-1 0 0,1 0-1,-1 0 1,1 0 0,-1 0 0,1 0 0,-1 0 0,16 19 868,7 30-290,1 27 81,19 102 0,-31-117-484,3 0 1,2-1-1,34 78 0,-41-125-1109,-10-31-3190,-1-7 362,4 10 1191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9.6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44 1268,'-7'-4'1724,"0"4"-464,5-2-308,4-1-215,2 3-129,6-2-128,4 0-96,6 0-140,1 2-168,4-2-204,1-2-192,2 2-196,2-2-364,-5-2-625,3-1-387,-3 3-184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 1652,'-1'-1'143,"-1"1"-1,1-1 1,0 1-1,-1 0 1,1 0-1,0 0 1,-1 0-1,1 0 1,-1 0-1,1 0 0,0 0 1,-1 0-1,1 1 1,0-1-1,-1 1 1,1-1-1,0 1 1,0-1-1,-1 1 1,1 0-1,0-1 1,0 1-1,0 0 1,0 0-1,0 0 1,0 0-1,0 0 1,0 0-1,0 0 1,1 0-1,-1 0 1,0 1-1,1-1 1,-1 0-1,1 0 1,-1 1-1,1-1 1,-1 0-1,1 1 1,0-1-1,0 3 1,0-3-90,0 0 0,-1 0 0,1 0 0,0 0 0,1 0 0,-1 0 0,0 1 0,0-1 0,0 0 0,1 0 0,-1 0 0,1 0 0,-1 0 0,0 0 0,1 0 0,0 0 0,-1 0 0,1-1 0,0 1 0,-1 0 1,1 0-1,0 0 0,0-1 0,0 1 0,-1 0 0,1-1 0,0 1 0,0-1 0,0 1 0,0-1 0,0 1 0,0-1 0,0 0 0,1 0 0,-1 1 0,0-1 0,0 0 0,0 0 0,0 0 0,0 0 0,0 0 1,0 0-1,0-1 0,0 1 0,0 0 0,1 0 0,-1-1 0,0 1 0,0-1 0,0 1 0,1-2 0,1 1-8,-1 0 1,0 0-1,1 0 0,-1 0 1,0 0-1,0-1 0,0 1 1,0-1-1,0 1 0,0-1 1,0 0-1,-1 0 0,1 0 1,-1 0-1,1 0 0,-1 0 1,0 0-1,1 0 0,-1-1 1,0 1-1,-1-1 0,1 1 1,0-4-1,-1 4-30,0 1-1,0-1 1,-1 1 0,1-1-1,0 1 1,-1-1 0,1 1-1,-1-1 1,0 1 0,0 0-1,1-1 1,-1 1 0,0 0 0,0 0-1,0 0 1,0-1 0,0 1-1,-1 0 1,1 0 0,0 1-1,0-1 1,-1 0 0,1 0-1,-1 1 1,1-1 0,0 0 0,-1 1-1,1 0 1,-1-1 0,1 1-1,-1 0 1,0 0 0,1-1-1,-1 1 1,1 1 0,-1-1-1,1 0 1,-3 1 0,1-1-26,0 0 1,1 0 0,-1 0 0,0 1-1,1-1 1,-1 1 0,0 0-1,1-1 1,-1 1 0,1 1-1,-1-1 1,1 0 0,-1 1-1,1-1 1,0 1 0,0 0-1,0-1 1,0 1 0,0 0-1,0 0 1,0 0 0,1 1 0,-1-1-1,1 0 1,-1 1 0,0 2-1,1-2-233,0 0 0,0-1-1,1 1 1,-1 0 0,1 0-1,0 0 1,0 0 0,0 0-1,0 0 1,1 3-1,-1-5 2,0 0 0,0-1-1,0 1 1,1 0-1,-1-1 1,0 1-1,0 0 1,1 0-1,-1-1 1,1 1-1,-1-1 1,0 1-1,1 0 1,-1-1-1,1 1 1,0-1-1,-1 1 1,1-1-1,-1 1 1,1-1-1,0 0 1,-1 1-1,2 0 1,7 1-2139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1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105 58 640,'-75'-9'2372,"45"-1"1631,119 6-3634,0-3 1,89-21-1,-158 30-651,-5-2-5573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0 336,'-1'1'156,"1"-1"1,-1 0-1,0 0 1,1 0-1,-1 0 0,1 1 1,-1-1-1,0 0 0,1 1 1,-1-1-1,1 0 0,-1 1 1,1-1-1,-1 0 1,1 1-1,0-1 0,-1 1 1,1-1-1,-1 1 0,1-1 1,0 1-1,-1 0 1,1-1-1,0 1 0,0-1 1,0 1-1,-1 0 0,1-1 1,0 2-1,-2 29 1517,10 29-524,5 26-211,-2 1 0,-3 146-1,-3-214-901,6-19-2033,15-25-3543,-22 21 4850,8-9-1713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174 102 816,'9'-17'1325,"-1"3"-5,0 0 0,-1-1 0,9-27 0,-53 144-118,-16 43-1296,46-119 96,-15 51 54,-43 107-1,46-157 30,8-25-446,4-19-801,7 12 739,0 0-1,0 0 1,1 0-1,0 0 1,0 0 0,0 0-1,3-7 1,-1 3-399,4-12-861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1.3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0 167 792,'16'-38'1600,"-11"23"-980,0 1-1,1 0 1,1 0-1,0 1 1,1 0-1,1 0 1,16-19-1,-24 32-594,0 0-1,-1 0 1,1 0-1,0 0 1,0 0 0,0 0-1,-1 0 1,1 0-1,0 0 1,0 0 0,-1 1-1,1-1 1,0 0 0,0 1-1,-1-1 1,1 0-1,0 1 1,-1-1 0,1 1-1,0-1 1,-1 1-1,1-1 1,-1 1 0,1 0-1,-1-1 1,1 1-1,-1 0 1,0-1 0,1 1-1,0 1 1,16 24 76,-16-24-63,13 26 171,-1 1 0,-2 1 0,0 0-1,-2 1 1,9 61 0,-12-57 117,2-1 1,0 0-1,3 0 0,23 52 0,-25-68-229,26 45 360,-31-58-518,-1 0 0,0-1-1,1 0 1,0 1-1,0-2 1,0 1 0,1 0-1,-1-1 1,1 0-1,6 4 1,-11-7-26,1 0-1,-1 0 1,0 0 0,1 0-1,-1 0 1,0-1 0,1 1-1,-1 0 1,0 0 0,1 0-1,-1 0 1,0 0 0,0-1 0,1 1-1,-1 0 1,0 0 0,0 0-1,1-1 1,-1 1 0,0 0-1,0-1 1,1 1 0,-1 0-1,0 0 1,0-1 0,0 1-1,0 0 1,0-1 0,0 1-1,1 0 1,-1-1 0,0 1-1,0 0 1,0-1 0,0 1-1,0 0 1,0-1 0,-1 0-1,3-18-2460,-1 17 1803,0-12-1461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1.6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25 1088,'-9'0'1320,"0"-2"-448,2 2-256,4 0 220,6 0-544,8 0-44,1 0-35,6 0-73,5 0-88,5 0-136,2-2-153,2-2-215,1 0-340,-1-3-580,0 1-316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2.1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79 148,'-3'-16'2655,"0"1"-1,0-32 1,17 119-2000,-5 374 936,14-493-9161,-16 34 5254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2.7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67 243 976,'0'-10'1073,"-1"4"-804,0-1 0,1 1 0,0-1 0,1 1 1,-1 0-1,1-1 0,0 1 0,1 0 0,0 0 0,0 0 0,0 0 1,0 0-1,1 0 0,0 0 0,1 1 0,-1 0 0,5-6 0,4-2-130,1 1 0,0 1 0,1 0-1,0 1 1,22-12 0,-26 16-135,1 0 0,-1 1-1,1 1 1,0 0 0,0 0 0,1 1 0,-1 1 0,24-3 0,-33 5-6,0 0 0,1 0 0,-1 0 0,0 0 1,1 1-1,-1-1 0,0 1 0,0-1 0,0 1 1,1 0-1,-1 0 0,0 0 0,0 0 0,0 0 0,0 0 1,0 1-1,-1-1 0,1 1 0,0-1 0,-1 1 1,3 2-1,-2 0 0,-1-1 0,1 0 0,-1 1 0,1-1 0,-1 1-1,0 0 1,-1-1 0,1 1 0,-1 0 0,1-1 0,-1 1 0,-1 4 0,0 5 1,0-1 1,-2 0-1,0 1 0,0-1 0,-1 0 0,-10 22 1,3-12 2,-2-1 0,0 0 0,-1-1 0,-1-1 0,-1 0 1,0-1-1,-1-1 0,-2 0 0,-29 21 0,47-37 4,0 0-1,-1 0 1,1-1-1,-1 1 1,0 0-1,1 0 1,-1-1-1,0 1 1,1-1-1,-1 1 1,0-1-1,0 0 1,1 0-1,-1 0 1,0 0-1,0 0 1,-3 0-1,4-1 4,0 1-1,0-1 0,0 1 0,1-1 0,-1 1 0,0-1 0,0 0 0,0 1 1,0-1-1,1 0 0,-1 0 0,0 0 0,1 0 0,-1 1 0,1-1 0,-1 0 1,1 0-1,-1 0 0,1 0 0,0 0 0,-1-2 0,0 0 7,1 0 1,0 1-1,0-1 0,0 0 0,0 0 0,0 1 1,1-1-1,-1 0 0,1 1 0,0-1 0,-1 0 0,1 1 1,0-1-1,1 1 0,-1-1 0,0 1 0,1 0 1,-1 0-1,1-1 0,0 1 0,0 0 0,2-2 0,4-1-7,-1 1 0,1-1-1,1 1 1,-1 1 0,0-1-1,1 2 1,0-1 0,0 1-1,0 0 1,0 1-1,0 0 1,0 1 0,0-1-1,13 3 1,-9-1-13,-1 0-1,1 1 1,-1 1 0,0 0-1,1 0 1,-2 1 0,1 1-1,0 0 1,18 12 0,-26-15 2,0 0-1,-1 1 1,0-1 0,1 1 0,-1 0 0,0 0-1,0 0 1,-1 0 0,1 0 0,-1 1 0,1-1-1,-1 1 1,0-1 0,0 1 0,-1 0 0,1 0-1,-1 0 1,0 0 0,0 0 0,0 0 0,-1 0-1,1 1 1,-1-1 0,0 0 0,0 0 0,0 0-1,-1 1 1,0-1 0,0 0 0,0 0 0,0 0-1,0 0 1,-1 0 0,0 0 0,1-1 0,-5 7-1,0-1 9,-1 0-1,0 0 0,0-1 0,-1 0 0,1 0 0,-2-1 0,1 0 0,-1 0 1,0-1-1,-1 0 0,0-1 0,-18 8 0,10-8 33,0 0 1,0-1-1,-1-1 1,0-1-1,1-1 0,-28-1 1,-111-16-1328,156 16 1132,0 0-1,0 0 1,0 0 0,0 0 0,0 0-1,1-1 1,-1 1 0,0 0-1,0 0 1,0-1 0,0 1 0,0-1-1,0 1 1,1-1 0,-1 1 0,0-1-1,0 1 1,1-1 0,-1 0-1,0 1 1,1-1 0,-1 0 0,0 0-1,0 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3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202 53 908,'2'-8'4796,"-16"33"-4359,-119 311 901,116-294-1231,5-10 41,-15 54 1,45-139-307,2 1-1,37-68 1,-4 9 76,-33 61 741,-2 0-1,18-79 1,-36 130-651,0-1 1,0 0-1,0 0 0,0 0 1,0 0-1,1 0 0,-1 0 1,0 1-1,0-1 0,0 0 1,0 0-1,0 0 0,0 0 1,0 0-1,0 0 0,1 0 1,-1 1-1,0-1 0,0 0 0,0 0 1,0 0-1,0 0 0,0 0 1,1 0-1,-1 0 0,0 0 1,0 0-1,0 0 0,0 0 1,1 0-1,-1 0 0,0 0 1,0 0-1,0 0 0,0 0 0,0 0 1,1 0-1,-1 0 0,0 0 1,0 0-1,0 0 0,0 0 1,0 0-1,1-1 0,-1 1 1,0 0-1,0 0 0,0 0 1,0 0-1,0 0 0,0 0 1,0 0-1,0-1 0,1 1 0,-1 0 1,0 0-1,0 0 0,0 0 1,0 0-1,0 0 0,0-1 1,0 1-1,0 0 0,0 0 1,0 0-1,0 0 0,0-1 1,0 1-1,10 20 120,7 26-14,-3 16 321,7 71 0,5 22 278,-24-145-669,5 25 105,1 0-1,2 0 1,2-1-1,20 44 1,-24-68-746,-6-17-1431,-6-24-2944,3 26 4031,-2-10-1441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4.1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15 1676,'-22'-7'4326,"44"8"-2914,40 5-1192,-38-4-1017,0 0-1,1-1 1,-1-2-1,0-1 1,46-8 0,-44 4-1085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4.8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0 516,'24'7'3947,"-13"-4"-3444,-14-2 95,-28-6 604,24 4-1172,1 0 0,-1 0-1,0 0 1,1 1-1,-12 0 1,8 2-25,0 1-1,0 0 1,0 0 0,0 1-1,1 0 1,-1 0 0,1 1-1,0 1 1,1-1 0,-1 1-1,1 1 1,0 0 0,1 0-1,0 0 1,-11 15 0,15-18 0,0 0-1,0 0 1,1 0 0,0 1-1,-1-1 1,2 1 0,-1-1 0,0 1-1,1 0 1,0-1 0,0 1-1,0 0 1,1 0 0,0 0 0,0 0-1,0 0 1,0 0 0,1 0-1,0 0 1,0-1 0,0 1 0,0 0-1,1-1 1,0 1 0,0 0 0,0-1-1,1 0 1,-1 0 0,1 0-1,0 0 1,0 0 0,0 0 0,1-1-1,5 5 1,-5-4 3,0-1 0,0 0 0,1 0 0,-1-1 0,1 1 0,0-1-1,0 0 1,-1 0 0,1-1 0,0 1 0,1-1 0,-1 0 0,7 0 0,6 0 5,-1-2 0,30-3 0,34-1-40,-75 5 20,-1 0 0,1 1 0,-1 0 1,1 1-1,-1-1 0,0 1 0,0 0 0,1 0 0,-1 1 1,0-1-1,-1 1 0,6 4 0,-6-5 3,-1 1 0,1 0-1,-1 0 1,0 1 0,0-1 0,0 1 0,0-1 0,-1 1-1,1 0 1,-1 0 0,0 0 0,0 0 0,0 0-1,-1 1 1,0-1 0,1 1 0,-2-1 0,2 8-1,-2-6 16,-1-1 0,1 1-1,-1 0 1,-1-1 0,1 1-1,-1 0 1,0-1-1,0 0 1,0 1 0,-1-1-1,0 0 1,0 0-1,-4 5 1,0-1 98,0-1 0,-1 1 1,0-1-1,-1-1 0,1 1 0,-2-2 0,1 1 1,-1-1-1,0-1 0,0 1 0,0-2 0,-1 1 0,1-2 1,-18 5-1,16-6-148,-1-1 0,-1 0 1,1-1-1,0 0 0,0-1 1,0-1-1,0 0 0,0 0 1,1-1-1,-1-1 0,1 0 1,-18-9-1,30 13-62,0 0 1,0 0-1,-3-5-1810,3 5 1810,0 0 0,0-1 1,0 1-1,0 0 0,0 0 1,0-1-1,0 1 1,0 0-1,0-1 0,0 1 1,0 0-1,0 0 1,0-1-1,1 1 0,-1 0 1,0 0-1,4-3-1609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257 137 12,'14'-136'10282,"-11"192"-9543,11 66 0,-5-65-520,0 71 0,-18 186 1125,-1-371-8848,5 39 5704,2-29 4446,4 42-2475,-1 0 0,0 1 0,0-1 1,0 0-1,-1 1 0,1-1 0,-1 1 1,0-1-1,0 1 0,-1-1 0,0 1 0,1 0 1,-1 0-1,-1 0 0,1 0 0,-1 0 1,1 0-1,-5-4 0,1 2-106,-1-1 1,0 1-1,-1 0 0,0 1 0,0-1 1,0 2-1,0-1 0,-1 1 1,0 0-1,1 1 0,-2 0 1,1 1-1,0 0 0,-12-2 0,16 4-39,1 0 0,-1 0 0,1 0 0,-1 0 0,1 1 0,-1 0 0,1 0 0,0 0 0,-1 0 0,1 1 0,0 0 0,0-1 0,0 2 0,0-1 0,0 0 0,1 1 0,-1 0 0,1-1 0,-1 2 0,1-1 0,0 0 0,0 1 0,0-1 0,1 1 0,-1 0 0,1-1 0,0 1 0,0 1 0,1-1 0,-1 0 0,1 0 0,-2 6 0,2-6 12,0 0 1,0 0-1,1 0 0,-1 0 1,1 0-1,0 0 0,0 0 1,0 0-1,1 1 1,-1-1-1,1 0 0,0-1 1,0 1-1,1 0 0,-1 0 1,1 0-1,0-1 0,3 6 1,-1-3 34,1-1 0,-1 0 1,1 0-1,0 0 0,1-1 1,-1 1-1,1-2 0,0 1 1,0 0-1,8 3 0,-1-2-256,-1 0 0,1-1 0,0 0 0,0-1-1,1-1 1,-1 0 0,1 0 0,-1-2 0,1 1 0,25-4-1,-33 1-740,1 0 0,-1-1-1,1 0 1,-1 0 0,0 0 0,0-1-1,0 1 1,8-9 0,3-1-1716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5.3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 61 1216,'-5'-23'1739,"-4"-14"2857,9 37-4572,0 0 0,-1 0-1,1 0 1,0 0 0,0 0-1,0 0 1,0 0-1,0 0 1,0 0 0,0-1-1,-1 1 1,1 0 0,0 0-1,0 0 1,0 0-1,0 0 1,0 0 0,0 0-1,-1 0 1,1 0-1,0 0 1,0 0 0,0 0-1,0 0 1,0 0 0,-1 0-1,1 0 1,0 0-1,0 1 1,0-1 0,0 0-1,0 0 1,0 0 0,-1 0-1,1 0 1,0 0-1,0 0 1,0 0 0,0 0-1,0 0 1,0 1-1,0-1 1,0 0 0,0 0-1,0 0 1,-1 0 0,1 0-1,0 0 1,0 1-1,0-1 1,0 0 0,0 0-1,0 0 1,0 0 0,0 0-1,0 1 1,0-1-1,0 0 1,0 0 0,0 0-1,0 0 1,-6 29 7,2 13 96,1 0 0,5 59 0,0-51 85,-6 60-1,-5 38 790,9-148-1016,16-46-4669,-10 32 2703,2-1-231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5.7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4 288 432,'-1'-5'492,"0"1"-1,0-1 1,1 1-1,0-1 1,0 1-1,0-1 1,1 1 0,-1-1-1,1 1 1,0-1-1,2-5 1,1 0-91,0-1 0,1 1 0,0 0 1,8-11-1,5-3-103,0 2-1,34-34 1,-45 49-270,0 1 0,1 0 0,0 0 0,0 1 0,0 0 0,1 0 0,0 1 0,0 0 0,0 1 0,0 0 0,18-4 0,-22 6-128,0 1 0,0-1 0,0 1 0,0 0 1,0 0-1,0 1 0,-1-1 0,1 1 0,0 0 0,0 1 0,0-1 0,-1 1 0,1 0 0,-1 0 0,1 0 0,-1 1 0,0-1 0,0 1 0,0 0 0,0 1 0,-1-1 0,1 0 0,-1 1 0,6 7 0,11 14-4548,-15-21 2809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6.0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56,'-15'9'1867,"5"-2"1528,28-4-1608,231-20-1076,-240 20-2223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6.3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13 972,'-2'2'211,"0"-1"0,0 0 1,1 1-1,-1-1 0,1 1 0,-1 0 1,1 0-1,-1-1 0,1 1 0,0 0 0,0 0 1,0 0-1,0 0 0,0 0 0,0 1 0,0 1 1,2-3-120,0 0 1,-1 0 0,1 0-1,0 0 1,0 0 0,0 0-1,0 0 1,0 0 0,0-1-1,0 1 1,0 0 0,0-1-1,0 1 1,0-1 0,0 1-1,0-1 1,1 1 0,-1-1-1,0 0 1,0 0 0,1 0-1,-1 1 1,0-1 0,0 0-1,1-1 1,-1 1 0,0 0-1,0 0 1,2-1 0,55-2 969,104-19 1,-54 5-1954,-76 5-3650,-25 8 2473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8.5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17 80,'-7'1'3093,"26"0"-2097,34-3-858,-17-3-62,0 2 0,54 1-1,7 0-12,237-2-29,-189 5-37,464 1 55,-356 9-28,-220-11-122,-14 1-293,0-1-1,0 0 1,-1-2-1,1 0 1,19-6 0,-24 4-1115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9.9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1 296,'-22'0'2843,"184"0"-3865,-129 0-171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50:37.64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09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49 139 148,'0'0'896,"-19"15"5654,17-17-6512,1 1 0,-1-1 0,0 0 0,1 1 0,0-1 0,-1 0 0,1 0 0,0 0 0,0 0 0,0 0 1,0 0-1,1 0 0,-1 0 0,0 0 0,1-1 0,0 1 0,-1 0 0,1 0 0,0-1 0,0 1 0,0 0 0,0 0 0,1-1 0,-1 1 0,1 0 0,-1 0 0,1 0 0,0 0 0,0 0 0,0 0 0,0 0 0,2-4 0,-2 6-38,-1 0 0,1 0 0,-1 0-1,1 0 1,-1 0 0,1 0-1,-1 0 1,1 0 0,0 0-1,-1 1 1,1-1 0,-1 0-1,1 0 1,-1 0 0,1 1-1,-1-1 1,1 0 0,-1 0 0,1 1-1,-1-1 1,0 1 0,1-1-1,-1 0 1,1 1 0,-1-1-1,0 1 1,1-1 0,-1 1-1,0-1 1,0 1 0,1-1-1,-1 1 1,0-1 0,0 1-1,0-1 1,0 1 0,0-1 0,0 1-1,0-1 1,0 1 0,0 0-1,0-1 1,0 2 0,6 26-12,-6-26 11,0 1 0,0-1-1,0 0 1,0 1 0,0-1 0,-1 1-1,1-1 1,-1 0 0,0 0 0,1 1-1,-1-1 1,0 0 0,0 0 0,-3 3-1,3-5 2,0 0 0,-1-1 0,1 1-1,0-1 1,-1 1 0,1-1-1,0 1 1,0-1 0,0 0 0,0 0-1,0 0 1,0 0 0,0 0-1,0 0 1,0 0 0,0 0 0,0 0-1,0 0 1,1 0 0,-1 0-1,0-1 1,1 1 0,-1 0-1,1 0 1,-1-3 0,-6-31-14,8 30 10,1-1-1,-1 1 0,1 0 1,0 0-1,1 0 1,-1 0-1,1 0 1,0 0-1,0 1 0,0-1 1,1 1-1,5-5 1,-8 7 2,1 0 1,0 1-1,0-1 1,-1 1-1,1-1 1,0 1-1,1 0 0,-1 0 1,0 0-1,0 0 1,0 0-1,1 0 1,2 0-1,-3 1 1,-1 0 0,0 0 0,0 0-1,0 0 1,1 1 0,-1-1 0,0 0 0,0 1 0,0-1-1,0 1 1,1-1 0,-1 1 0,0 0 0,0-1-1,0 1 1,0 0 0,-1 0 0,1 0 0,0 0 0,0 0-1,0 0 1,-1 0 0,1 0 0,0 0 0,-1 0-1,1 0 1,0 2 0,1 2-3,0 0 0,-1 1 1,0-1-1,0 0 0,0 1 0,0-1 0,-1 1 0,0-1 0,0 1 1,0-1-1,-1 1 0,0-1 0,0 0 0,0 1 0,-1-1 0,0 0 1,0 0-1,-4 8 0,6-13 4,0 1 0,0-1 0,0 0 0,-1 1 0,1-1 0,0 0 0,0 1 1,0-1-1,0 0 0,-1 0 0,1 1 0,0-1 0,0 0 0,0 0 0,-1 1 1,1-1-1,0 0 0,-1 0 0,1 0 0,0 0 0,0 1 0,-1-1 0,1 0 0,0 0 1,-1 0-1,1 0 0,0 0 0,-1 0 0,1 0 0,0 0 0,-1 0 0,1 0 0,0 0 1,-1 0-1,1 0 0,0 0 0,-1 0 0,1 0 0,-15-10 10,-6-14 4,20 20-15,-1 0 0,1 0 0,0 0 1,0 0-1,0 0 0,1 0 0,0 0 1,-1 0-1,1-1 0,1 1 0,0-6 0,0 8-2,0-1-1,-1 1 0,1 0 1,1 0-1,-1-1 0,0 1 1,0 0-1,1 0 0,-1 0 0,1 1 1,0-1-1,0 0 0,-1 0 1,1 1-1,0 0 0,0-1 1,0 1-1,1 0 0,-1 0 1,0 0-1,3-1 0,-3 1 2,1 0 1,-1 0-1,0 0 0,1 0 0,-1 1 1,0-1-1,1 1 0,-1 0 0,1 0 1,-1 0-1,1 0 0,-1 0 0,1 0 1,2 1-1,-4 0 1,0 0 0,0-1-1,0 1 1,0 0 0,-1 0 0,1 0-1,0 0 1,0 0 0,-1 0 0,1 0 0,0 0-1,-1 1 1,1-1 0,-1 0 0,1 0-1,-1 0 1,0 1 0,0-1 0,1 0 0,-1 0-1,0 1 1,0-1 0,0 0 0,0 0-1,-1 1 1,1-1 0,0 0 0,0 0 0,-1 1-1,0 0 1,1 2 4,-1 1 1,1-1-1,-1 1 0,-1-1 0,1 0 1,0 0-1,-1 1 0,0-1 0,0 0 1,0-1-1,-1 1 0,1 0 0,-1-1 1,0 1-1,0-1 0,-6 6 0,8-9 1,0 0 0,0 0 1,0-1-1,0 1 0,0 0 0,0 0 0,0-1 0,0 1 0,0 0 0,0-1 0,0 1 0,0-1 0,1 1 0,-1-1 0,0 0 0,0 1 0,1-1 0,-1 0 0,0 0 0,0 1 0,1-1 0,-1 0 0,1 0 0,-1 0 0,1 0 0,-1 0 0,1 0 0,0 1 0,-1-1 0,1 0 0,0 0 0,0 0 0,0-2 0,-10-34 14,10 33-18,0-1 0,0 0 0,0 0 1,0 1-1,1-1 0,0 0 0,2-6 0,-3 10-1,0 0 1,0 0-1,0 0 0,1 1 1,-1-1-1,0 0 0,1 1 0,-1-1 1,0 0-1,1 1 0,-1-1 1,1 0-1,-1 1 0,1-1 0,-1 1 1,1-1-1,-1 1 0,1-1 1,-1 1-1,1-1 0,0 1 1,-1-1-1,1 1 0,0 0 0,0 0 1,-1-1-1,1 1 0,0 0 1,0 0-1,-1 0 0,1 0 0,0-1 1,0 1-1,-1 0 0,1 1 1,0-1-1,0 0 0,-1 0 0,1 0 1,0 0-1,0 1 0,-1-1 1,1 0-1,0 1 0,-1-1 1,1 0-1,0 1 0,-1-1 0,1 1 1,0-1-1,-1 1 0,1-1 1,-1 1-1,1-1 0,0 2 0,1 1 0,0 1-1,0-1 1,0 0-1,-1 1 1,1 0-1,-1-1 1,0 1-1,0 0 1,0 0-1,-1 0 1,1 0-1,-1-1 1,0 1-1,0 0 1,0 0-1,0 0 1,-1 0-1,0 0 1,0 0-1,0-1 1,0 1-1,0 0 1,-1-1-1,0 1 1,1-1-1,-1 1 1,-4 3-1,5-6 4,0-1 0,0 0 0,1 0-1,-1 1 1,0-1 0,0 0 0,0 0 0,0 0-1,0 0 1,0 0 0,0 0 0,0 0-1,0-1 1,0 1 0,0 0 0,0-1-1,0 1 1,0 0 0,0-1 0,0 1-1,0-1 1,1 1 0,-1-1 0,0 0-1,0 1 1,1-1 0,-1 0 0,0 1 0,1-1-1,-1 0 1,1 0 0,-1 0 0,1 1-1,-1-1 1,1 0 0,-1 0 0,1 0-1,0-1 1,-18-37 63,18 37-66,0 1 0,0-1 0,0 0 1,0 0-1,0 0 0,1 1 0,-1-1 1,1 0-1,-1 1 0,1-1 0,-1 0 0,1 1 1,0-1-1,0 0 0,0 1 0,0-1 1,0 1-1,0 0 0,0-1 0,1 1 0,1-2 1,-2 3-1,-1-1 1,1 1 0,0-1-1,-1 1 1,1 0-1,0-1 1,-1 1 0,1 0-1,0 0 1,0 0 0,-1-1-1,1 1 1,0 0 0,0 0-1,-1 0 1,1 0 0,0 0-1,0 0 1,-1 0 0,1 1-1,0-1 1,-1 0-1,1 0 1,0 1 0,-1-1-1,1 0 1,0 1 0,-1-1-1,1 0 1,0 1 0,-1-1-1,1 1 1,-1-1 0,1 1-1,-1-1 1,1 1-1,-1 0 1,1-1 0,-1 1-1,0 0 1,1-1 0,-1 1-1,0 0 1,0-1 0,1 1-1,-1 0 1,0 0 0,0-1-1,0 1 1,0 1-1,1 1 1,-1-1 0,1 1 0,-1-1 0,1 1-1,-1-1 1,0 1 0,0 0 0,0-1-1,-1 1 1,1 0 0,0-1 0,-1 1-1,0-1 1,0 1 0,0-1 0,0 1-1,0-1 1,0 0 0,0 0 0,-1 1-1,1-1 1,-1 0 0,0 0 0,1 0 0,-1 0-1,0-1 1,-3 3 0,4-4 1,0 1 1,0-1 0,0 0-1,0 0 1,0 0 0,0 0-1,0 0 1,0-1 0,0 1-1,0 0 1,0 0 0,0 0-1,0-1 1,0 1 0,0-1-1,1 1 1,-1-1 0,0 1-1,0-1 1,0 1-1,1-1 1,-1 0 0,0 1-1,0-1 1,1 0 0,-1 0-1,1 1 1,-1-1 0,1 0-1,-1 0 1,1 0 0,0 0-1,-1 0 1,1 0 0,0 0-1,-1 1 1,1-1 0,0-2-1,-1-1-2,0 0-1,0 0 1,0-1-1,0 1 1,1 0-1,0 0 1,0-8-1,11-11-9,-11 23 11,1 0-1,-1-1 0,0 1 1,1 0-1,-1-1 0,1 1 0,-1 0 1,1 0-1,-1-1 0,1 1 1,-1 0-1,1 0 0,-1 0 0,1 0 1,-1 0-1,1 0 0,-1 0 1,1 0-1,0 0 0,-1 0 0,1 0 1,-1 0-1,1 0 0,-1 0 1,1 0-1,0 1 0,0 0-1,1 0 0,-1 0 0,0 1 0,0-1 0,1 0 0,-1 1 0,0-1 0,0 1-1,0-1 1,0 1 0,-1-1 0,1 1 0,0 0 0,-1 0 0,1-1 0,-1 1 0,0 0 0,1 0 0,-1-1 0,0 1 0,0 0 0,0 2-1,-1 3 5,1 0 0,-1 0 0,-1 0-1,1 0 1,-1 0 0,-1 0-1,1-1 1,-5 9 0,7-14-2,-1-1 1,1 1 0,0-1-1,-1 0 1,1 1 0,-1-1-1,1 0 1,-1 1-1,1-1 1,-1 0 0,1 1-1,-1-1 1,1 0 0,-1 0-1,1 0 1,-1 0-1,1 1 1,-1-1 0,0 0-1,1 0 1,-1 0 0,1 0-1,-1 0 1,1 0-1,-1-1 1,1 1 0,-1 0-1,0 0 1,1 0 0,-1 0-1,1-1 1,-1 1-1,1 0 1,-1 0 0,1-1-1,0 1 1,-1 0 0,1-1-1,-1 1 1,1-1-1,0 1 1,-1 0 0,1-1-1,0 1 1,-1-1 0,1 1-1,-1-2 1,-15-22 33,15 22-36,0-1 1,0 1 0,0-1-1,1 1 1,-1-1-1,1 1 1,-1-1 0,1 0-1,0 1 1,0-1 0,0 1-1,0-1 1,1 0-1,-1 1 1,1-1 0,-1 1-1,1-1 1,0 1-1,0-1 1,0 1 0,0 0-1,1-1 1,-1 1-1,1 0 1,-1 0 0,1 0-1,0 0 1,0 0-1,-1 1 1,1-1 0,1 0-1,-1 1 1,0-1 0,3 0-1,-5 1 2,0 1-1,0 0 1,1 0-1,-1 0 1,0 0 0,0 0-1,1-1 1,-1 1-1,0 0 1,0 0-1,1 0 1,-1 0 0,0 0-1,0 0 1,1 0-1,-1 0 1,0 0 0,0 0-1,1 0 1,-1 0-1,0 0 1,1 0-1,-1 0 1,0 0 0,0 0-1,1 0 1,-1 0-1,0 0 1,0 1-1,1-1 1,-1 0 0,0 0-1,0 0 1,0 0-1,1 1 1,-1-1 0,0 0-1,0 0 1,0 0-1,0 1 1,1-1-1,-1 0 1,0 0 0,0 1-1,-2 15-14,-8 12 6,9-27 10,1 0 0,-1 0 0,1 0 0,-1 0 0,1 0 0,-1 0 0,1 0 0,-1 0 1,0 0-1,1-1 0,-1 1 0,0 0 0,0 0 0,1-1 0,-1 1 0,0-1 0,0 1 0,0 0 0,-2 0 1,3-2-4,-1 1 1,1 0 0,-1-1-1,1 1 1,-1 0 0,1-1-1,-1 1 1,1 0 0,-1-1 0,1 1-1,0-1 1,-1 1 0,1-1-1,0 1 1,0-1 0,-1 1-1,1-1 1,0 0 0,0 1-1,0-1 1,0 1 0,-1-1 0,1 1-1,0-2 1,-1-43-2687,6 23-580,1 11 1418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1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102 210 140,'0'0'682,"-10"4"1873,-30 9-2070,5-13 1485,21 0-1080,11 0-387,6 0 69,-3 0-533,58 2 334,37 1-303,-49-1-50,81-5-1,-90 1-13,72 5-1,-22 0-1,70 7 4,217-10-8,-63-8-8,-16 0-16,-179-3 15,191 9 26,-279 4 27,-18 0-12,-18-2-13,8 0 2,-10-5 16,-13-9-19,0 0 0,1-1 0,1-1 0,0-1-1,-18-19 1,15 14 114,4 2 49,14 14-146,0 0 1,0 0-1,-1 0 0,0 0 1,-15-8-1,27 20 137,10 15-112,2-1 0,0-1 0,1 0 0,1-1 0,23 16 0,-1-8-33,32 16 25,-71-42-50,-1 0 108,21 0 925,-26 1-1009,0 0 0,0 1 0,0-1 0,0 1 0,1 0 0,-1 0 0,0 0 0,1 0 0,0 0 0,-1 1 0,-3 3-1,-36 35 108,26-21-98,1 0 1,1 2 0,1 0 0,-16 32 0,13-22 61,32-63 4285,60-110-4251,-63 114-131,-10 23 0,-1-1 1,1 1 0,0 0-1,1-1 1,-1 1 0,1 0-1,4-5 1,-6 8 1,-1 1 0,0 0 0,0-1 0,1 1 0,-1-1-1,0 1 1,0-1 0,0 1 0,1-1 0,-1 1 0,0-1 0,0 1 0,0-1-1,0 1 1,0-1 0,0 1 0,0-1 0,0 1 0,0-1 0,0 1 0,0-1 0,-1 1-1,1-1 1,0 1 0,0-1 0,0 1 0,0 0 0,-1-1 0,1 1 0,0-1-1,-1 1 1,1-1 0,0 1 0,-1 0 0,0-1 0,-13-12-13,12 11-3,-16-14-22,-14-13 37,-40-44-1,68 67 0,0 0 0,0-1 0,1 1 0,0-1-1,0 1 1,0-1 0,1 0 0,-2-11 0,4 17-8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20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47 196,'-7'8'5204,"7"-8"-5172,0 6 1156,-2-5-642,-4-8-135,6 6-394,-1 0 0,1 0-1,0 0 1,-1-1-1,1 1 1,0 0 0,0 0-1,-1 0 1,1-1-1,0 1 1,0 0 0,0 0-1,1 0 1,-1-1-1,0 1 1,0 0-1,1 0 1,-1 0 0,0 0-1,1-1 1,0 1-1,-1 0 1,1 0 0,-1 0-1,1 0 1,0 0-1,0 0 1,0 1 0,-1-1-1,1 0 1,0 0-1,0 0 1,0 1 0,0-1-1,0 1 1,1-1-1,0 0 1,0 0-17,-1 0-1,1 1 1,-1-1 0,1 0 0,-1 1-1,1-1 1,-1 1 0,1 0 0,0 0-1,-1-1 1,1 1 0,0 0 0,-1 0-1,1 0 1,-1 1 0,1-1 0,0 0-1,-1 1 1,1-1 0,-1 1 0,1-1-1,-1 1 1,1 0 0,-1-1 0,1 1-1,-1 0 1,2 2 0,-1-1-2,-1 1 1,0 0-1,1 0 1,-1 0-1,0-1 1,0 1-1,-1 0 1,1 0 0,-1 0-1,0 0 1,1 1-1,-1-1 1,0 0-1,-1 0 1,1 0-1,-1 0 1,1 0-1,-1 0 1,0 0-1,0 0 1,0-1-1,-3 5 1,4-5 6,-1-1 0,1 1 0,-1-1 0,0 0-1,1 1 1,-1-1 0,0 0 0,0 0 0,0 0 0,0 0 0,0 0 0,0 0 0,-1 0-1,1 0 1,0 0 0,0 0 0,-1-1 0,1 1 0,0 0 0,-1-1 0,1 0 0,-1 1-1,1-1 1,-1 0 0,1 1 0,-1-1 0,1 0 0,-1 0 0,1 0 0,-1 0 0,1 0-1,-1-1 1,1 1 0,0 0 0,-1-1 0,1 1 0,-1-1 0,1 0 0,0 1 0,-1-1-1,1 0 1,0 0 0,0 1 0,-1-1 0,1 0 0,-1-2 0,1 2 2,0 0 1,0 0 0,1 0-1,-1 0 1,0 1 0,1-1 0,-1 0-1,1 0 1,0 0 0,-1 0-1,1 0 1,0 0 0,-1 0-1,1 0 1,0 0 0,0 0-1,0 0 1,0 0 0,0-1-1,0 1 1,0 0 0,0 0-1,0 0 1,1 0 0,-1 0-1,0 0 1,1 0 0,-1 0 0,1 0-1,-1 0 1,1 0 0,-1 1-1,1-1 1,0 0 0,-1 0-1,1 0 1,0 1 0,0-1-1,1-1 1,-1 1-9,1-1 0,-1 1 1,1 0-1,0 0 0,0-1 0,-1 1 1,1 0-1,0 0 0,0 1 0,0-1 1,0 0-1,0 1 0,0-1 0,0 1 1,0-1-1,0 1 0,0 0 0,0 0 1,3 0-1,-4 1-1,0-1 1,0 1 0,0 0-1,0 0 1,0 0-1,0-1 1,0 1 0,-1 0-1,1 0 1,0 0-1,0 0 1,-1 0 0,1 1-1,0-1 1,-1 0-1,1 0 1,-1 0 0,0 1-1,1-1 1,-1 0-1,0 0 1,0 1 0,0-1-1,0 0 1,0 0-1,0 1 1,0-1 0,0 0-1,0 0 1,-1 1-1,1-1 1,0 0-1,-1 0 1,1 0 0,-1 1-1,0-1 1,0 2-1,-2 2 19,1 0-1,0 1 1,-1-1-1,0 0 0,0 0 1,-7 7-1,10-12-9,-1 0-1,1 0 0,-1 0 1,0 0-1,1-1 0,-1 1 1,1 0-1,-1 0 1,1 0-1,-1-1 0,1 1 1,-1 0-1,1 0 1,-1-1-1,1 1 0,-1 0 1,1-1-1,0 1 0,-1-1 1,1 1-1,0 0 1,-1-1-1,1 1 0,0-1 1,-1 1-1,1-1 0,0 1 1,0-1-1,0 1 1,-1-1-1,1 1 0,0-1 1,0 0-1,0 1 1,0-1-1,0 1 0,0-1 1,0 0-1,-6-23 50,6 19-52,-1 1-1,1 0 1,0-1-1,1 1 1,-1 0-1,1-1 0,0 1 1,0 0-1,0 0 1,3-5-1,-4 9-2,0-1-1,1 0 0,-1 0 1,0 1-1,1-1 0,-1 0 1,1 1-1,-1-1 1,1 1-1,0-1 0,-1 1 1,1-1-1,-1 1 0,1-1 1,0 1-1,0-1 1,-1 1-1,1 0 0,0-1 1,0 1-1,-1 0 0,3-1 1,-2 2-4,0-1 1,1 0-1,-1 1 1,1-1-1,-1 1 1,0-1-1,1 1 1,-1 0-1,0-1 1,0 1-1,0 0 1,0 0-1,1 0 1,-1 0-1,0 0 1,0 0-1,-1 0 1,2 2-1,-1-2 5,0 0 0,-1 0 0,1 1 0,0-1-1,-1 0 1,1 0 0,-1 1 0,0-1 0,1 0 0,-1 1 0,0-1-1,0 0 1,0 1 0,0-1 0,0 1 0,0-1 0,0 0 0,0 1-1,-1-1 1,1 0 0,-1 1 0,1-1 0,-1 0 0,1 0 0,-1 1-1,1-1 1,-1 0 0,0 0 0,0 0 0,0 0 0,0 0 0,0 0-1,0 0 1,0 0 0,0 0 0,0 0 0,0-1 0,0 1 0,0 0-1,-1-1 1,1 1 0,0-1 0,-1 1 0,1-1 0,0 0 0,-1 0-1,1 1 1,0-1 0,-1 0 0,-1 0 0,2-1 3,-1 0 0,0 0-1,0 0 1,1 0 0,-1-1 0,0 1 0,1 0 0,0-1 0,-1 1-1,1-1 1,0 1 0,-1-1 0,1 0 0,0 0 0,0 1 0,1-1-1,-1 0 1,0 0 0,1 0 0,-1 0 0,1 0 0,-1 0 0,1 0-1,0 0 1,0 0 0,0 0 0,0-3 0,0 4-6,0-1 1,0 1 0,0 0-1,1-1 1,-1 1-1,0 0 1,1-1 0,-1 1-1,1 0 1,-1 0-1,1 0 1,0-1 0,-1 1-1,1 0 1,0 0-1,0 0 1,0 0-1,0 0 1,0 0 0,0 0-1,0 1 1,0-1-1,0 0 1,0 1 0,0-1-1,0 0 1,1 1-1,-1-1 1,0 1-1,0 0 1,1-1 0,-1 1-1,0 0 1,1 0-1,-1 0 1,0 0 0,1 0-1,-1 0 1,0 0-1,1 0 1,0 1 0,0 0-2,0 0 0,0 0 0,-1 1 0,1-1 0,-1 0 0,1 1 0,-1-1 0,0 1 0,1-1 0,-1 1 0,0-1 0,0 1 0,0 0 0,0 0 0,0 0 0,0 0 0,-1 0 0,1-1 0,-1 1 0,1 0 0,-1 0 0,0 0 0,0 1 0,0-1 0,0 0 0,0 0 0,0 0 0,0 0 0,-1 0 0,1 0 0,-2 3 0,2-3 5,-1 0-1,1 0 1,0-1 0,0 1-1,-1 0 1,1-1 0,-1 1-1,0 0 1,1-1 0,-1 1 0,0-1-1,0 1 1,0-1 0,0 0-1,0 1 1,0-1 0,0 0-1,-1 0 1,1 1 0,0-1-1,-1 0 1,1 0 0,-1 0 0,1-1-1,-1 1 1,1 0 0,-1-1-1,0 1 1,1-1 0,-1 1-1,0-1 1,1 0 0,-1 0-1,0 1 1,0-1 0,1 0-1,-1-1 1,0 1 0,-2-1 0,1-1 25,-1 0 0,0 0 0,1-1 0,0 1 0,0-1 0,-1 0 0,2 0 1,-6-6-1,6 7-22,1 0 0,-1 0-1,1 0 1,0 0 0,-1 0 0,1 0 0,0 0 0,0 0 0,0 0 0,1-1 0,-1 1 0,0 0 0,1-1 0,0 1 0,-1 0 0,1-5 0,2 5-7,-1 0 0,0 0 1,1 1-1,0-1 1,-1 1-1,1-1 1,0 1-1,0 0 0,-1-1 1,1 1-1,0 0 1,0 0-1,1 0 1,-1 1-1,0-1 0,0 0 1,0 1-1,0-1 1,1 1-1,-1 0 1,0 0-1,0 0 0,1 0 1,-1 0-1,4 1 1,-5-1-4,1 0 1,0 0 0,-1 1-1,1-1 1,-1 1 0,1-1-1,0 1 1,-1-1 0,1 1-1,-1 0 1,1 0 0,-1 0-1,0-1 1,1 2 0,1 0 0,-3-1 1,1 0 0,-1 0 0,0 0 0,1 0 1,-1-1-1,0 1 0,1 0 0,-1 0 0,0 0 1,0 0-1,0 0 0,0 0 0,0 0 0,0 0 1,0 0-1,0 0 0,0 0 0,0 0 0,-1 0 1,1 0-1,0 0 0,-1 0 0,1-1 0,-1 1 1,1 0-1,-1 0 0,1 0 0,-2 1 1,1 0 3,0-1 1,0 1-1,-1 0 1,1-1 0,0 1-1,-1-1 1,1 1-1,-1-1 1,1 0 0,-1 0-1,0 1 1,1-1 0,-1 0-1,0-1 1,0 1-1,0 0 1,0 0 0,0-1-1,0 1 1,0-1-1,0 0 1,0 1 0,0-1-1,0 0 1,0 0 0,0-1-1,0 1 1,0 0-1,0-1 1,0 1 0,0-1-1,0 1 1,0-1-1,0 0 1,0 0 0,0 0-1,1 0 1,-1 0 0,0 0-1,1-1 1,-1 1-1,1 0 1,-1-1 0,1 1-1,0-1 1,-1 0 0,1 1-1,0-1 1,0 0-1,0 0 1,1 0 0,-1 0-1,0 0 1,1 0-1,-1 0 1,1 0 0,0 0-1,-1 0 1,1 0 0,0 0-1,0 0 1,0 0-1,1 0 1,-1 0 0,1-3-1,-1 4-2,1 0-1,-1-1 0,1 1 0,-1-1 1,1 1-1,0 0 0,-1-1 1,1 1-1,0 0 0,0 0 0,0-1 1,0 1-1,0 0 0,0 0 1,1 0-1,-1 0 0,0 0 0,0 1 1,1-1-1,-1 0 0,0 1 1,1-1-1,-1 0 0,1 1 0,-1 0 1,1-1-1,-1 1 0,1 0 1,-1 0-1,1 0 0,-1 0 1,1 0-1,-1 0 0,1 0 0,-1 0 1,1 1-1,-1-1 0,0 1 1,1-1-1,1 2 0,-2-2-1,1 1 0,-1-1 0,1 1 0,-1 0 0,1 0 0,-1-1 0,0 1 1,0 0-1,1 0 0,-1 1 0,0-1 0,0 0 0,0 0 0,0 0 0,0 1 0,-1-1 0,1 1 0,0-1 0,0 0 0,-1 1 0,1-1 0,-1 1 0,0 0 0,1-1 0,-1 1 0,0-1 0,0 1 0,0-1 0,0 1 0,0 0 0,0-1 1,0 1-1,-1-1 0,1 1 0,0-1 0,-1 1 0,0-1 0,1 1 0,-1-1 0,-1 2 0,1-1 4,0 0-1,0 0 1,0 0 0,0 0 0,0-1 0,-1 1-1,1-1 1,0 1 0,-1-1 0,0 1 0,1-1-1,-1 0 1,0 1 0,0-1 0,1 0 0,-1 0-1,0 0 1,0-1 0,0 1 0,0 0 0,0-1-1,-1 0 1,1 1 0,0-1 0,0 0 0,0 0-1,0 0 1,0 0 0,0 0 0,-3-1 0,2 0 1,1 0 0,-1 0 0,1-1 0,-1 1 1,1 0-1,0-1 0,-1 0 0,1 1 0,0-1 1,0 0-1,0 0 0,1 0 0,-1 0 0,0-1 1,1 1-1,-1 0 0,1-1 0,0 1 0,0-1 1,0 1-1,0-1 0,-1-4 0,2 6-4,1-1 0,-1 1 0,0 0 0,1-1-1,-1 1 1,1 0 0,-1 0 0,1 0 0,0-1 0,-1 1 0,1 0-1,0 0 1,0 0 0,0 0 0,0 0 0,0 0 0,0 1-1,0-1 1,0 0 0,0 0 0,0 1 0,1-1 0,-1 1 0,0-1-1,0 1 1,1-1 0,-1 1 0,0 0 0,0-1 0,1 1-1,-1 0 1,0 0 0,3 0 0,-2 0-1,-1 0 0,0 0 0,0 0 1,0 0-1,0 0 0,0 0 0,0 0 0,1 0 0,-1 0 0,0 1 0,0-1 1,0 0-1,0 1 0,0-1 0,0 1 0,0-1 0,0 1 0,0-1 1,0 1-1,0 0 0,0 0 0,0-1 0,-1 1 0,1 0 0,0 0 1,0 0-1,-1 0 0,1 0 0,-1 0 0,1 0 0,-1 0 0,1 0 0,-1 0 1,0 0-1,1 0 0,-1 0 0,0 0 0,0 0 0,0 1 0,0-1 1,0 0-1,0 0 0,0 0 0,0 0 0,0 0 0,0 0 0,-1 2 1,0 0 2,0-1 1,0 0-1,0 0 1,-1 1-1,1-1 0,0 0 1,-1 0-1,1 0 1,-1 0-1,0-1 1,0 1-1,0 0 1,0-1-1,0 1 1,0-1-1,0 0 1,0 1-1,-1-1 1,1 0-1,0 0 1,-1-1-1,-3 2 1,5-2 0,-1 1 1,0-1 0,1 1 0,-1-1-1,0 0 1,0 0 0,1 0-1,-1 0 1,0 0 0,0 0-1,1-1 1,-1 1 0,0 0 0,1-1-1,-1 1 1,0-1 0,1 0-1,-1 0 1,1 1 0,-1-1-1,1 0 1,-1 0 0,1 0 0,0-1-1,0 1 1,-1 0 0,1 0-1,0-1 1,0 1 0,0-1-1,0 1 1,0-1 0,0-1 0,-1-13 60,10 13-1022,16 17-5277,-17-9 4356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7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35 146 244,'-1'0'229,"0"0"1,0 0-1,0 0 0,0 0 0,0 0 1,0 0-1,0 0 0,0-1 0,0 1 1,0 0-1,0 0 0,1-1 1,-1 1-1,0-1 0,0 1 0,0-1 1,0 1-1,1-1 0,-1 1 0,0-1 1,0 0-1,1 1 0,-1-1 0,0-1 1,-3-22 2093,3 2-1777,-6-43 943,6 41 3722,13 220-3916,-1 8-1245,-4-22 1973,-7-203-2425,2-47-4036,-1 60 2887,1 1 0,0-1 0,0 0 0,0 1 0,1 0 0,6-14 0,-4 13-513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26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1017 35 20,'0'0'835,"-11"-17"6568,-1-1-6431,23 54 1644,-8-28-2652,0 1 0,0-1 0,-1 1 0,0-1 0,2 16 0,-1 75 85,-1-43 10,-5 73 0,-2-81-46,-6 89 52,10-110-51,-2-1-1,-6 27 1,-1 13 2,6-30-7,-1-1-1,-2 0 0,-1-1 0,-1 0 1,-16 35-1,9-27-4,-17 69-1,-10 27-3,19-80 27,7-19-16,1 1-1,2 1 0,-12 57 1,-34 193-41,30-194 62,22-53-6,-16 45 0,13-50 7,-11 66 0,17-80-23,-1 0 0,-1 0-1,-16 39 1,9-29 10,6-7 19,1-1 0,-6 51-1,-5 17 97,-33 109 618,14-68-491,19-62-79,-33 81 1,-12 45 976,25-71-745,2 16 244,0 5 259,-53 187 320,72-263-976,11-40-188,1 0 0,1 59 1,-2 16-38,4-89-18,-11 78 42,5 0-1,6 153 1,9-201-17,2 0 1,25 74-1,8 45-10,-37-148-25,2 0 1,0 0-1,1-1 1,1 0-1,1 0 1,1-1 0,0-1-1,27 33 1,2 5-8,-23-29 6,2-2-1,1 0 0,44 42 0,-47-51 1,1 0 0,0-2 0,1 0 0,1-1-1,0-1 1,1-1 0,0 0 0,1-2 0,0-1 0,45 11 0,-50-14-4,-1 0 1,0 1 0,30 15-1,-33-14 1,0 0 1,1-2-1,-1 1 1,1-2-1,1 0 0,18 3 1,-17-4-9,1 0 0,-1 1 0,23 10 0,-26-9 7,1-1 0,-1 0 0,0 0 0,1-2 0,26 3 0,-32-5-4,6-1-7,0 1 0,1 0 1,-1 1-1,0 1 0,0 0 0,0 1 1,0 1-1,21 8 0,-19-8 9,0 1 0,0-2 0,0 0 0,0-1 0,0-1-1,0 0 1,26-3 0,-7 1-5,-16 0 4,-19 1 0,0 0 1,1 0-1,-1 0 1,0 0-1,0 0 1,1 0-1,-1 0 1,0 0-1,0 0 1,0 0-1,1 0 1,-1 0-1,0 0 1,0-1-1,1 1 1,-1 0-1,0 0 1,0 0-1,1 0 1,-1 0-1,0 0 0,0-1 1,0 1-1,0 0 1,1 0-1,-1 0 1,0-1-1,0 1 1,0 0-1,0 0 1,0 0-1,0-1 1,0 1-1,1 0 1,-1 0-1,0-1 1,0 1-1,0 0 1,0 0-1,0-1 1,0 1-1,0 0 1,0 0-1,0-1 1,0 1-1,0 0 1,-1-1-1,-4-16 19,4 14-20,1 1-1,-1 0 1,1 0 0,-1 0 0,0 0-1,0 0 1,0 0 0,0 0 0,0 0-1,0 0 1,-3-3 0,-13-12-2,1-2 1,-25-36 0,20 26-7,-1-4 9,14 20 8,0 1-1,-1 1 1,-18-20-1,20 24 407,10 6-188,21 14-156,35 25-159,44 58 104,-34-30 47,-64-61-58,-1-1 0,1 0 1,0 0-1,0-1 1,0 1-1,0-1 1,1-1-1,-1 1 1,1-1-1,0 1 0,6 0 1,-16-3-12,-1 0 1,0 1-1,0-1 1,0 1-1,0 0 0,0 1 1,1-1-1,-1 1 1,1 0-1,-6 2 1,-6 7 5,0 1 1,1 1 0,1 0-1,0 0 1,1 2 0,0-1-1,-10 18 1,1 6-6,18-30 4,0 0 0,-1 0-1,0 0 1,-1-1 0,-9 11-1,12-15 44,-7 5 47,12-13-992,6-17-2655,3-7-7461,-7 23 8031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20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46 140,'-9'25'2746,"0"-19"623,8-19-3045,0 9-200,1 0-1,-1-1 1,1 1-1,0 0 1,1 0 0,-1-1-1,2-4 1,-2 8-115,1 0 1,-1 1 0,1-1 0,-1 0 0,1 0 0,0 1-1,-1-1 1,1 0 0,0 1 0,-1-1 0,1 1-1,0-1 1,0 1 0,-1-1 0,1 1 0,0-1-1,0 1 1,0 0 0,0 0 0,0-1 0,0 1-1,-1 0 1,1 0 0,0 0 0,0 0 0,0 0-1,0 0 1,0 0 0,0 0 0,0 0 0,0 1-1,0-1 1,0 0 0,-1 1 0,1-1 0,0 0-1,0 1 1,0-1 0,-1 1 0,1-1 0,1 2-1,0 0-1,0-1 0,-1 1-1,1 0 1,-1 0-1,1 0 1,-1 0 0,0 0-1,0 0 1,0 0-1,0 1 1,0-1-1,0 0 1,-1 1 0,1-1-1,-1 0 1,1 1-1,-1-1 1,0 1 0,0-1-1,0 0 1,0 1-1,-1-1 1,1 1 0,-1-1-1,1 0 1,-1 1-1,0-1 1,0 0-1,0 0 1,0 0 0,0 1-1,0-1 1,-2 2-1,2-4 16,0 0-1,0 0 0,0 0 1,1 1-1,-1-1 1,0 0-1,0 0 0,0 0 1,0 0-1,1 0 0,-1 0 1,0-1-1,0 1 0,0 0 1,1 0-1,-1-1 0,0 1 1,0 0-1,1-1 0,-1 1 1,0-1-1,0 1 1,1-1-1,-1 1 0,1-1 1,-1 1-1,0-1 0,1 1 1,-1-1-1,1 0 0,-1 0 1,1 1-1,-1-2 0,-15-25 245,16 28-267,1-1 1,-1 1-1,0-1 0,1 0 1,-1 0-1,0 1 0,1-1 1,-1 0-1,0 0 0,1 1 1,-1-1-1,1 0 0,-1 0 1,1 0-1,-1 0 0,1 0 1,-1 1-1,0-1 0,1 0 1,-1 0-1,1 0 0,-1 0 1,1 0-1,-1-1 0,1 1 1,-1 0-1,1 0 0,-1 0 0,0 0 1,1 0-1,-1-1 0,1 1 1,-1 0-1,1 0 0,-1-1 1,0 1-1,1 0 0,-1 0 1,0-1-1,1 1 0,-1-1 1,0 1-1,0 0 0,1-1 1,-1 1-1,0-1 0,0 1 1,0 0-1,1-1 0,-1 1 1,0-1-1,0 1 0,0-1 0,0 1 1,0-1-1,0 1 0,0-1 1,0 1-1,0 0 0,0-1 1,0 1-1,0-1 0,0 1 1,-1-1-1,2 1 0,0 1 0,0 0 1,0 0-1,0 0 0,0 0 0,0 0 1,-1 0-1,1 0 0,0 0 0,-1 1 0,1-1 1,-1 0-1,1 0 0,-1 0 0,0 1 0,1-1 1,-1 0-1,0 0 0,0 1 0,0-1 0,0 0 1,0 1-1,0-1 0,0 0 0,0 1 1,-1-1-1,1 0 0,-1 0 0,1 1 0,0-1 1,-1 0-1,0 0 0,1 0 0,-1 0 0,0 0 1,-1 2-1,2-3 1,-1 1 0,1 0 0,0 0 0,-1-1 0,1 1 0,-1 0 0,0-1 0,1 1 0,-1-1 0,0 1 0,1 0 0,-1-1-1,0 0 1,1 1 0,-1-1 0,0 1 0,0-1 0,0 0 0,1 0 0,-1 1 0,0-1 0,0 0 0,0 0 0,0 0 0,1 0 0,-1 0 0,0 0 0,0 0 0,0 0 0,0 0 0,0 0 0,1-1 0,-1 1 0,0 0 0,0-1 0,0 1 0,1 0 0,-1-1 0,0 1 0,1-1 0,-1 1 0,0-1 0,1 1 0,-1-1 0,0 0 0,1 1 0,-1-1-1,1 0 1,-1 1 0,1-1 0,0 0 0,-1 0 0,1 0 0,0 1 0,-1-1 0,1 0 0,0-1 0,-1-1 2,0 1 0,0-1 0,0 1 0,1-1 0,-1 1 0,1-1 0,0 0 0,0 1-1,0-1 1,0 0 0,0 1 0,0-1 0,1 1 0,-1-1 0,1 1 0,0-1 0,0 1 0,0-1 0,2-3 0,-3 6-4,0-1-1,1 0 1,-1 0 0,1 0 0,-1 1 0,1-1 0,-1 0 0,1 0 0,0 1 0,-1-1 0,1 0 0,0 1 0,-1-1 0,1 1 0,0-1 0,0 1 0,0 0 0,-1-1 0,1 1 0,0 0 0,0-1 0,0 1 0,0 0 0,0 0 0,0 0 0,0 0 0,0 0 0,0 0 0,-1 0 0,1 0 0,0 0 0,0 0 0,0 0 0,0 1 0,0-1 0,0 0 0,0 1 0,-1-1 0,1 0 0,0 1 0,0-1 0,0 1 0,-1 0-1,1-1 1,0 1 0,-1-1 0,1 1 0,0 1 0,0 0 0,0 0 1,-1-1-1,1 1 0,0 0 0,-1 0 0,0-1 0,0 1 0,1 0 0,-1 0 0,0 0 0,0-1 0,-1 1 1,1 0-1,0 0 0,0 0 0,-1-1 0,1 1 0,-1 0 0,0-1 0,0 1 0,1 0 0,-1-1 0,0 1 1,0-1-1,0 1 0,-2 1 0,1-1 3,0-1 0,1 1 0,-1 0 0,0-1 0,0 0 0,0 1 0,0-1 0,0 0 0,0 0 0,0 0 0,0 0 0,0-1 0,-1 1 0,1-1 0,0 1 0,-1-1 0,1 0 0,0 0 0,-1 1 0,1-2 0,0 1 0,-1 0 0,1 0 0,0-1 0,-4-1 0,4 1 0,1 1 0,0-1-1,-1 0 1,1 0-1,0 0 1,-1 0-1,1 0 1,0 0-1,0-1 1,0 1-1,0 0 1,0-1-1,1 1 1,-1 0-1,0-1 1,0 1-1,1-1 1,-1 1 0,1-1-1,0 1 1,-1-1-1,1 0 1,0 1-1,0-1 1,0 1-1,0-1 1,0 0-1,0 1 1,0-1-1,1 1 1,-1-1-1,1 0 1,-1 1-1,1-1 1,-1 1-1,1 0 1,1-3 0,0 2-2,-1 0 0,1 0 0,0 0 0,0 0 0,0 0 0,0 0 0,0 0 0,0 1 0,1-1 0,-1 1 0,0 0 0,1 0 0,-1 0 0,1 0 0,0 0 0,-1 0 0,6 0 0,-7 1-2,0-1 1,0 1-1,0 0 1,0-1-1,0 1 1,0 0-1,1 0 1,-1 0-1,0 0 1,0 0-1,0 0 1,0 0-1,0 0 1,0 1-1,0-1 1,1 0-1,-1 1 1,0-1-1,0 1 1,0-1-1,0 1 1,0-1-1,-1 1 1,1 0-1,0-1 1,0 1-1,0 0 1,0 0-1,-1 0 1,1-1-1,0 1 1,-1 0-1,1 0 1,-1 0-1,1 0 1,-1 0 0,1 0-1,-1 1 1,0-1-1,0 0 1,1 0-1,-1 1 1,-1 0 4,1 1 0,-1-1 0,0 0 0,0 0 0,0 0 0,0 1 0,-1-1 0,1 0 0,0-1 0,-1 1 0,0 0 0,1 0 0,-1-1 0,0 1 0,0-1 1,0 1-1,0-1 0,0 0 0,0 0 0,0 0 0,0 0 0,0 0 0,-1 0 0,-2 0 0,4 0 10,-1 0 1,1-1-1,-1 1 0,1-1 1,-1 1-1,1-1 0,-1 1 1,0-1-1,1 0 0,-1 0 1,1 0-1,-1 0 0,0 0 1,1 0-1,-1 0 0,1-1 1,-1 1-1,1-1 0,-1 1 0,1-1 1,-1 1-1,1-1 0,-1 0 1,1 0-1,0 0 0,-1 0 1,1 0-1,0 0 0,0 0 1,0 0-1,0 0 0,0 0 1,0-1-1,0 1 0,-1-3 1,2 3-6,0 0 0,0 0 0,0-1 1,0 1-1,0 0 0,1 0 0,-1-1 1,1 1-1,-1 0 0,1 0 0,-1 0 1,1 0-1,-1-1 0,1 1 0,0 0 1,0 0-1,0 0 0,-1 1 0,1-1 1,0 0-1,0 0 0,0 0 1,0 1-1,1-1 0,-1 0 0,0 1 1,0-1-1,0 1 0,0-1 0,1 1 1,-1 0-1,2-1 0,-1 0-11,0 1 1,1-1-1,-1 0 0,0 1 1,0 0-1,1-1 0,-1 1 1,0 0-1,0 0 0,1 0 0,-1 0 1,0 1-1,0-1 0,0 1 1,1-1-1,-1 1 0,0 0 1,2 1-1,-3-2 3,-1 0 0,0 1-1,0-1 1,1 0 0,-1 1 0,0-1-1,0 0 1,0 1 0,1-1 0,-1 0 0,0 1-1,0-1 1,0 1 0,0-1 0,0 0 0,0 1-1,0-1 1,0 1 0,0-1 0,0 0-1,0 1 1,0-1 0,0 1 0,-1-1 0,1 0-1,0 1 1,0-1 0,0 0 0,0 1 0,-1-1-1,1 0 1,0 1 0,0-1 0,-1 0 0,1 1-1,0-1 1,0 0 0,-1 0 0,1 1-1,0-1 1,-1 0 0,1 0 0,-1 0 0,1 1-1,0-1 1,-1 0 0,1 0 0,0 0 0,-1 0-1,1 0 1,-1 0 0,1 0 0,0 0-1,-1 0 1,-1 0 7,1 1 0,0-1 0,0 0 0,0 0 0,0 0 0,0 1 0,-1-1 0,1-1 0,0 1 0,0 0 0,0 0 0,0 0 0,0-1 0,-1 1 0,1 0 0,0-1 0,0 1 1,0-1-1,0 1 0,0-1 0,0 0 0,0 1 0,1-1 0,-1 0 0,-1-1 0,1 1-68,0 0 1,0 0-1,1 0 1,-1 0-1,0 0 1,1 0-1,-1-1 1,1 1-1,-1 0 1,1 0-1,-1-1 1,1 1-1,0 0 1,0-1-1,0 1 1,0 0-1,0-1 1,0 1-1,0 0 1,0-1-1,0 1 1,1 0-1,-1-1 1,0 1-1,2-2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31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0 516,'-2'9'4288,"-5"22"-2753,-2-9-1043,7-19-461,0 0 0,1 0 0,-1 0 0,1 0-1,0 0 1,0 1 0,0-1 0,0 6 0,-3 45 224,2-40-152,1 0-1,0 0 1,1 0 0,3 24-1,2-1-78,-2 0 0,-2 0 0,-1 1 0,-2-1 0,-9 55 0,1 36 18,6-1 1,21 214 0,26 317-11,-22-498-42,3 48 4,26 170 77,-30-258-88,47 298-5,-22-243 32,-12-52-4,-14-58 0,44 104 0,0-4 2,-19 3 0,-29-101 0,38 101-1,69 114-8,24 61 14,74 129 0,-168-361-8,-5 3 0,-5 1 0,28 126 0,-65-221-10,73 299-23,-65-247 31,-3 0 0,1 110-1,-10-150 6,-2 0 0,-2 1 1,-7 38-1,4-45-7,0 6 5,-2 0 0,-19 48-1,-12-3 10,22-46-5,-17 44-1,23-46-7,-2 1 0,-32 52-1,-42 61-9,34-75 8,34-46 13,-16 23 2,19-23-8,-2-1-1,-26 26 1,29-32-8,1 0 0,-18 26 0,3-4-1,4-16 6,21-19-3,1 1 0,-1 0 0,0 0 0,1 0-1,0 0 1,0 1 0,0-1 0,-3 6 0,2-3 0,-1 0 1,0 0-1,0-1 1,0 1 0,-1-1-1,-9 6 1,-2 4-1,15-15 3,2 0 7,1 3-134,3-8 204,-2-4-1595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32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148 143 604,'-7'-20'3275,"8"-25"-2670,0 27-35,4-42 1962,-17 94-2454,-4 23-26,-2 0 0,-3-1 0,-51 95-1,63-130 131,12-35 398,2-9-545,1 1 0,1 0 0,15-31 0,7-21-48,-25 61 10,0 1-1,1-1 1,1 1 0,0 0-1,1 0 1,0 1 0,11-13-1,-18 73-37,-5-17 45,0 0-1,-3-1 0,0 0 1,-2-1-1,-25 53 1,30-61 0,4-19-4,1-1 0,0 0 1,-1 1-1,1-1 0,-1 0 1,1 1-1,-1-1 0,0 0 1,0 0-1,0 0 0,-1 0 1,1 0-1,-2 3 0,-7-1 268,4 0-239,15 5 32,6-2-19,0 0 0,1-1 1,0-1-1,1 0 0,-1-1 0,1-1 1,19 1-1,-25-2-31,64 4 37,-73-6-48,0 0 0,0 1 1,0-1-1,0 0 0,0 0 0,-1 1 0,1-1 0,0 1 0,0 0 1,0 0-1,-1-1 0,1 1 0,0 0 0,-1 0 0,1 1 0,0-1 1,-1 0-1,2 2 0,0 5 291,-12-11 157,1 0-681,-52-26-6660,49 21 4805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49.7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65 139 280,'-2'8'5185,"-2"-14"-4814,3 5-324,0 0-1,0 0 1,0-1-1,0 1 1,0 0-1,0 0 1,1-1 0,-1 1-1,0 0 1,1-1-1,-1 1 1,1-1-1,0 1 1,-1-1-1,1 1 1,0 0-1,0-1 1,0 1-1,0-1 1,0 1-1,0-1 1,0 1-1,1-1 1,-1 1 0,0-1-1,1 1 1,-1-1-1,1 1 1,0 0-1,0-2 1,0 2-43,0 0 1,0 1-1,0-1 1,0 0 0,0 0-1,1 1 1,-1-1 0,0 1-1,0-1 1,0 1-1,1 0 1,-1-1 0,0 1-1,0 0 1,1 0-1,-1 0 1,0 0 0,1 0-1,-1 0 1,0 0-1,0 0 1,1 1 0,-1-1-1,0 0 1,0 1-1,1-1 1,-1 1 0,0-1-1,0 1 1,0 0-1,0-1 1,0 1 0,0 0-1,0 0 1,0 0-1,0 0 1,0 1 0,1 0-7,0-1 1,-1 1 0,0 0-1,1 0 1,-1 0-1,0 0 1,0 1 0,0-1-1,0 0 1,0 0-1,-1 1 1,1-1 0,-1 0-1,0 1 1,1-1 0,-1 0-1,0 1 1,0-1-1,-1 5 1,1-6 8,0-1-1,0 1 1,0-1 0,0 1-1,0-1 1,0 1 0,0-1-1,0 1 1,-1-1-1,1 1 1,0-1 0,0 0-1,0 1 1,0-1 0,-1 1-1,1-1 1,0 1 0,-1-1-1,1 0 1,0 1-1,0-1 1,-1 0 0,1 1-1,-1-1 1,1 0 0,0 0-1,-1 1 1,1-1 0,-1 0-1,1 0 1,-1 1 0,1-1-1,0 0 1,-1 0-1,1 0 1,-1 0 0,-10-16 141,-1-33-100,13 44-48,-1-1 0,2 0 1,-1 1-1,0-1 0,1 1 0,0 0 1,0-1-1,6-8 0,-7 12-2,0 1 0,-1-1 0,1 1-1,0 0 1,0-1 0,-1 1 0,1 0 0,0 0 0,0 0-1,1-1 1,-1 1 0,0 0 0,0 0 0,0 1 0,1-1-1,-1 0 1,0 0 0,1 1 0,-1-1 0,1 1 0,-1-1-1,1 1 1,-1-1 0,1 1 0,-1 0 0,1 0 0,-1 0-1,1 0 1,0 0 0,-1 0 0,1 0 0,-1 0 0,1 1 0,-1-1-1,1 1 1,2 0 0,-2 1-1,-1 0 1,1 1-1,0-1 0,-1 0 0,0 0 1,1 1-1,-1-1 0,0 1 1,0-1-1,0 1 0,-1-1 0,1 1 1,0-1-1,-1 1 0,0 0 1,0-1-1,0 1 0,0 5 0,0-4 8,0 1-1,-1 0 0,1 0 0,-1-1 0,0 1 0,0-1 0,0 1 0,-1-1 0,-3 9 0,4-13 0,0 1 0,0-1 0,1 1 0,-1-1 0,0 0-1,0 0 1,0 1 0,0-1 0,0 0 0,0 0 0,0 0-1,1 0 1,-1 0 0,0 0 0,0 0 0,0 0 0,0-1-1,0 1 1,0 0 0,0-1 0,1 1 0,-1 0-1,0-1 1,0 1 0,0-1 0,1 1 0,-1-1 0,0 1-1,1-1 1,-1 0 0,0 1 0,1-1 0,-1 0 0,1 1-1,-1-1 1,1 0 0,-1-1 0,-22-29 40,21 25-43,-1 0 0,1 1-1,0-1 1,1 0 0,0 0-1,-1-7 1,2 12-3,0-1 0,0 1 0,0-1 0,0 1 0,0 0 0,1-1 0,-1 1 0,0-1 0,1 1 0,-1 0 0,1-1 0,0 1 0,-1 0 0,1 0 0,0-1 0,0 1 0,0 0 0,-1 0 0,1 0 0,1 0 0,-1 0 0,0 0 0,0 0 0,0 1 0,0-1 0,1 0-1,-1 1 1,0-1 0,1 0 0,-1 1 0,2-1 0,-2 1 1,0 0-1,1 0 0,-1 1 0,0-1 0,0 0 0,0 0 1,0 1-1,0-1 0,0 1 0,0-1 0,0 1 0,0-1 0,0 1 1,0-1-1,0 1 0,-1 0 0,1 0 0,0-1 0,0 1 1,-1 0-1,1 0 0,0 0 0,-1 0 0,1 0 0,-1 0 1,1 0-1,-1 0 0,0 0 0,1 0 0,-1 0 0,0 0 1,0 2-1,8 35-7,-8-36 10,0 1 1,0-1-1,0 1 0,0 0 0,-1-1 1,1 1-1,-1-1 0,0 1 1,1-1-1,-1 0 0,0 1 0,0-1 1,-1 0-1,1 1 0,-1-1 1,1 0-1,-1 0 0,1 0 0,-1 0 1,0-1-1,0 1 0,0 0 1,0-1-1,0 1 0,0-1 0,-1 0 1,-1 1-1,1-1 2,1-1 0,0 1 0,0-1 0,0 0 0,-1 0 0,1 0 0,0 0 0,0 0 0,-1-1 0,1 1 0,0-1 0,0 1 0,0-1 0,0 0 0,0 0 0,0 0-1,0 0 1,0 0 0,0 0 0,0-1 0,1 1 0,-1-1 0,0 1 0,1-1 0,-1 0 0,1 1 0,0-1 0,-1 0 0,1 0 0,-2-4 0,3 6-4,-1-1 0,0 0 0,1 1 0,-1-1 0,1 0 0,-1 0 0,1 1 0,-1-1 0,1 0 0,0 0-1,-1 0 1,1 0 0,0 1 0,0-1 0,-1 0 0,1 0 0,0 0 0,0 0 0,0 0 0,0 0 0,0 0 0,0 0 0,1 1 0,-1-1 0,0 0 0,0 0 0,1 0 0,-1 0-1,0 0 1,1 1 0,-1-1 0,1 0 0,-1 0 0,1 1 0,-1-1 0,1 0 0,-1 0 0,1 1 0,0-1 0,-1 1 0,1-1 0,0 1 0,0-1 0,0 1 0,-1-1 0,1 1-1,1-1 1,0 1-3,-1 0 0,1 0 0,-1 1 0,1-1 0,-1 0 0,1 1 0,-1-1 0,1 0-1,-1 1 1,1 0 0,-1-1 0,0 1 0,1 0 0,-1 0 0,0 0 0,0 0 0,0 0-1,0 0 1,1 0 0,-1 0 0,-1 0 0,1 0 0,0 1 0,0-1 0,0 0 0,-1 1-1,1-1 1,0 0 0,-1 1 0,1 1 0,0 0 4,0 1 1,-1-1-1,1 0 0,-1 0 1,0 1-1,0-1 0,0 0 1,0 1-1,0-1 1,-1 0-1,1 0 0,-1 1 1,0-1-1,0 0 0,0 0 1,-1 0-1,1 0 0,-1 0 1,-1 3-1,2-5 3,0 0-1,1-1 1,-1 1 0,0 0-1,0 0 1,0-1 0,0 1-1,0 0 1,0-1 0,0 1-1,0-1 1,0 1 0,0-1-1,0 0 1,0 1 0,0-1-1,0 0 1,0 0 0,0 0-1,0 0 1,0 0 0,-2 0-1,1-1 1,0 1 1,0-1-1,0 0 0,0 0 0,0 0 0,0 0 0,0 0 0,0-1 0,0 1 0,1-1 0,-1 1 0,0-1 0,1 0 0,0 1 0,-3-4 0,1 0-5,0 0-1,0 0 1,0 0-1,1 0 1,0 0-1,0-1 1,0 1-1,0 0 1,0-9-1,2 13-1,0 0 0,-1-1 0,1 1 0,0 0 0,1 0 0,-1 0 0,0-1 0,0 1 0,0 0-1,1 0 1,-1 0 0,1-1 0,-1 1 0,1 0 0,-1 0 0,1 0 0,0 0 0,-1 0 0,3-1 0,-2 1-3,1 0 1,-1 0-1,1 0 1,0 1-1,0-1 1,-1 0-1,1 1 1,0 0-1,0-1 1,-1 1-1,1 0 1,0 0-1,0 0 1,-1 0-1,1 0 1,0 1-1,0-1 1,1 1-1,0 0 4,-1-1 0,0 1 0,0 0 0,0 0 0,0 1 0,0-1 0,0 0 0,0 1-1,-1-1 1,1 1 0,0 0 0,-1-1 0,1 1 0,-1 0 0,0 0 0,1 0 0,-1 0-1,0 0 1,0 0 0,0 0 0,-1 0 0,1 1 0,0-1 0,-1 0 0,0 1 0,1 2 0,-1-3 4,1 0 1,-1 0 0,0 0-1,0 1 1,0-1 0,0 0 0,0 0-1,0 1 1,-1-1 0,1 0-1,-1 0 1,1 0 0,-1 1 0,0-1-1,0 0 1,0 0 0,0 0 0,0-1-1,-1 1 1,1 0 0,-1 0-1,1-1 1,-1 1 0,1 0 0,-1-1-1,-3 3 1,3-4 1,1 0-1,-1 0 1,1 0-1,-1 0 1,1-1 0,-1 1-1,1 0 1,-1-1-1,1 1 1,0-1 0,-1 1-1,1-1 1,0 0-1,-1 0 1,1 1-1,0-1 1,0 0 0,0 0-1,0 0 1,0 0-1,0 0 1,0-1 0,0 1-1,0 0 1,0 0-1,1-1 1,-1 1 0,0 0-1,1-1 1,-1-1-1,-18-43 11,19 45-15,-1 0 0,1 0 1,0 1-1,0-1 0,1 0 0,-1 0 1,0 1-1,0-1 0,0 0 1,0 1-1,1-1 0,-1 0 0,0 0 1,1 1-1,-1-1 0,1 0 1,-1 1-1,0-1 0,1 1 0,-1-1 1,1 1-1,0-1 0,-1 1 0,1-1 1,-1 1-1,1-1 0,0 1 1,-1 0-1,1-1 0,0 1 0,0 0 1,-1 0-1,1-1 0,0 1 1,-1 0-1,1 0 0,0 0 0,0 0 1,-1 0-1,1 0 0,0 0 1,0 0-1,0 1 0,1-2-1,-1 1 0,0 0 0,1 0 0,-1 1-1,0-1 1,0 0 0,1 0 0,-1 1 0,0-1 0,0 0 0,1 1-1,-1 0 1,0-1 0,0 1 0,0 0 0,0-1 0,0 1 0,0 0-1,0 0 1,0 0 0,0 0 0,0 0 0,0 0 0,0 0 0,-1 0-1,1 0 1,-1 0 0,2 2 0,-2 2 0,-1 0 1,1 0-1,-1 0 0,0-1 0,0 1 1,0 0-1,-3 5 0,-7 8 56,10-18-50,1 0-1,-1 0 1,1 1-1,0-1 0,-1 0 1,1 0-1,-1 0 1,1 0-1,-1 0 0,1 0 1,-1 0-1,1 0 0,-1 0 1,1 0-1,0 0 1,-1-1-1,1 1 0,-1 0 1,1 0-1,-1 0 1,1 0-1,0-1 0,-1 1 1,1 0-1,-1 0 0,1-1 1,0 1-1,-1 0 1,1-1-1,0 1 0,0 0 1,-1-1-1,1 1 1,0-1-1,0 1 0,-1 0 1,1-2-1,-3-3-5,0-1 0,0 0-1,1 0 1,-1 0 0,1-1 0,1 1 0,-1 0-1,1-1 1,0 1 0,1-1 0,0 0-1,0 1 1,0-1 0,1 1 0,0-1 0,2-10-1,-3 18 3,1-1 0,-1 1 0,0-1 0,0 0 0,0 1 0,0-1-1,1 0 1,-1 1 0,0-1 0,0 0 0,1 1 0,-1-1 0,0 0-1,0 0 1,1 1 0,-1-1 0,0 0 0,1 0 0,-1 0 0,1 1 0,-1-1-1,0 0 1,1 0 0,-1 0 0,0 0 0,1 0 0,-1 0 0,1 0 0,-1 0-1,0 0 1,1 0 0,-1 0 0,1 0 0,-1 0 0,0 0 0,1 0-1,-1 0 1,1 0 0,-1 0 0,0-1 0,1 1 0,-1 0 0,0 0 0,1 0-1,-1-1 1,0 1 0,1 0 0,-1 0 0,0-1 0,0 1 0,1 0-1,-1-1 1,0 1 0,0 0 0,0-1 0,1 1 0,-1 0 0,0-1 0,0 1-1,0-1 1,0 1 0,0 0 0,0-1 0,0 1 0,0-1 0,0 1-1,0-1 1,9 31-22,-8-26 24,-1-2 0,0 0 0,1-1-1,-1 1 1,0 0 0,0-1 0,0 1-1,0 0 1,0-1 0,0 1-1,-1 0 1,1-1 0,-1 1-1,1 0 1,-2 1 0,2-3 3,0-1 1,0 0-1,0 1 0,0-1 1,0 0-1,0 1 1,-1-1-1,1 1 1,0-1-1,0 0 1,-1 1-1,1-1 0,0 1 1,-1-1-1,1 1 1,-1-1-1,1 1 1,0-1-1,-1 1 0,1-1 1,-1 1-1,0 0 1,1-1-1,-1 1 1,1 0-1,-1 0 1,1-1-1,-2 1 0,-20-10-48,42-15-4589,-9 19 2981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53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1 214 44,'1'1'273,"0"1"0,0-1-1,0 0 1,0 0 0,1 0 0,-1 0 0,0-1-1,0 1 1,1 0 0,-1 0 0,1-1-1,-1 1 1,1-1 0,-1 1 0,1-1 0,-1 0-1,1 0 1,-1 0 0,1 1 0,-1-1 0,1-1-1,0 1 1,2 0 0,63-1-976,-41 0 1117,7 1-408,1 1 1,-1 2-1,40 9 0,-50-9 2,0-1-1,1-1 0,-1-1 1,0-1-1,36-6 0,43-1 1,505 10 20,-403-13-21,-140 6 1,-40 4-7,1 2-1,41 6 1,-47-3-2,0-2 1,1 0-1,-1-2 1,0 0-1,30-4 1,-29 1-4,1 1 1,31 1-1,-29 1 1,-1-1 0,25-4 0,-16 2-12,1 0 0,58 4 0,-26 0 5,83-19 21,137 3-38,-284 15 104,-18-12-43,11 6-28,-1 1 0,0 0 0,0 1 1,0 0-1,0 0 0,-18-4 1,-28-15 33,45 17 70,-1 1-1,-1-1 1,-19-6-1,6-8 553,22 18-639,1-1 1,-1 1 0,0 0 0,0 0-1,-1 0 1,1 1 0,0-1 0,-1 0 0,1 1-1,-1-1 1,1 1 0,-1 0 0,-4-1-1,-10-20 1088,11 10-708,6 12-383,0 1 0,0-1-1,0 0 1,0 0 0,0 0 0,0 0 0,0 0 0,0 0 0,0 0 0,0 0 0,0 0 0,1 0 0,-1 0-1,0 1 1,0-1 0,0 0 0,0 0 0,0 0 0,0 0 0,0 0 0,0 0 0,0 0 0,0 0 0,1 0-1,-1 0 1,0 0 0,0 0 0,0 0 0,0 0 0,0 0 0,0 0 0,0 0 0,0 0 0,1 0-1,-1 0 1,0 0 0,0 0 0,0 0 0,0 0 0,0 0 0,0 0 0,0 0 0,0 0 0,0 0 0,0 0-1,1-1 1,-1 1 0,0 0 0,0 0 0,0 0 0,0 0 0,0 0 0,0 0 0,0 0 0,27 25 5,2-2 1,0-1 0,1-1 0,1-1 0,35 16-1,-57-33-17,11 6-22,-17-6 46,-13-2 62,10-1-98,-2 3-52,-1-1 47,1 1 0,0-1 1,0 0-1,-1 0 0,1 0 1,-1 0-1,0 0 0,0-1 1,0 1-1,1-1 0,-5 2 1,-17 11 8,6 5-8,1 1 0,0 1 0,1 1 0,2 0 0,0 1 0,2 1 0,-15 36 0,25-56 21,0 0 0,1 0 0,0 0 0,0 0-1,0 0 1,0 0 0,0 7 0,1-11 76,-9-33-4399,5 22 2244,1-1-146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2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159 83 388,'-3'0'436,"-1"0"0,0 0 0,1 0 0,-1 1-1,0 0 1,1-1 0,-1 2 0,0-1 0,-3 2 0,6-3-380,0 1 0,-1 0 0,1 0 0,0 0 0,0 0 0,0 0 0,0 0 0,0 0 0,0 0 0,0 0 0,1 1 0,-1-1 0,0 0 0,1 0 0,-1 1 0,0-1 1,1 0-1,0 1 0,-1-1 0,1 1 0,0-1 0,0 1 0,0-1 0,0 2 0,0-2-15,0 0 1,0 0-1,0-1 1,0 1-1,0 0 1,0-1-1,0 1 0,1 0 1,-1 0-1,0-1 1,0 1-1,1 0 1,-1-1-1,1 1 0,-1-1 1,0 1-1,1 0 1,-1-1-1,1 1 1,-1-1-1,1 1 0,0-1 1,-1 0-1,1 1 1,-1-1-1,1 1 1,0-1-1,0 1 1,26 0 549,25-15-208,-41 8-298,0 0 0,0 0 0,16-12-1,-25 17-46,0-1 0,0 1 0,0 0 1,0-1-1,-1 0 0,1 1 0,0-1 0,-1 0 0,1 0 0,-1 0 0,0 0 0,0 0 0,0 0 0,0 0 0,0 0 0,0-1 0,0 1 0,0 0 0,-1 0 0,0-1 0,1 1 0,-1-1 0,0 1 0,0 0 0,0-1 0,-1-3 0,0 4-36,1 0-1,-1 0 1,0 0-1,0 1 1,0-1-1,0 0 0,0 1 1,0-1-1,-1 0 1,1 1-1,-1 0 1,1-1-1,-1 1 1,1 0-1,-1 0 1,0 0-1,1 0 1,-1 0-1,0 0 1,0 0-1,0 1 0,0-1 1,0 1-1,0-1 1,1 1-1,-5-1 1,0 2-7,0-1 0,0 1-1,0-1 1,0 2 0,0-1 0,1 1 0,-10 3 0,2 1-1,0 1 0,0 0 0,1 1 0,0 1 0,1-1 0,0 2 0,0 0 0,1 0 0,-15 19 0,19-23 12,1 1 0,0 0 0,1 0 0,0 1 0,0-1 0,0 1 0,1 0 0,0 0 0,0 0 0,1 0 0,0 0 0,1 1 0,0-1 0,0 1 0,1-1 1,0 1-1,1 14 0,0-21 9,0 0 1,-1 1-1,1-1 1,0 0-1,0 0 1,0 0 0,0 0-1,1 0 1,-1 0-1,0 0 1,1 0 0,0 0-1,-1-1 1,1 1-1,0-1 1,0 1 0,0-1-1,0 0 1,0 0-1,4 2 1,0-1 5,0 0 0,-1 0 0,1-1-1,0 0 1,0-1 0,0 1 0,0-1 0,7-1 0,6-1 2,-1 0-1,1-2 1,-1 0-1,26-11 1,-42 15-4,-1 0 1,0 0-1,0-1 1,1 1 0,-1-1-1,0 1 1,0-1-1,0 1 1,0-1 0,0 1-1,0-1 1,0 0 0,0 0-1,0 0 1,0 0-1,0 1 1,0-1 0,0 0-1,-1-1 1,1 1-1,0 0 1,-1 0 0,1 0-1,0-2 1,-2 2-10,0 0 1,0 0-1,0 1 0,0-1 1,0 0-1,0 1 0,0-1 1,0 0-1,0 1 1,0 0-1,0-1 0,-1 1 1,1 0-1,0-1 1,0 1-1,0 0 0,-1 0 1,1 0-1,0 0 0,0 0 1,-1 0-1,1 1 1,0-1-1,0 0 0,-3 1 1,-4 1-19,-1 1-1,0-1 1,1 1 0,-1 1 0,1 0 0,0 0 0,0 0-1,1 1 1,-1 0 0,1 1 0,0-1 0,-11 13 0,15-15 27,-1 1 0,1-1 0,0 1 0,0-1 0,1 1 1,-1 0-1,1 0 0,0 1 0,0-1 0,0 0 0,0 1 1,1-1-1,0 1 0,0-1 0,0 1 0,0 0 0,1-1 1,0 1-1,0 0 0,0-1 0,0 1 0,1 0 0,0-1 1,0 1-1,0 0 0,3 5 0,-3-7 11,1 0 0,0 0 1,0 0-1,0 0 0,0-1 0,0 1 1,1-1-1,-1 1 0,1-1 0,0 0 0,-1 0 1,1 0-1,0 0 0,0-1 0,0 1 0,7 1 1,-4-1-12,1-1 1,0 1 0,-1-2-1,1 1 1,0-1 0,0 0 0,-1 0-1,9-2 1,2-1-546,-1-1 0,1 0 0,-1-2 0,0 0 0,30-15 0,12-9-4638,-37 18 3104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0.4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14 129 660,'-2'-6'451,"-1"0"0,1-1 0,0 1 0,1-1 0,0 1 0,0-1 0,0 0 0,1 0 0,-1 1 0,2-1 0,-1 0 0,2-7 0,0-22 3216,-2 99-3633,10 331 462,-10-390-571,4 32 364,2-25-439,2-16-755,31-32-6699,-30 28 5517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1.0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74 476,'-1'1'150,"-1"0"-1,0-1 1,1 1 0,-1 0-1,1 0 1,-1 0 0,1-1-1,-1 2 1,1-1 0,0 0-1,0 0 1,-1 0 0,1 1 0,0-1-1,0 0 1,0 1 0,0-1-1,1 1 1,-1-1 0,0 1-1,1 0 1,-1-1 0,1 1-1,-1 0 1,1-1 0,0 1-1,0 0 1,0 0 0,0-1-1,0 1 1,0 0 0,0 2-1,1-3-94,0 1 1,0-1-1,0 1 0,0-1 0,0 0 0,0 1 0,0-1 0,0 0 0,1 0 0,-1 0 0,0 0 1,1 0-1,-1 0 0,1 0 0,-1 0 0,1 0 0,0-1 0,-1 1 0,1-1 0,-1 1 0,1-1 0,0 0 1,0 1-1,-1-1 0,1 0 0,0 0 0,-1 0 0,1 0 0,0-1 0,0 1 0,-1 0 0,1-1 1,1 0-1,4-1 32,-1 0-1,1 0 1,-1 0 0,0-1 0,0 0 0,0 0 0,0 0 0,0-1 0,-1 0 0,9-8-1,-11 9-56,-1 1-1,1-1 0,-1 0 0,0 0 1,0 0-1,0 0 0,-1 0 0,1 0 0,-1-1 1,1 1-1,-1 0 0,0-1 0,-1 1 1,1-1-1,0 0 0,-1 1 0,0-1 1,0 1-1,0-1 0,0 0 0,-2-5 0,2 8-29,0 0 0,0 0 0,0 0 0,-1 0 0,1 0 0,0 0 0,-1 0 0,1 0 0,-1 0 0,1 0 0,-1 0 0,1 0 0,-1 0-1,0 0 1,0 0 0,1 1 0,-1-1 0,0 0 0,0 1 0,0-1 0,1 0 0,-1 1 0,0-1 0,0 1 0,0-1 0,0 1 0,0 0-1,-2-1 1,0 1 0,1 0-1,-1 1 1,1-1-1,0 0 1,-1 1-1,1 0 1,0-1 0,-1 1-1,1 0 1,0 0-1,0 0 1,-3 2-1,-3 2 11,1 1-1,-1-1 0,1 1 1,0 1-1,-9 10 0,13-12 39,-1 0-1,1 0 0,0 0 0,0 1 0,1-1 0,-1 1 1,1 0-1,1-1 0,-1 1 0,1 0 0,0 0 0,-1 11 1,3-14-16,-1 0 0,0 0 0,1 0 0,-1 0 0,1 0 0,0-1 0,0 1 0,0 0 0,1 0 0,-1-1 0,0 1 0,1-1 0,0 0 0,-1 1 0,1-1 0,0 0 0,0 0 0,1 0 0,-1 0 0,0 0 0,0-1 0,1 1 0,0-1 0,-1 1 0,1-1 0,-1 0 0,1 0 0,5 1 0,3 1-113,0-1 1,0 0-1,0-1 1,0 0-1,0-1 1,1 0-1,12-2 1,44-9-5498,-61 10 4508,5 0-759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2.0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92 268,'-1'-1'239,"0"1"-1,0-1 1,1 0 0,-1 1-1,0-1 1,0 0 0,0 0-1,1 0 1,-1 0 0,0 1-1,1-1 1,-1 0 0,1 0-1,-1 0 1,1 0 0,-1 0-1,1-1 1,0 1 0,0 0-1,-1 0 1,1 0 0,0 0-1,0 0 1,0 0-1,0 0 1,0-1 0,1-1-1,0 3-188,0 0-1,-1-1 1,1 1-1,0 0 1,0 0-1,0 0 1,-1 0-1,1 0 1,0 0-1,0 0 1,0 0-1,-1 0 1,1 0-1,0 0 0,0 1 1,0-1-1,-1 0 1,1 0-1,0 1 1,0-1-1,-1 1 1,1-1-1,0 0 1,-1 1-1,1 0 1,0-1-1,-1 1 0,1-1 1,-1 1-1,1 0 1,-1-1-1,1 1 1,-1 0-1,1-1 1,-1 1-1,0 0 1,1 1-1,2 3-51,0 0 0,0 0 1,0 0-1,-1 1 0,1-1 0,-2 1 0,1 0 0,0 0 0,-1-1 1,0 1-1,0 7 0,-1 68 65,-2-45 375,5-54-375,0 0 0,1 0 1,1 0-1,1 0 0,8-19 0,-5 15-38,-4 6-25,21-46 0,-25 60 0,0-1 0,1 0 0,-1 1 0,1-1 0,0 1 0,-1 0 0,1 0 0,0 0 0,0 0 0,1 0 0,-1 0 0,0 0-1,1 1 1,-1-1 0,1 1 0,-1-1 0,1 1 0,4-1 0,-5 2-1,-1 0 0,1 1-1,-1-1 1,1 1-1,-1-1 1,1 1 0,-1 0-1,1-1 1,-1 1 0,0 0-1,1 0 1,-1 0 0,0 0-1,0 0 1,0 0 0,1 1-1,-1-1 1,0 0 0,-1 0-1,1 1 1,0-1 0,0 1-1,0-1 1,-1 1 0,1-1-1,-1 1 1,1-1-1,-1 1 1,0-1 0,0 3-1,10 52-35,-1 106 1853,2-204-360,-6 16-1437,2 1 0,12-34 0,-15 49-26,0 0 1,1 0-1,0 0 1,1 0-1,0 1 0,0 0 1,1 0-1,9-9 1,-16 18 2,1 0 0,-1 0 0,0 0 0,0-1 0,0 1 0,1 0 1,-1 0-1,0 0 0,1 0 0,-1-1 0,0 1 0,0 0 1,1 0-1,-1 0 0,0 0 0,0 0 0,1 0 0,-1 0 1,0 0-1,1 0 0,-1 0 0,0 0 0,1 0 0,-1 0 1,0 0-1,0 0 0,1 0 0,-1 0 0,0 0 0,1 1 1,-1-1-1,0 0 0,0 0 0,1 0 0,-1 0 0,0 1 1,0-1-1,1 0 0,-1 0 0,0 0 0,0 1 0,8 17-65,1 35 51,-7-40 2,4 64-2,-6-59-31,1-1 0,1 1 1,6 28-1,-8-45-52,0 0 1,1 0-1,-1-1 0,1 1 1,-1 0-1,1-1 0,-1 1 1,1-1-1,-1 1 0,1 0 0,0-1 1,-1 1-1,1-1 0,0 0 1,-1 1-1,1-1 0,0 1 0,0-1 1,-1 0-1,1 0 0,0 0 1,0 1-1,0-1 0,0 0 1,-1 0-1,1 0 0,0 0 0,1 0 1,24-3-5519,-15 1 3517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20 688,'-18'-4'4771,"-22"10"-4942,27-4 528,-45 4-166,21-3 80,0 2 0,-51 12 0,183-23 1669,-12-3-1859,134 5 0,-140 4 96,-146-26 13,51 22-399,-19-1-1647,33 5 1227,1 0-1,-1 1 1,0-1 0,0 1 0,1 0 0,-1 0-1,0 0 1,-4 2 0,3-1-661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2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95 200,'-1'1'287,"-1"-1"1,0 0-1,1 1 0,-1-1 0,1 1 1,-1 0-1,1-1 0,-1 1 1,1 0-1,-1 0 0,1 0 0,-1 0 1,1 0-1,0 0 0,0 0 1,0 1-1,0-1 0,0 0 0,-1 3 1,8 5 1326,17-3-945,-19-5-631,0-1-1,1-1 0,-1 1 0,0-1 0,0 1 0,0-1 0,0-1 0,1 1 0,-1 0 1,-1-1-1,1 0 0,0 0 0,0 0 0,-1 0 0,1-1 0,-1 1 0,0-1 0,1 0 0,-1 0 1,4-6-1,-6 8-25,1-1 0,-1 0 0,1-1 0,-1 1 0,0 0 0,1 0 0,-1-1 0,-1 1 1,1 0-1,0-1 0,0 1 0,-1-1 0,1 1 0,-1-1 0,0 0 0,0 1 0,0-1 0,0 1 1,-1-1-1,1 1 0,0-1 0,-1 1 0,0-1 0,0 1 0,1-1 0,-1 1 0,-1 0 0,1 0 1,0-1-1,-1 1 0,1 0 0,-1 0 0,1 0 0,-1 0 0,-3-2 0,4 4-10,0-1-1,-1 0 1,1 1-1,-1-1 1,1 0-1,-1 1 1,1 0-1,-1-1 1,0 1-1,1 0 1,-1 0-1,1 0 1,-1 0-1,0 0 1,1 0-1,-1 0 1,1 1-1,-1-1 1,1 1-1,-1-1 1,1 1-1,-1-1 1,1 1 0,-1 0-1,1 0 1,0 0-1,-1 0 1,1 0-1,0 0 1,0 0-1,0 0 1,-1 0-1,1 0 1,1 1-1,-1-1 1,-1 2-1,-3 3 15,0 0 0,1 0 0,0 0 0,0 1 0,1 0 0,-5 11 0,7-12-46,-1 0 0,2 0-1,-1 1 1,1-1 0,0 1 0,0-1-1,0 0 1,1 1 0,0-1-1,1 0 1,-1 0 0,1 0 0,0 0-1,1 0 1,-1 0 0,1 0 0,0-1-1,1 0 1,-1 1 0,1-1-1,0 0 1,1-1 0,-1 1 0,1-1-1,0 0 1,0 0 0,0 0-1,0-1 1,1 1 0,-1-2 0,1 1-1,0 0 1,0-1 0,0 0 0,0-1-1,0 1 1,0-1 0,13 1-1,-4-1-855,32-1-3545,-33-2 2597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3.1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18 106 424,'-14'-30'4257,"13"29"-4159,1 0 1,0 0-1,-1 0 0,1 1 1,0-1-1,-1 0 0,1 0 1,0 0-1,0 0 0,0 0 1,0 1-1,0-1 0,0 0 1,0 0-1,0 0 0,0 0 1,0 0-1,0 0 0,0 1 1,1-1-1,-1 0 0,0 0 1,1 0-1,-1 1 0,0-1 1,1 0-1,-1 0 0,1 1 1,0-1-1,-1 0 0,1 1 1,1-2-1,-1 2-80,0 0-1,0 0 1,1 0-1,-1 1 1,0-1-1,0 0 1,0 1-1,1-1 1,-1 1-1,0-1 0,0 1 1,0 0-1,0-1 1,0 1-1,0 0 1,0 0-1,0-1 1,-1 1-1,1 0 1,0 0-1,0 0 1,-1 0-1,1 0 1,0 0-1,-1 0 1,1 1-1,-1-1 1,0 0-1,1 0 1,-1 0-1,0 0 1,1 2-1,8 39-12,-9-21 1,-1 1-1,0-1 1,-6 26 0,-2 44 8,16-139 241,-6 36-194,0 1-1,1 0 0,0 0 1,1-1-1,1 2 1,0-1-1,0 0 1,1 1-1,0 0 1,1 0-1,11-15 0,2 0-39,1 0 0,1 2 0,26-22 0,-47 45-21,1-1-1,-1 1 1,1-1 0,-1 1 0,0-1 0,1 1 0,-1-1-1,1 1 1,-1-1 0,1 1 0,0 0 0,-1-1-1,1 1 1,-1 0 0,1 0 0,-1-1 0,1 1-1,0 0 1,-1 0 0,1 0 0,0 0 0,-1 0-1,1 0 1,0 0 0,-1 0 0,1 0 0,0 0-1,-1 0 1,1 0 0,-1 0 0,1 0 0,0 1-1,-1-1 1,1 0 0,-1 1 0,1-1 0,0 0-1,0 1 1,0 1 2,0 0 0,0 0-1,0 0 1,0 1 0,0-1 0,0 0-1,-1 0 1,1 1 0,-1-1 0,1 5-1,-3 60 92,-3-33-27,2-19-13,0 1-1,1-1 1,1 1 0,0 0 0,1 0 0,1 0 0,0-1-1,7 31 1,-7-45-51,-1 0-1,0 0 0,1-1 0,-1 1 1,0 0-1,1-1 0,-1 1 1,1 0-1,-1-1 0,1 1 0,-1 0 1,1-1-1,0 1 0,-1-1 1,1 1-1,0-1 0,-1 1 0,1-1 1,0 0-1,-1 1 0,1-1 1,0 0-1,0 1 0,0-1 0,-1 0 1,1 0-1,2 0 0,23-9-793,-20 6-202,0-2 0,0 1 1,0-1-1,-1 0 0,9-9 1,-7 4-859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3.7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10 122 528,'-3'-12'989,"1"0"0,0 0 0,1-1 0,0-18 0,2-2 2009,0 25-2024,1 9-606,4 24-359,-1 0 0,-1 0 0,-1 1 1,-1 0-1,-3 31 0,1-48-7,0 8 10,-1 37 178,2 0-1,3 0 1,18 91-1,-22-144-186,0 1-1,0 0 0,0 0 1,1-1-1,-1 1 0,1 0 1,-1-1-1,1 1 1,0 0-1,0-1 0,-1 1 1,1-1-1,0 1 0,0-1 1,1 0-1,-1 1 0,0-1 1,0 0-1,1 0 1,-1 0-1,0 0 0,1 0 1,-1 0-1,1 0 0,0 0 1,-1 0-1,1-1 0,0 1 1,2 0-1,-1-2-178,0 0-1,0 1 0,0-1 1,-1 0-1,1-1 0,0 1 1,0 0-1,-1-1 0,1 0 1,-1 1-1,1-1 0,-1 0 1,0 0-1,1 0 0,-1-1 1,0 1-1,1-3 0,20-23-4731,-16 18 3017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4.0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40 1584,'-35'-16'5199,"35"16"-5137,0 0-1,-1 0 0,1 0 0,0-1 0,0 1 0,0 0 0,-1 0 0,1 0 0,0 0 0,0-1 0,0 1 0,0 0 0,-1 0 0,1-1 0,0 1 0,0 0 0,0 0 0,0-1 0,0 1 0,0 0 0,0 0 0,0-1 0,0 1 0,0 0 0,0 0 0,0-1 0,0 1 0,0 0 0,0-1 0,0 1 0,0 0 0,0 0 0,0-1 0,0 1 0,0 0 0,0 0 1,1-1-1,-1 1 0,21-8 490,2 5-776,0 1 0,39 1-1,10 5-5151,-60-2 3539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4.5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153 30 32,'8'-22'4713,"-8"21"-4657,0 1 0,0-1 0,0 1 0,0 0 0,-1-1 1,1 1-1,0 0 0,0-1 0,0 1 0,0 0 0,-1 0 0,1-1 1,0 1-1,0 0 0,0-1 0,-1 1 0,1 0 0,0 0 0,0 0 1,-1-1-1,1 1 0,0 0 0,-1 0 0,1 0 0,0 0 0,-1-1 1,1 1-1,0 0 0,-1 0 0,1 0 0,0 0 0,-1 0 0,0 0 1,-42 10 542,37-8-454,0 0-79,1 1-1,0-1 1,0 1-1,0 0 1,0 0 0,1 1-1,-1-1 1,1 1-1,0 0 1,0 0-1,0 1 1,0-1 0,-4 8-1,7-10-50,0-1 0,0 1 1,0 0-1,1-1 0,-1 1 0,1 0 0,-1 0 0,1 0 0,-1-1 0,1 1 0,0 0 1,0 0-1,0 0 0,0-1 0,0 1 0,0 0 0,1 0 0,-1 0 0,1 0 1,-1-1-1,1 1 0,-1 0 0,1-1 0,0 1 0,0 0 0,0-1 0,0 1 0,0-1 1,0 1-1,1-1 0,-1 0 0,0 0 0,1 1 0,-1-1 0,1 0 0,-1 0 0,1 0 1,-1 0-1,1-1 0,0 1 0,-1 0 0,1-1 0,0 1 0,0-1 0,2 1 0,62 13 172,-55-12-184,1 0 0,-1 0 0,1 1 0,-1 0 0,0 1 0,0 0 0,13 8 0,-23-12-3,-1 0 0,0 0 0,0 1-1,0-1 1,1 0 0,-1 0 0,0 0-1,0 1 1,0-1 0,0 0 0,1 0 0,-1 0-1,0 1 1,0-1 0,0 0 0,0 0 0,0 1-1,0-1 1,0 0 0,0 0 0,0 1 0,0-1-1,0 0 1,0 0 0,0 1 0,0-1-1,0 0 1,0 0 0,0 1 0,0-1 0,0 0-1,0 0 1,0 1 0,0-1 0,0 0 0,0 0-1,-1 0 1,1 1 0,0-1 0,0 0-1,0 0 1,-14 11-1,-21 7-2,32-16 0,-63 24-868,-30 15-5512,74-30 4487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4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 77 204,'-12'1'7847,"10"-19"-7352,2 13-362,0-29 193,0 33-287,0 0 0,0 0 0,0 1 0,0-1 0,0 0 0,0 0 0,0 0 0,0 0 0,0 0 1,0 0-1,-1 1 0,1-1 0,0 0 0,-1 0 0,1 0 0,-1 1 0,1-1 0,-1 0 0,1 0 0,-1 1 0,1-1 1,-1 0-1,0 1 0,1-1 0,-2 0 0,-1 10-23,1 1 0,0-1 0,0 1 0,1-1 0,-1 13 1,-1 192 250,4-121-38,-1-93-131,-1 0-184,0-1-1,0 0 0,0 1 0,0-1 0,0 0 1,0 0-1,0 0 0,1 0 0,-1 1 0,0-1 1,0 0-1,1 0 0,-1 0 0,0-1 1,1 1-1,-1 0 0,1 0 0,0 0 0,-1 0 1,1 0-1,0-1 0,0 1 0,0 0 0,0 0 1,0-2-1,-3-32-4718,3 24 3053,2 1-43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5.3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8 193 28,'0'14'3248,"0"-4"390,-5-26-1774,4 6-1807,0 0 0,1 0 0,-1 1 0,2-1 0,0 0 0,0 0-1,0 0 1,1 0 0,1 1 0,0-1 0,0 1 0,1-1 0,5-8 0,-8 14-42,1 1 0,0-1 1,0 1-1,0 0 1,0 0-1,0 0 0,1 0 1,-1 0-1,1 0 0,0 1 1,0-1-1,0 1 1,0 0-1,0 0 0,1 0 1,-1 0-1,1 1 0,-1-1 1,1 1-1,-1 0 1,1 0-1,0 0 0,0 1 1,-1-1-1,1 1 0,0 0 1,0 0-1,0 0 1,-1 0-1,1 1 0,0 0 1,0-1-1,-1 1 0,1 1 1,0-1-1,5 4 1,-6-4-20,0 0 0,0 1 1,0-1-1,-1 1 0,1 0 1,-1 0-1,1 0 1,-1 0-1,0 0 0,1 0 1,-1 1-1,0-1 0,-1 1 1,1 0-1,0-1 0,-1 1 1,0 0-1,1 0 1,-1 0-1,0 0 0,1 4 1,-2-1-6,0-1 0,0 0 1,-1 0-1,1 0 0,-1 0 1,0 0-1,0-1 0,-1 1 1,1 0-1,-1 0 1,0-1-1,-4 7 0,-1 0-49,0 0 1,-1 0-1,0-1 0,0 0 0,-1 0 0,-1-1 0,0 0 1,0-1-1,-18 12 0,1-8-352,13-10-955,14-3 1265,-1 1 0,1 0 1,0 0-1,0 0 0,-1 0 1,1 0-1,0 0 1,0-1-1,0 1 0,-1 0 1,1 0-1,0 0 0,0-1 1,0 1-1,0 0 1,-1 0-1,1-1 0,0 1 1,0 0-1,0 0 0,0 0 1,0-1-1,0 1 1,0 0-1,0-1 0,0 1 1,0 0-1,0 0 0,0-1 1,0 1-1,0 0 1,0 0-1,0-1 0,0 1 1,0 0-1,0 0 0,0-1 1,0 1-1,1 0 1,-1 0-1,0-1 0,0 1 1,2-3-1519,3 0-58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6.4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70 168 548,'-1'0'165,"-18"20"1974,18-19-2060,0-1 0,1 1 0,-1-1 0,0 1-1,1-1 1,-1 1 0,1 0 0,-1-1 0,1 1 0,-1 0 0,1 0 0,0-1 0,-1 1 0,1 0 0,0 0 0,0-1 0,0 1 0,-1 0 0,1 0-1,0 0 1,0 0 0,0-1 0,0 1 0,0 0 0,0 0 0,1 0 0,-1 0 0,0-1 0,0 2 0,2-2 9,-1 1 0,1-1 0,-1 1 1,1-1-1,0 0 0,-1 0 0,1 0 1,-1 0-1,1 0 0,-1 0 0,1 0 0,-1 0 1,1 0-1,-1-1 0,1 1 0,-1-1 0,1 1 1,-1-1-1,1 0 0,1-1 0,30-16 428,-31 17-455,9-6 45,0 0-1,0-1 1,-1-1-1,0 0 0,10-12 1,-17 18-88,0 0-1,0 0 1,-1-1 0,1 1-1,-1-1 1,0 0 0,0 1-1,0-1 1,-1 0 0,1 0-1,-1 0 1,0 0 0,0 0 0,0-1-1,-1 1 1,1 0 0,-1 0-1,0-1 1,0 1 0,-2-5-1,2 7-16,0 0 0,-1 0 0,1 0 0,-1 0 0,0 0 0,1 1 0,-1-1 0,0 0 0,0 0 0,0 1 0,0-1 0,-1 0 0,1 1 0,0 0 0,-1-1 0,1 1 0,-1 0 0,1-1 0,-1 1 0,0 0 0,1 0 0,-1 0 0,0 0 0,0 1 0,0-1 0,0 1 0,0-1 0,0 1 0,0-1 0,0 1 0,0 0 0,0 0-1,0 0 1,0 0 0,0 0 0,0 1 0,1-1 0,-1 0 0,0 1 0,0 0 0,-3 0 0,-3 3-2,-1 0 0,1 0 0,0 1 0,0 0 0,0 0-1,1 1 1,0 0 0,-7 7 0,5-3 0,0 0 1,1 0-1,1 1 0,0 0 1,-11 22-1,16-30 7,1 0 0,0-1 0,-1 1-1,1 0 1,0 0 0,0 0 0,0 0 0,1 0 0,-1 0-1,1 0 1,0 1 0,0-1 0,0 0 0,0 0 0,0 0 0,1 0-1,-1 0 1,1 0 0,0 0 0,0 0 0,0 0 0,0 0 0,1 0-1,-1 0 1,1-1 0,-1 1 0,1-1 0,0 1 0,0-1 0,3 3-1,-2-3 12,1-1-1,0 1 0,0-1 0,0 0 0,0 0 1,0 0-1,0 0 0,0-1 0,0 0 0,0 0 1,0 0-1,0 0 0,0 0 0,0-1 0,1 0 1,-1 0-1,-1 0 0,8-3 0,-1 0-10,-1 1 0,1-1 1,-1-1-1,0 0 0,-1 0 0,13-11 0,-17 13-4,0-1 0,0 0 0,0 0 0,-1 0 0,0 0 0,0 0 0,0-1 1,-1 0-1,1 1 0,-1-1 0,3-10 0,-3 4 7,0 0 0,-1-1 0,-1 1 1,0-13-1,0 5 12,-10 71 46,10-49-45,0 1 1,0 0-1,1 0 1,-1 0-1,1-1 1,-1 1-1,1 0 0,0-1 1,0 1-1,1-1 1,-1 1-1,1-1 1,0 0-1,0 1 1,0-1-1,0 0 0,1 0 1,-1-1-1,1 1 1,-1 0-1,1-1 1,0 1-1,6 2 1,2 1-825,0-2 1,1 0 0,-1 0-1,1-1 1,23 3 0,-24-4-577,0 0-566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7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38 836,'-1'0'161,"1"0"0,-1-1 1,1 1-1,0 0 0,-1-1 0,1 1 0,-1-1 0,1 1 1,0 0-1,0-1 0,-1 1 0,1-1 0,0 1 0,0-1 0,-1 1 1,1-1-1,0 1 0,0-1 0,0 0 0,0 1 0,0-1 1,0 1-1,0-1 0,0 1 0,0-1 0,0 1 0,0-1 1,0 1-1,0-1 0,0 0 0,1 0 0,14-10 1576,-12 10-1711,-1 1 0,1-1 0,0 0 0,-1 1 0,1-1 0,0 1 0,0 0 0,0 0 0,-1 0 0,1 0 0,0 0 0,0 1 0,4 1 0,-2 2-18,0 0 0,0 0 0,0 1-1,-1-1 1,0 1 0,0 0 0,0 1 0,0-1-1,-1 1 1,0 0 0,0-1 0,0 1 0,3 13 0,-3-8 0,0-1 0,0 1 0,-1 0 0,-1 1 0,0-1 0,0 0 1,-2 16-1,-7 0 132,5-28 115,3-17-24,2 3-130,1 0-1,0 0 0,1 0 0,1 0 0,0 1 0,10-21 0,-11 29-223,0-1 0,0 1-1,1 0 1,-1 0 0,2 0-1,6-6 1,-8 9-360,0-1 1,1 1 0,0 0-1,0 0 1,-1 1-1,1 0 1,1-1-1,-1 2 1,7-3-1,-2 2-1272,-1 0-62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7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71 564,'-4'3'991,"-38"27"2416,41-29-3354,0 0-1,0-1 0,1 1 1,-1 0-1,1 0 0,-1-1 0,1 1 1,-1 0-1,1 0 0,-1 0 1,1 0-1,0-1 0,-1 1 1,1 0-1,0 0 0,0 0 0,0 0 1,0 0-1,0 1 0,0-1 4,1 0-1,-1 0 0,1 0 1,-1 0-1,1 0 0,0 0 1,-1 0-1,1-1 0,0 1 0,0 0 1,0 0-1,0-1 0,0 1 1,0-1-1,0 1 0,0-1 1,0 1-1,0-1 0,0 0 1,0 1-1,2-1 0,1 1 3,1-1 0,-1 1-1,0-1 1,1 0-1,-1-1 1,0 1 0,1-1-1,-1 0 1,0 0-1,1 0 1,-1 0 0,0-1-1,0 0 1,0 0 0,0 0-1,-1 0 1,1-1-1,4-3 1,-4 3-27,1 0-1,-1 0 1,0-1 0,-1 0-1,1 0 1,-1 0 0,1 0-1,-1 0 1,0-1 0,-1 1-1,1-1 1,-1 0 0,0 0-1,2-7 1,-3 10-16,-1 1 0,1-1 0,-1 0 0,0 1 0,0-1 0,0 0 0,0 1 0,0-1 0,0 1 0,0-1 0,0 0 0,-1 1 0,1-1 0,0 0 0,-1 1 0,0-1 0,1 1 0,-1-1 0,0 1 0,0 0 0,0-1 0,0 1 0,-2-3 0,2 4-11,-1-1 0,1 0-1,-1 1 1,0-1 0,1 1 0,-1 0 0,0-1-1,0 1 1,1 0 0,-1 0 0,0 0-1,0 0 1,1 0 0,-1 1 0,0-1 0,1 0-1,-1 1 1,-2 0 0,-2 2 4,0-1 0,0 1 1,1 0-1,-1 0 0,1 0 0,-1 1 1,1 0-1,0 0 0,1 0 0,-1 1 1,-5 6-1,8-7 18,-1 0 0,1 0 0,0 1-1,1-1 1,-1 0 0,1 1 0,0-1 0,0 1 0,0 0 0,1-1 0,-1 1 0,1 0 0,0-1 0,0 1 0,1-1-1,0 1 1,0 0 0,0-1 0,0 1 0,0-1 0,1 0 0,0 1 0,0-1 0,0 0 0,1 0 0,-1 0-1,5 4 1,-4-3-91,1-1-1,0 0 1,1 0-1,-1 0 0,1-1 1,-1 1-1,1-1 1,0 0-1,0-1 1,0 1-1,1-1 0,-1 0 1,1 0-1,-1-1 1,1 1-1,-1-1 0,1-1 1,0 1-1,0-1 1,-1 0-1,10-1 0,-4 0-931,1-1 0,-1 0 0,0-1 0,0 0 0,0-1 0,11-6 0,-12 4-589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3.100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120 33 156,'-35'2'2698,"24"-2"-1938,1 0 0,0 1-1,0 0 1,-1 0 0,1 1-1,-12 4 1,79-14 2402,23-8-2957,31-4-595,-34 19-6289,-64 2 4317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8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2 732,'-146'0'6224,"146"-1"-6222,0 1 0,0 0 0,-1 0 0,1 0 0,0 0 0,-1 0 0,1 0 0,0 0 0,0 0 0,-1 0 0,1 0 0,0 0 0,0 0 0,-1 0 0,1 0 0,0 0 0,-1 0 0,1 0 0,0 0 0,0 0 0,-1 0-1,1 0 1,0 0 0,0 0 0,-1 1 0,1-1 0,0 0 0,0 0 0,0 0 0,-1 0 0,1 1 0,0-1 0,0 0 0,0 0 0,-1 1 0,1-1 0,0 0 0,0 0 0,0 1 0,0-1 0,0 0 0,0 0 0,0 1 0,0-1 0,0 0 0,0 0 0,0 1 0,-1-1 0,2 0 0,-1 1 0,0-1 0,0 0 0,0 0 0,0 1 0,0-1 0,0 0 0,0 0 0,0 1 0,0-1 0,0 0 0,1 0 0,-1 1 0,0-1 0,0 0 0,1 4 74,-11-7 17,-13-2-31,20 4-109,11-1-253,2 0-27,15 2-3633,-20 0 2394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8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18 102 1104,'-1'-1'172,"0"0"1,0 1-1,-1-1 0,1 0 1,0 0-1,0 0 0,0 0 1,0 0-1,0 0 0,1-1 1,-1 1-1,0 0 0,0 0 0,1-1 1,-1 1-1,1 0 0,-1-1 1,1 1-1,0-1 0,-1 1 1,1 0-1,0-1 0,0 1 1,0-1-1,0 1 0,0-1 0,0 1 1,1 0-1,-1-1 0,0 1 1,1-1-1,-1 1 0,1 0 1,-1-1-1,1 1 0,0 0 1,-1 0-1,1 0 0,0-1 1,0 1-1,0 0 0,0 0 0,2-1 1,-2 1-150,1 0 0,0 0 0,0 0 1,0 0-1,0 1 0,0-1 0,0 1 0,0-1 1,0 1-1,0 0 0,0-1 0,0 1 0,0 0 1,0 1-1,1-1 0,-1 0 0,0 1 0,0-1 1,0 1-1,0-1 0,0 1 0,-1 0 0,1 0 1,0 0-1,0 0 0,0 0 0,-1 0 0,1 1 1,0-1-1,-1 0 0,2 3 0,0-1-25,-1 0 0,1 1-1,-1-1 1,1 1 0,-1 0 0,0-1-1,-1 1 1,1 0 0,-1 0 0,1 1-1,-1-1 1,0 7 0,0 55-30,-2-31 23,1-35 39,-1-2-23,0-1 1,-1 1-1,1-1 0,0 1 0,0-1 0,1 1 1,-1-1-1,0 0 0,1 1 0,0-1 0,0 0 1,0 0-1,0 1 0,0-1 0,0 0 1,0 1-1,1-1 0,0 0 0,-1 1 0,1-1 1,0 1-1,0-1 0,3-3 0,1-6-3,1 0 0,0 1 0,12-17 1,-4 7 5,-11 15-11,0 0 1,1 0 0,0 1 0,0-1-1,0 1 1,1 0 0,0 0 0,0 1-1,0-1 1,10-6 0,-14 12-3,0-1 0,-1 0 0,1 1 1,0-1-1,-1 1 0,1-1 0,-1 1 0,1-1 1,0 1-1,-1-1 0,1 1 0,-1 0 0,1-1 1,-1 1-1,0 0 0,1-1 0,-1 1 0,0 0 1,1 0-1,-1-1 0,0 1 0,0 0 0,0 0 1,1 0-1,-1-1 0,0 1 0,0 0 0,-1 1 1,4 27-7,-3-7 25,0 0 72,0 1-1,1-1 0,6 25 1,-7-46-143,0 0-1,0 0 1,1 0 0,-1 0-1,0 0 1,1 0 0,-1 0-1,1 0 1,0 0 0,-1 0-1,1 0 1,-1-1 0,1 1-1,0 0 1,0 0 0,0-1 0,-1 1-1,1 0 1,0-1 0,0 1-1,0-1 1,0 1 0,0-1-1,0 0 1,0 1 0,0-1-1,0 0 1,0 0 0,0 0-1,0 0 1,0 0 0,0 0 0,0 0-1,0 0 1,0 0 0,0 0-1,0 0 1,0-1 0,0 1-1,2-1 1,13 0-4302,-14 1 2549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8.8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1 199 1040,'0'-7'409,"-1"-43"3222,10-75 0,-6 109-2683,-2 17-511,-4 30-447,0 8-15,16 137 168,0-1 349,-4-124-380,-8-49-113,-1 0-1,0 0 1,1-1 0,0 1 0,-1 0 0,1-1-1,0 1 1,0 0 0,0-1 0,0 1 0,0-1 0,0 0-1,0 1 1,1-1 0,-1 0 0,1 0 0,-1 0-1,0 1 1,1-2 0,0 1 0,-1 0 0,1 0 0,0 0-1,-1-1 1,3 1 0,-1-1-155,-1-1 1,0 1-1,0-1 0,0 0 1,0 0-1,0 0 0,0 0 0,0 0 1,0 0-1,0-1 0,0 1 1,-1-1-1,1 1 0,2-4 1,24-29-4365,-23 27 2897,4-3-256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9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0 1348,'-41'6'4391,"41"-6"-4359,0 0 0,0 0 1,0 0-1,0 0 0,0 0 0,-1 0 1,1 0-1,0 0 0,0 0 0,0 0 0,0 0 1,0 0-1,-1 0 0,1 0 0,0 0 1,0 0-1,0 1 0,0-1 0,0 0 0,0 0 1,0 0-1,-1 0 0,1 0 0,0 0 1,0 0-1,0 0 0,0 1 0,0-1 0,0 0 1,0 0-1,0 0 0,0 0 0,0 0 1,0 1-1,0-1 0,0 0 0,0 0 0,0 0 1,0 0-1,0 0 0,0 1 0,0-1 1,0 0-1,0 0 0,0 0 0,0 0 0,0 0 1,0 1-1,0-1 0,0 0 0,0 0 1,0 0-1,0 0 0,0 0 0,0 0 0,0 1 1,1-1-1,-1 0 0,23 7 292,-6-5-515,0 0 1,1-1-1,29-2 0,20-7-4588,-56 6 3129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5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236 14 404,'0'6'521,"0"-6"-484,0 0 1,1 0-1,-1 0 1,0 1-1,0-1 1,0 0-1,0 0 0,0 0 1,0 1-1,0-1 1,0 0-1,0 0 1,0 0-1,-1 1 0,1-1 1,0 0-1,0 0 1,0 0-1,0 0 0,0 1 1,0-1-1,0 0 1,0 0-1,0 0 1,-1 0-1,1 1 0,0-1 1,0 0-1,0 0 1,0 0-1,0 0 1,-1 0-1,1 0 0,0 0 1,0 0-1,0 1 1,-1-1-1,1 0 1,0 0-1,0 0 0,0 0 1,0 0-1,-1 0 1,1 0-1,0 0 0,0 0 1,0 0-1,-1 0 1,1 0-1,0 0 1,0 0-1,0-1 0,-1 1 1,1 0-1,0 0 1,0 0-1,0 0 1,-1 0 368,6-25 924,-4 31 722,-7-8-868,6 2-1161,-16-2 257,4 2-277,1 0-1,-1 1 0,1 0 0,0 1 1,-1 0-1,-11 5 0,18-5-1,-1 0 0,1 1 0,0 0 0,0 0 0,0 0 0,1 0 0,-1 1 0,1 0 0,0 0 0,0 0 0,0 0 0,0 1 0,-3 6 0,-1 1-1,1 1 0,1-1 0,0 2 1,0-1-1,1 0 0,1 1 0,1 0 1,0 0-1,0 0 0,2 0 0,0 1 1,0-1-1,1 0 0,1 1 0,0-1 1,4 15-1,-4-24 3,0 1 0,0-1 0,0 0 0,0 1-1,1-1 1,0 0 0,1 0 0,-1 0 0,1 0 0,0 0 0,0-1 0,0 1 0,0-1 0,1 0 0,0 0 0,0 0 0,0 0 0,0-1 0,1 1-1,-1-1 1,1 0 0,0-1 0,0 1 0,10 3 0,-11-5-1,0 1 0,0-1 0,0 0-1,1 0 1,-1-1 0,0 1 0,1-1 0,-1 0-1,1 0 1,-1 0 0,0-1 0,1 1 0,-1-1 0,0 0-1,0-1 1,0 1 0,0-1 0,0 1 0,4-4-1,0 0-1,-1 0-1,0-1 0,0 0 1,-1 0-1,0-1 0,0 0 1,0 0-1,5-10 0,7-6-13,-14 19 17,-1-1 1,1 1-1,-1-1 0,0 1 1,0-1-1,0 0 1,-1 0-1,0 0 1,2-7-1,5-36 293,-9 48-292,-2 0-5,0 1-1,-1 0 0,1 0 0,-1 0 1,1 0-1,0 0 0,-1 0 0,1 1 1,0-1-1,0 1 0,0-1 0,0 1 1,0 0-1,0 0 0,0 0 0,1 0 0,-1 0 1,1 0-1,-1 1 0,1-1 0,-1 3 1,-2 2 0,1 0 0,0 0 0,0 0 0,0 0 1,-2 13-1,4-12 12,0-1-1,0 1 1,1 0 0,0 0 0,0 0 0,1 0 0,0 0-1,0 0 1,1 0 0,3 9 0,-3-13-5,0-1 0,0 1 0,0 0 0,1-1 0,-1 0 0,1 0 0,0 0 0,0 0 1,0 0-1,0 0 0,1-1 0,-1 1 0,1-1 0,0 0 0,-1 0 0,1-1 0,0 1 0,0-1 0,0 1 0,0-1 0,6 0 1,-5 0-5,0 0 0,0 0 0,0-1 1,0 1-1,0-1 0,0 0 0,0-1 1,0 1-1,0-1 0,0 0 0,0-1 1,0 1-1,0-1 0,0 0 1,-1 0-1,1 0 0,-1-1 0,0 1 1,1-1-1,-1 0 0,-1-1 0,1 1 1,0-1-1,-1 1 0,1-1 1,3-6-1,-4 5-2,0-1 1,0 0-1,-1 1 0,0-1 1,0 0-1,0 0 1,0-1-1,-1 1 1,0 0-1,-1 0 0,1-1 1,-1 1-1,0 0 1,-1-1-1,0 1 0,0 0 1,0 0-1,-1 0 1,1 0-1,-6-10 1,4 9 1,-1 0 1,-1 0 0,1 1 0,-1 0 0,0 0 0,0 0 0,-1 1 0,0-1 0,0 1 0,0 1 0,-13-8-1,16 10-16,0 0-1,0 0 0,0 1 0,-1-1 1,1 1-1,0 0 0,-1 0 0,0 0 1,1 0-1,-1 1 0,1-1 0,-1 1 1,0 0-1,1 0 0,-1 0 0,0 1 1,1-1-1,-1 1 0,1 0 0,-1 0 1,1 0-1,-1 1 0,1-1 0,0 1 1,-1-1-1,1 1 0,-5 4 0,8-5-61,-1-1 0,0 1 0,0 0 0,0-1 0,1 1 0,-1 0 0,0 0 0,1 0-1,-1 0 1,1 0 0,-1 0 0,1 0 0,-1-1 0,1 1 0,0 1 0,-1-1 0,1 0 0,0 0-1,0 0 1,0 0 0,0 0 0,0 0 0,0 0 0,0 0 0,0 0 0,0 0 0,0 0-1,1 1 1,20 24-4250,-12-18 2642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6.8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82 220,'-8'-34'4817,"10"22"-3111,11 18-994,-9-2-707,0 1 0,-1-1 0,1 1 0,-1 0-1,0 0 1,-1 0 0,1 0 0,-1 0 0,0 1 0,0-1-1,-1 1 1,1-1 0,-1 1 0,0 7 0,1 14 41,-3 49 1,0-32 1,3-58 71,0 0-1,0 0 1,2 0 0,0 1 0,0-1 0,1 1 0,1 0 0,0 1 0,1-1-1,1 1 1,-1 0 0,2 1 0,10-12 0,60-56-128,-79 79 9,1 0 0,-1 0-1,0 0 1,0 0 0,0 0 0,1-1 0,-1 1-1,0 0 1,0 0 0,0 0 0,1 0-1,-1 0 1,0 0 0,0 0 0,1 0-1,-1 0 1,0 0 0,0 0 0,0 0-1,1 0 1,-1 0 0,0 0 0,0 0-1,1 0 1,-1 0 0,0 0 0,0 0-1,1 0 1,-1 1 0,0-1 0,0 0 0,0 0-1,0 0 1,1 0 0,-1 0 0,0 1-1,0-1 1,0 0 0,0 0 0,1 0-1,-1 1 1,0-1 0,0 0 0,0 0-1,0 0 1,0 1 0,0-1 0,0 0-1,0 0 1,0 1 0,6 21-23,-3 24-9,-2-33 55,-1-1 1,2 1 0,0-1-1,0 1 1,5 12 0,-6-22-22,0 0 0,-1 0 1,1 0-1,0-1 1,1 1-1,-1 0 0,0-1 1,1 1-1,0 0 1,0-1-1,-1 0 0,1 1 1,1-1-1,-1 0 0,0 0 1,0 0-1,1 0 1,-1-1-1,1 1 0,0-1 1,-1 1-1,1-1 1,0 0-1,0 0 0,0 0 1,0 0-1,3 0 1,-3-2-214,1 1 1,-1 0 0,0-1 0,0 0 0,0 0 0,1 0 0,-1 0 0,0 0 0,3-2 0,24-19-5206,-21 14 3583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7.5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82 996,'3'-77'7199,"-3"77"-7168,0 0 1,0-1-1,0 1 1,0 0-1,-1 0 1,1 0 0,0 0-1,0-1 1,0 1-1,0 0 1,0 0-1,0 0 1,0-1-1,0 1 1,0 0-1,0 0 1,0 0 0,0 0-1,-1 0 1,1-1-1,0 1 1,0 0-1,0 0 1,0 0-1,0 0 1,-1 0-1,1 0 1,0 0 0,0 0-1,0-1 1,-1 1-1,1 0 1,0 0-1,0 0 1,0 0-1,0 0 1,-1 0-1,1 0 1,0 0 0,0 0-1,0 0 1,-1 0-1,1 0 1,0 0-1,0 0 1,0 0-1,0 1 1,-1-1 0,1 0-1,0 0 1,0 0-1,0 0 1,-1 0-25,1 1 0,-1-1 0,1 0 0,-1 1 0,1-1 0,-1 1 0,1-1 0,0 1 0,-1-1-1,1 1 1,0-1 0,-1 1 0,1-1 0,0 1 0,0-1 0,-1 1 0,1-1 0,0 1 0,0-1 0,0 1 0,0 0 0,0-1 0,0 2 0,2 413 371,5-330-128,-6-85-339,0 0 0,1-1 0,-1 1 0,0 0 0,0 0-1,1-1 1,-1 1 0,0-1 0,0 1 0,0-1 0,1 1-1,-1-1 1,0 0 0,0 0 0,0 1 0,0-1 0,-1 0-1,1 0 1,0 0 0,0 0 0,0 0 0,0-2 0,29-33-6126,-27 30 4878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7.8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21 1112,'-30'-5'1779,"14"2"1126,44 2-1602,59-5-834,0 0-1727,-29 11-3397,-46-2 3176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8.5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29 207 144,'-4'5'3299,"9"-5"-1337,25-13-681,-21 8-1276,-1 1-1,0-1 1,0 0-1,-1-1 1,1 0-1,10-12 1,-14 13 40,0 0 0,-1 0 0,1 0 0,-1-1 0,-1 1 0,1-1 0,-1 0 0,0 0 0,0 0 0,-1 0 0,0 0 0,0 0 0,0 0 0,0-1 0,-1 1 0,-1 0 0,1 0 0,-3-12 0,3 16-39,0 1 0,-1 0 0,1-1 0,-1 1 0,1 0 0,-1-1 1,1 1-1,-1 0 0,0-1 0,0 1 0,0 0 0,0 0 0,0 0 0,0 0 0,0 0 1,0 0-1,0 0 0,0 0 0,-1 0 0,1 1 0,0-1 0,0 0 0,-1 1 1,1-1-1,-2 1 0,0-1-2,0 1-1,0 0 1,1 0 0,-1 1 0,0-1-1,0 0 1,1 1 0,-1 0 0,0 0-1,1 0 1,-1 0 0,-3 2 0,0 0 19,0 1 1,0-1 0,0 1-1,1 1 1,-1-1 0,1 1-1,0 0 1,1 0-1,-1 0 1,-4 9 0,4-4 78,0 1 0,1 0 1,1 0-1,0 0 0,0 1 1,1-1-1,0 1 0,1-1 1,0 22-1,1-30-82,1 1 1,-1-1-1,1 0 0,-1 1 1,1-1-1,0 1 0,0-1 1,1 0-1,-1 0 0,1 0 1,-1 0-1,1 0 0,0 0 1,0 0-1,0 0 0,1-1 1,-1 1-1,1-1 0,-1 0 1,1 1-1,0-1 0,0-1 1,0 1-1,0 0 0,0-1 1,0 1-1,0-1 0,1 0 1,-1 0-1,0 0 0,1 0 1,-1-1-1,1 0 0,-1 1 1,1-1-1,4-1 0,7 1-327,0-1 1,1 0-1,-1-2 0,21-4 0,24-19-4549,-49 18 3078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9.4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99 908,'-1'-1'270,"0"-1"1,0 0-1,1 0 0,-1 0 1,0 0-1,1 0 0,0 0 1,0 0-1,-1 0 0,1 0 1,0 0-1,1 0 0,-1 0 1,0 0-1,0-1 0,1 1 1,-1 1-1,1-1 0,0 0 1,0 0-1,0 0 0,0 0 1,2-3-1,-2 4-257,-1 0 0,1 1-1,0-1 1,0 0 0,0 0 0,0 1 0,0-1 0,0 0-1,0 1 1,0-1 0,0 1 0,0-1 0,0 1 0,0 0 0,0-1-1,0 1 1,0 0 0,1 0 0,-1 0 0,0 0 0,0 0-1,0 0 1,0 0 0,1 0 0,-1 0 0,0 1 0,0-1-1,0 0 1,0 1 0,0-1 0,0 1 0,0-1 0,0 1-1,0-1 1,0 1 0,0 0 0,0 0 0,0-1 0,-1 1 0,1 0-1,0 0 1,1 2 0,0 0-13,1 0 0,-1 1 0,0-1 0,0 1 0,0 0 0,0-1 0,-1 1-1,0 0 1,0 0 0,0 0 0,0 0 0,0 0 0,-1 0 0,0 0 0,0 5 0,-9 69 28,2-20-22,7-43 78,0-15 147,3-48 446,1 30-675,1 0 1,1 0-1,1 1 1,0 0 0,2 0-1,-1 1 1,2 0-1,0 0 1,1 1-1,22-23 1,-32 37-3,0 0-1,0 0 1,0 0 0,0 0 0,0 0 0,0 0-1,0 0 1,0 1 0,1-1 0,-1 0 0,0 1-1,0-1 1,1 1 0,-1-1 0,0 1-1,1-1 1,-1 1 0,1 0 0,-1 0 0,1 0-1,-1 0 1,2 0 0,-2 1-1,0-1 1,0 1-1,0 0 1,0 0-1,-1 0 1,1-1-1,0 1 1,-1 0-1,1 0 1,0 0-1,-1 0 1,1 0-1,-1 0 1,0 1-1,1-1 1,-1 0-1,0 0 1,0 0-1,1 0 1,-1 3-1,0 10-2,0 0-1,0 0 0,-4 18 1,2-22 4,1 5 50,1 0 0,0 1-1,1-1 1,0 0 0,1 1 0,1-1-1,6 21 1,-8-34-102,0 0 1,0 0-1,0-1 0,0 1 0,0 0 1,0-1-1,0 1 0,1-1 0,-1 1 1,0-1-1,1 1 0,0-1 0,-1 0 1,1 0-1,3 2 0,10-2-5471,-11-3 3686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9.9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1 110 476,'0'-110'8588,"0"184"-8607,4 168 242,-3-164-96,-2-54-31,1-1 1,1 1 0,6 32 0,-7-55-93,0 0 0,1 1 0,-1-1 0,0 0 0,1 0 0,-1 0 1,1 1-1,-1-1 0,1 0 0,-1 0 0,1 0 0,0 0 0,0 0 1,0 0-1,-1 0 0,1 0 0,0 0 0,0 0 0,0-1 1,0 1-1,0 0 0,1-1 0,-1 1 0,0 0 0,2 0 0,-1-1-39,0 0 0,1 0 0,-1 0 0,0 0-1,0-1 1,1 1 0,-1 0 0,0-1 0,0 0-1,0 1 1,0-1 0,0 0 0,3-2 0,2-1-798,-1 0 0,0 0-1,0-1 1,0 1 0,0-2 0,-1 1 0,10-12 0,-11 9-683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8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89 672,'-29'-29'5932,"-2"-4"-4577,24 10 356,9 19-1386,5 21-270,4 22-23,-2 0 1,-2 0 0,4 64 0,-9 125 1392,-3-133-288,2-63-796,1-29-519,0-21-754,-1 3-863,1 0 0,0 1 1,1-1-1,8-21 0,0 13-457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40.3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4 1244,'-4'0'4288,"12"0"-1755,33-2-1112,57 0-3174,-86 6-2533,-7-1 2547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0.8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26 126 604,'-9'-34'5306,"4"-47"795,5 70-5105,-12 58-26,17 524 1481,-2-581 169,3-38-3018,-1-3-3986,9 1-6118,-10 43 7854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1.4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61 1072,'-12'-49'6076,"3"38"-188,5 15-2673,9 5-2611,11 7-792,67 37 343,-53-35-424,-1 0 0,-1 2 0,42 39 0,-69-57-48,1 0 0,0-1 0,0 1 1,0 0-1,0-1 0,0 1 0,0-1 0,0 0 0,0 1 0,1-1 0,-1 0 0,0 0 0,1-1 1,-1 1-1,1 0 0,-1-1 0,1 1 0,-1-1 0,1 0 0,-1 0 0,1 0 0,-1 0 1,1-1-1,-1 1 0,1-1 0,-1 1 0,1-1 0,-1 0 0,1 0 0,-1 0 0,0 0 0,0 0 1,0-1-1,1 1 0,-1-1 0,0 1 0,-1-1 0,1 0 0,3-3 0,2-4-1465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2.0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160 116 924,'15'-22'2142,"-3"6"-778,-1-1 1,-1 0-1,11-25 0,-22 42-1306,0 0-1,1-1 0,-1 1 0,0 0 0,1 0 0,-1 0 0,0 0 1,1-1-1,-1 1 0,0 0 0,1 0 0,-1 0 0,0 1 1,1-1-1,-1 0 0,0 0 0,1 0 0,-1 0 0,0 1 0,1-1 1,-1 0-1,1 1 0,-1-1 0,0 0 0,1 1 0,-1-1 0,1 1 1,-1-1-1,0 1 0,-25 14-57,-10 12 42,-35 35 1,62-54-43,1 0 0,0 1 0,1 0 0,0 1 0,0 0 1,1 0-1,0 0 0,1 1 0,-7 18 0,12-29 1,0 0 0,0 0 1,0 1-1,0-1 0,0 0 0,0 0 0,0 0 0,0 0 0,0 0 0,0 1 0,0-1 1,0 0-1,0 0 0,0 0 0,0 0 0,0 0 0,0 1 0,0-1 0,0 0 0,1 0 1,-1 0-1,0 0 0,0 0 0,0 0 0,0 0 0,0 1 0,0-1 0,0 0 0,1 0 1,-1 0-1,0 0 0,0 0 0,0 0 0,0 0 0,0 0 0,1 0 0,-1 0 0,0 0 1,0 0-1,0 0 0,0 0 0,0 0 0,1 0 0,-1 0 0,0 0 0,0 0 0,0 0 0,0 0 1,0 0-1,1 0 0,-1 0 0,0 0 0,0 0 0,0 0 0,0 0 0,0-1 0,0 1 1,1 0-1,-1 0 0,0 0 0,0 0 0,0 0 0,19-10 35,16-15-5,25-21-16,-46 37 35,-1 0 0,0-1 0,-1 0 0,0-1 0,-1 0-1,0-1 1,15-21 0,-24 29 204,4-8 2476,-6 12-2704,0 0 1,0 0-1,0 0 1,0 0-1,0 0 1,0 1-1,0-1 1,0 0 0,0 0-1,0 0 1,0 0-1,0 0 1,0 0-1,0 1 1,0-1 0,0 0-1,0 0 1,0 0-1,0 0 1,1 0-1,-1 0 1,0 0 0,0 1-1,0-1 1,0 0-1,0 0 1,0 0-1,0 0 1,0 0 0,0 0-1,0 0 1,1 0-1,-1 0 1,0 0-1,0 0 1,0 0 0,0 0-1,0 1 1,0-1-1,1 0 1,-1 0-1,0 0 1,0 0 0,0 0-1,0 0 1,0 0-1,0 0 1,1 0-1,-1 0 1,0 0 0,0-1-1,0 1 1,0 1-37,-1 1-6,0 1 23,0-1-1,0 1 1,1-1-1,-1 1 0,1-1 1,0 1-1,-1 0 1,1-1-1,0 1 1,0-1-1,1 4 1,-1 2 39,-29 602 1447,28-579-1474,0-12-4,0-1 0,2 0 0,0 0 0,0 0 0,2 0-1,1-1 1,7 27 0,-11-44-18,0 0-1,0 1 1,0-1 0,0 0-1,0 0 1,0 0 0,0 0-1,0 1 1,0-1 0,1 0-1,-1 0 1,0 0-1,0 0 1,0 0 0,0 1-1,0-1 1,0 0 0,0 0-1,0 0 1,0 0-1,0 0 1,1 1 0,-1-1-1,0 0 1,0 0 0,0 0-1,0 0 1,0 0-1,1 0 1,-1 0 0,0 0-1,0 0 1,0 0 0,0 0-1,1 1 1,-1-1 0,0 0-1,0 0 1,0 0-1,0 0 1,1 0 0,-1 0-1,0 0 1,0-1 0,0 1-1,0 0 1,1 0-1,-1 0 1,0 0 0,0 0-1,0 0 1,0 0 0,0 0-1,1 0 1,-1 0-1,0 0 1,0-1 0,0 1-1,0 0 1,6-15-700,-2-21-1508,-12-52-7785,8 69 7280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3.2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23 277 1464,'-1'1'203,"0"-1"0,-1 1 0,1 0 1,0 0-1,-1 0 0,1 0 0,0 0 0,0 0 0,0 0 0,-1 0 0,1 0 0,1 0 1,-1 1-1,0-1 0,0 0 0,0 1 0,1-1 0,-1 0 0,0 1 0,1-1 0,0 1 0,-1-1 1,1 1-1,0-1 0,0 1 0,-1 0 0,1-1 0,1 1 0,-1-1 0,0 1 0,0-1 1,1 3-1,0-3-137,0 1-1,1-1 1,-1 0 0,0 0 0,1 0 0,-1-1 0,1 1 0,-1 0 0,1 0-1,-1-1 1,1 1 0,-1-1 0,1 1 0,0-1 0,-1 0 0,1 0 0,0 0 0,-1 0-1,1 0 1,0 0 0,-1 0 0,1 0 0,0 0 0,-1-1 0,1 1 0,-1-1-1,1 1 1,-1-1 0,1 0 0,2-1 0,24-10 260,0-1 0,0-2 0,28-19 0,-48 28-232,0 1-1,0-1 1,-1-1 0,0 1-1,0-1 1,-1-1-1,0 1 1,0-1 0,-1 0-1,1 0 1,-2-1-1,1 1 1,-1-1 0,3-12-1,-5 10 210,-1 0 0,0 0-1,0 0 1,-2-13 0,1 21-188,0 0 0,0 0 0,0 0 0,0 0 0,-1 0 1,1 0-1,-1 0 0,0 0 0,0 0 0,0 1 0,0-1 1,0 0-1,-1 1 0,1-1 0,-1 1 0,0-1 0,0 1 0,0 0 1,0 0-1,-2-2 0,2 3-108,1 0 0,0 1 0,-1 0 0,1-1 0,-1 1 0,1 0 0,-1-1 0,1 1 0,-1 0 0,1 0 0,-1 0 0,1 0 0,-1 0 0,1 1 0,-1-1 0,1 0 0,-1 1 0,1-1 0,0 1 0,-1 0 0,1-1 0,-3 3 0,-21 23-102,12-11 33,1-4 247,0 0 0,1 1 0,1 0-1,0 0 1,1 1 0,0 0 0,1 1 0,-10 23 0,15-31-164,1 1 0,0-1 0,1 1 0,-1 0 0,1-1 1,0 1-1,1 0 0,0 0 0,0 0 0,0-1 0,1 1 0,0 0 0,0 0 1,1-1-1,0 1 0,0-1 0,0 1 0,1-1 0,0 0 0,0 0 0,1 0 1,0-1-1,5 8 0,-4-7 8,-1-1 0,1 0-1,0 0 1,0 0 0,1-1 0,-1 0 0,1 0 0,0 0 0,0 0 0,1-1 0,-1 0 0,1-1-1,-1 1 1,1-1 0,0-1 0,0 1 0,-1-1 0,1 0 0,13-1 0,-10 0-369,0-1 0,0-1 1,0 1-1,0-2 1,13-4-1,-8 1-1492,0 0 1,26-16-1,35-29-7024,-50 33 6107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3.9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89 90 336,'-6'3'582,"1"1"1,-1-1-1,1 1 0,0 0 0,0 0 1,0 0-1,0 1 0,1 0 1,0 0-1,0 0 0,-5 8 0,8-11-519,0 0 0,0-1 0,0 1-1,0 0 1,1-1 0,-1 1-1,0 0 1,1 0 0,0 0 0,-1-1-1,1 1 1,0 0 0,0 0-1,0 0 1,0 0 0,0 0 0,0 0-1,1 0 1,-1-1 0,1 1-1,-1 0 1,1 0 0,0-1 0,-1 1-1,1 0 1,0-1 0,0 1-1,0 0 1,1-1 0,-1 0 0,0 1-1,0-1 1,1 0 0,-1 1-1,1-1 1,-1 0 0,1 0 0,0 0-1,-1 0 1,1-1 0,0 1 0,0 0-1,2 0 1,1 0 84,0 0 0,0 0-1,0-1 1,0 0 0,1 0 0,-1 0 0,0-1-1,0 1 1,0-1 0,0 0 0,0-1 0,0 1 0,0-1-1,0 0 1,0 0 0,-1-1 0,1 1 0,-1-1-1,1 0 1,6-7 0,-1 3 111,-2-1-1,1 1 1,-1-2-1,-1 1 1,1-1-1,-2 0 1,1-1 0,8-16-1,-14 24-191,0 0-1,0 0 1,-1 0-1,1 0 1,-1 0-1,1 0 1,-1 0 0,0-1-1,1 1 1,-1 0-1,0 0 1,-1 0-1,1 0 1,0 0 0,-1-1-1,1 1 1,-1 0-1,0 0 1,1 0-1,-1 0 1,0 0-1,0 1 1,-2-4 0,0 2 5,0 0 1,0 0 0,0 0-1,-1 0 1,1 1 0,-1-1-1,0 1 1,1 0 0,-1 0 0,0 1-1,-6-3 1,3 2-26,-1 0 0,1 0 0,0 0 0,-1 1 0,0 0 0,1 1 1,-1 0-1,1 0 0,-1 0 0,1 1 0,-1 0 0,1 1 0,-11 3 0,13-2-33,0-1 0,1 1 1,0 1-1,-1-1 0,1 0 0,1 1 0,-1 0 1,0 0-1,1 0 0,0 1 0,0-1 0,0 1 1,0 0-1,1-1 0,-2 7 0,0-1 39,2 0 0,-1 0 0,1 0 0,1 1 0,0-1 0,0 1 0,2 15 0,0-7 86,2 1 0,0-1-1,1 1 1,1-1 0,1 0 0,1-1 0,17 36 0,-20-47-209,0 0-1,0 0 0,1 0 1,0 0-1,0-1 0,1 0 1,-1 0-1,1 0 1,1-1-1,-1 0 0,1 0 1,0-1-1,0 0 0,0 0 1,0 0-1,1-1 0,0 0 1,-1 0-1,1-1 1,0 0-1,0-1 0,0 0 1,1 0-1,-1-1 0,0 1 1,0-2-1,0 1 1,1-1-1,-1-1 0,0 1 1,8-4-1,2-2-1524,0 0 0,0-1 0,-1-1 0,-1-1 0,0 0 0,0-1 0,26-24-1,-12 8-1431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4.5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66 171 156,'3'-15'1773,"-1"0"0,-1 0 0,0-28 0,-2 36-905,1 1 1,-1-1 0,0 0 0,0 0-1,-1 1 1,0-1 0,0 1-1,-1-1 1,0 1 0,-6-11 0,8 17-806,0 0 0,1 1 0,-1-1 1,0 0-1,1 0 0,-1 0 0,1 1 0,-1-1 1,0 0-1,1 1 0,-1-1 0,1 1 1,-1-1-1,1 1 0,-1-1 0,1 1 1,-1-1-1,1 1 0,0-1 0,-1 1 1,1-1-1,0 1 0,-1 0 0,1-1 1,0 1-1,0 0 0,0-1 0,-1 1 1,1 0-1,0-1 0,0 2 0,-10 23 113,3 8-104,1-1 1,1 1-1,2 0 0,0 39 1,15 136 78,-4-93-99,-3-28-38,4 105 62,-11-178-145,-2-19-1164,-2-25-1910,7 22 1682,-1-1 1,1 0-1,0 0 1,1 1 0,0-1-1,4-8 1,2 2-1282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5.3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135 111 504,'-80'-10'4572,"34"5"-1975,37 3-818,15 0 565,171-18-1319,76-12-2344,-251 32 1232,-1 0 0,0-1-1,0 1 1,0 0 0,0 0 0,0-1 0,1 1 0,-1 0 0,0 0 0,0 0 0,0 0 0,0 1 0,0-1 0,1 0 0,-1 0-1,0 1 1,0-1 0,0 1 0,0-1 0,0 1 0,0-1 0,0 1 0,0 0 0,0-1 0,0 1 0,0 0 0,0 1 0,4 2 144,-5-4-57,0 0 0,0 0 0,0 1 0,0-1 0,0 0 0,1 0 0,-1 0-1,0 0 1,0 0 0,0 0 0,0 0 0,0 0 0,1 0 0,-1 0-1,0 1 1,0-1 0,0 0 0,0 0 0,0 0 0,1 0 0,-1 0 0,0 0-1,0 0 1,0 0 0,0 0 0,1 0 0,-1 0 0,0-1 0,0 1-1,0 0 1,0 0 0,0 0 0,1 0 0,-1 0 0,0 0 0,0 0 0,0 0-1,0 0 1,0 0 0,0 0 0,0-1 0,1 1 0,-1 0 0,0 0-1,0 0 1,0 0 0,0 0 0,0-1 0,0 1 0,0 0 0,0 0-1,0 0 1,0-1 0,3-13 82,-5-15 920,2 29-958,0-1-1,0 1 0,0 0 0,0 0 1,-1-1-1,1 1 0,0 0 1,0-1-1,0 1 0,0 0 0,0 0 1,-1-1-1,1 1 0,0 0 1,0 0-1,0-1 0,-1 1 0,1 0 1,0 0-1,0 0 0,-1-1 1,1 1-1,0 0 0,0 0 1,-1 0-1,1 0 0,0 0 0,-1-1 1,1 1-1,0 0 0,-1 0 1,1 0-1,0 0 0,-1 0 0,1 0 1,0 0-1,-1 0 0,1 0 1,0 0-1,0 0 0,-1 1 0,1-1 1,0 0-1,-1 0 0,1 0 1,0 0-1,-1 1 0,-14 16 618,-7 27 673,18-28-1049,0 0 0,1 1-1,1-1 1,0 1 0,2-1-1,-1 1 1,2-1 0,0 1 0,2-1-1,-1 1 1,2-1 0,0 0-1,1 0 1,7 15 0,-12-30-282,0 1 0,1 0 1,-1-1-1,0 1 1,1-1-1,0 1 0,-1-1 1,1 0-1,0 1 1,0-1-1,0 1 0,0-1 1,0 0-1,0 0 0,0 0 1,0 0-1,0 0 1,1 0-1,-1 0 0,2 1 1,-1-3-147,-1 1 1,1-1-1,0 0 0,-1 0 1,1 0-1,-1 0 1,1-1-1,-1 1 0,1 0 1,-1-1-1,0 1 1,0 0-1,0-1 0,0 0 1,0 1-1,0-1 1,1-1-1,2-5-1323,1 0 1,-1 0-1,-1-1 0,0 1 1,3-14-1,2-2-2006,-2 7 1052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5.6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90 73 192,'-2'-1'388,"0"0"0,0 0-1,0 1 1,0-1 0,0 0 0,0 1 0,0-1-1,0 1 1,0 0 0,0-1 0,0 1 0,0 0-1,0 0 1,0 1 0,0-1 0,0 0-1,0 1 1,0-1 0,0 1 0,0-1 0,0 1-1,0 0 1,-3 2 0,2 0-37,0 0 0,1 0 0,-1 0 0,1 0 0,-1 0-1,1 1 1,0-1 0,1 1 0,-1 0 0,1-1 0,-3 8 0,4-10-296,-1 1 0,1-1 0,0 0 0,-1 0 0,1 0 1,0 0-1,0 0 0,0 0 0,0 0 0,0 1 0,0-1 0,0 0 0,0 0 0,0 0 1,0 0-1,1 0 0,-1 0 0,0 0 0,1 0 0,-1 1 0,1-1 0,-1-1 0,1 1 0,0 0 1,-1 0-1,1 0 0,1 1 0,0-1-13,0 0 1,0 0-1,0 0 1,0 0-1,0 0 1,1 0-1,-1-1 0,0 1 1,0-1-1,0 1 1,1-1-1,-1 0 1,3 0-1,1 0-12,-1-1 1,1 1-1,0-1 0,0 0 0,0-1 1,-1 1-1,1-1 0,-1 0 1,1-1-1,7-3 0,-11 4-25,0 0-1,1 0 1,-1 0 0,0 0-1,0-1 1,0 1 0,-1 0-1,1-1 1,0 1-1,-1-1 1,0 0 0,1 1-1,-1-1 1,0 0 0,-1 0-1,1 0 1,0 0-1,-1 0 1,0 0 0,1 0-1,-1 0 1,0 0 0,-1 0-1,1 0 1,0 0 0,-1 1-1,0-1 1,0 0-1,0 0 1,0 0 0,0 0-1,0 1 1,-1-1 0,1 1-1,-1-1 1,0 1-1,-3-4 1,2 2-6,1 1 0,-1 0 1,-1 0-1,1 1 0,0-1 0,-1 0 0,1 1 0,-1 0 1,0 0-1,0 0 0,0 0 0,0 1 0,0 0 0,0-1 1,0 1-1,0 1 0,-1-1 0,1 1 0,0-1 0,0 1 1,-1 1-1,1-1 0,0 0 0,0 1 0,-1 0 0,-3 1 0,7-1-32,-1-1-1,1 1 0,0 0 0,0-1 0,0 1 0,0 0 0,0-1 0,0 1 0,0 0 0,0 0 0,0 0 0,0 0 0,0 0 0,0 0 0,1 0 0,-1 0 0,0 0 1,1 1-1,-1-1 0,1 0 0,-1 0 0,1 0 0,0 1 0,0-1 0,-1 0 0,1 1 0,0-1 0,0 0 0,0 1 0,0-1 0,0 0 0,1 0 0,-1 1 0,0-1 0,1 0 1,-1 0-1,0 1 0,1-1 0,0 0 0,-1 0 0,1 0 0,0 0 0,-1 0 0,3 2 0,4 8-1202,1-1 0,1 0 0,14 15 0,-12-15-987,14 17-2519,-9-10 2453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6.4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0 149 52,'0'-4'688,"0"0"1,0 0-1,1 0 0,-1 0 1,1 0-1,0 1 0,0-1 0,0 0 1,1 0-1,-1 1 0,1-1 1,0 1-1,0 0 0,0-1 1,4-3-1,-4 4-349,1 1-1,-1 0 1,1 0-1,0 0 1,0 0-1,0 0 1,0 1-1,0-1 1,0 1 0,0 0-1,1 0 1,-1 0-1,0 0 1,7 0-1,-5 0-256,1 1-1,-1 1 0,1-1 0,-1 1 0,1 0 0,-1 0 1,1 0-1,-1 1 0,0 0 0,0 0 0,0 0 0,0 1 1,0-1-1,0 1 0,-1 0 0,1 1 0,-1-1 0,0 1 0,0 0 1,0 0-1,3 6 0,0-1-87,-1 2 0,-1-1 0,0 1 0,0 0 0,5 22 0,-8-29 0,-1 1 1,0 0-1,0 0 0,0 0 1,0 0-1,-1 0 1,0 0-1,0 0 0,-1 0 1,1 0-1,-1 0 1,0 0-1,-1 0 0,1 0 1,-1-1-1,-2 7 1,3-11 6,1 1 1,0 0-1,-1-1 1,1 1 0,-1-1-1,1 1 1,-1-1-1,1 1 1,-1-1 0,1 1-1,-1-1 1,0 1-1,1-1 1,-1 0 0,1 1-1,-1-1 1,0 0-1,0 1 1,1-1 0,-1 0-1,0 0 1,1 0-1,-1 0 1,0 0 0,0 0-1,1 0 1,-1 0-1,0 0 1,0 0-1,1 0 1,-1 0 0,0 0-1,1-1 1,-1 1-1,0 0 1,1-1 0,-1 1-1,0 0 1,1-1-1,-1 1 1,0-1 0,1 1-1,-1-1 1,1 1-1,-1-1 1,1 1 0,0-1-1,-1 1 1,1-1-1,-1 0 1,1 1 0,0-1-1,-1 0 1,1-1-1,-2-1 3,0 0-1,1 0 0,-1 0 1,1-1-1,-1 1 0,1-1 0,1 1 1,-1-1-1,0 1 0,0-6 1,3-4-6,1-1 0,0 1 1,1 0-1,0 0 0,1 1 0,1 0 1,0-1-1,0 2 0,16-22 1,-16 24-7,0 1 1,1 0-1,0 1 1,1 0-1,0 0 1,0 0-1,0 1 1,0 0-1,1 1 1,0 0-1,1 0 1,-1 1-1,16-5 1,-23 8 10,0 1 0,0 0 1,0 0-1,0 0 0,0 0 1,0 0-1,0 0 0,0 0 1,0 1-1,0-1 0,0 1 1,0-1-1,0 1 0,0 0 1,0 0-1,0 0 0,0 0 1,0 0-1,-1 0 0,1 0 1,-1 1-1,1-1 0,-1 1 1,1-1-1,-1 1 0,0 0 1,0-1-1,1 1 0,-1 0 1,0 0-1,-1 0 0,1 0 1,0 0-1,-1 0 0,1 0 1,-1 0-1,1 2 0,2 12 172,0 0-1,-1 0 1,1 28-1,-3-31 2,4 49 385,4-1 0,22 94 0,-30-155-583,0 0 0,0 1 0,0-1 0,0 0 0,-1 0 0,1 1 0,0-1 0,0 0 1,0 0-1,0 1 0,0-1 0,0 0 0,1 0 0,-1 1 0,0-1 0,0 0 0,0 1 1,0-1-1,0 0 0,0 0 0,0 0 0,0 1 0,1-1 0,-1 0 0,0 0 1,0 1-1,0-1 0,0 0 0,1 0 0,-1 0 0,0 0 0,0 1 0,1-1 0,-1 0 1,0 0-1,0 0 0,1 0 0,-1 0 0,0 0 0,0 0 0,1 0 0,-1 0 0,0 1 1,0-1-1,1 0 0,-1 0 0,0 0 0,0-1 0,1 1 0,-1 0 0,8-16-2535,2-26-3588,-3 5-71,0 20 3220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0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708 101 540,'4'-14'5739,"-26"-9"-2613,-30-10-2726,39 25-116,2 4-257,0 0 1,-1 0-1,0 1 1,0 1-1,1 0 1,-1 1-1,-23 0 1,17 0-18,1 0 0,-1 2 0,0 0 0,1 1 0,-1 1 0,1 0 0,0 2-1,0 0 1,0 0 0,-19 11 0,16-4 71,1 1 0,1 0 0,0 2 1,0 0-1,2 1 0,-16 18 0,20-22-22,1 1 1,0 0 0,0 1 0,1 0 0,1 0-1,1 1 1,0 0 0,0 1 0,2 0 0,0 0-1,-5 21 1,-10 39 167,16-63-186,0-1 1,2 0-1,-1 1 0,2 0 1,-1 0-1,1 17 1,1-8 16,1 0-1,1 0 1,1 0 0,0 0 0,2 0 0,1 0-1,1-1 1,0 0 0,19 40 0,-9-35 80,0-1 0,1 0 0,1-1 0,31 30 0,-39-44-130,2 1-1,-1-1 0,2-1 0,-1 0 0,1-1 0,0 0 0,1-1 0,0 0 0,0-1 0,24 6 1,-22-7 4,1-1 0,1-1 0,-1-1 0,0 0 0,1-1 0,-1-1 0,0-1 0,1 0 0,-1-1 0,0-1 0,0-1 0,17-6 0,-15 5-8,0-2 1,0 0-1,-1-1 1,0-1-1,-1-1 1,0 0-1,0-1 1,-1-1 0,0-1-1,-1 0 1,25-29-1,-4-6 53,57-95 0,-83 121 77,-1 0 1,-1-1-1,-1 0 0,-1 0 0,0 0 1,-2-1-1,-1 0 0,-1 0 0,-2-34 0,-2 44-46,0 0-1,-1 0 1,-1 0-1,0 1 1,-1 0-1,-1 0 1,0 0-1,-8-13 1,-7-17 43,17 36-80,0 0 1,-1 0-1,0 1 0,0-1 0,0 1 1,-1 0-1,0 0 0,0 1 1,-1 0-1,1 0 0,-1 1 0,0-1 1,-15-5-1,-12-5-278,-67-18 1,41 14-1039,44 13 804,-8-3-1643,0 1-1,-1 1 0,0 1 0,-28-3 0,14 8-830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7.0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21 173 812,'-1'0'260,"0"1"1,0-1-1,-1 1 0,1-1 0,0 1 0,0 0 1,0 0-1,0-1 0,0 1 0,0 0 1,0 0-1,1 0 0,-1 0 0,0 0 1,0 0-1,1 0 0,-1 0 0,1 0 1,-1 1-1,1-1 0,-1 0 0,1 0 1,0 0-1,-1 3 0,1-2-106,0 0 0,1 0 0,-1 0 1,1 1-1,-1-1 0,1 0 0,0 0 0,-1 0 0,1 0 1,0 0-1,1-1 0,-1 1 0,2 3 0,0-2-83,0 0 0,0 0 0,0 0 0,0 0 0,0 0 0,0-1 0,1 1 0,-1-1 0,1 0-1,0 0 1,-1 0 0,1-1 0,0 0 0,0 1 0,8 0 0,-6-2-53,-1 0-1,0 0 1,1-1 0,-1 1-1,0-1 1,0-1 0,0 1 0,1-1-1,-1 0 1,-1 0 0,1 0-1,0-1 1,-1 0 0,1 0-1,-1 0 1,0 0 0,0-1-1,0 1 1,0-1 0,0 0 0,-1 0-1,0-1 1,0 1 0,0-1-1,-1 1 1,1-1 0,-1 0-1,0 0 1,0 0 0,-1 0 0,0-1-1,1 1 1,-2 0 0,1 0-1,-1-1 1,0-6 0,-2 2-17,0 1 0,-1-1 1,0 1-1,-1 0 0,0 0 0,0 0 1,-1 0-1,-8-11 0,11 17-4,0 0 0,0 0 0,0 0 0,0 0-1,0 1 1,-1-1 0,1 1 0,-1 0 0,1 0 0,-1 0 0,0 0-1,0 0 1,0 0 0,0 1 0,0 0 0,-1-1 0,1 1 0,0 0-1,-1 1 1,1-1 0,0 0 0,-1 1 0,1 0 0,-1 0-1,1 0 1,-1 0 0,-5 2 0,7-2 2,0 1-1,1-1 0,-1 1 1,0 0-1,1-1 1,-1 1-1,1 0 1,-1 0-1,1 0 1,-1 0-1,1 0 1,0 0-1,0 1 1,-1-1-1,1 0 1,0 1-1,0-1 1,0 1-1,0-1 1,1 1-1,-1-1 0,0 1 1,1 0-1,-1 2 1,0-1-1,1 0 0,0 0 0,1 0 0,-1 0 0,1 0 0,-1 0 0,1-1 0,0 1 0,0 0 0,0 0 0,0 0 0,4 5 0,0 0-263,1 1 0,0-1-1,1 0 1,0-1 0,0 1-1,0-2 1,11 9 0,27 9-5849,-32-21 4173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7.7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220 115 548,'-1'-3'360,"0"0"-1,0 0 1,0 0-1,1 0 1,-1 0 0,1 0-1,0 0 1,0 0-1,0 0 1,0 0 0,1-4-1,-1 4-241,1-1-1,-1 0 0,0 0 1,0 1-1,0-1 1,-1 0-1,1 1 0,-1-1 1,-1-5-1,1 7-92,0 0-1,-1 0 1,1 0-1,0 0 1,-1 0-1,1 1 0,-1-1 1,1 0-1,-1 1 1,0-1-1,0 1 1,0-1-1,0 1 1,0 0-1,0 0 1,0 0-1,0 0 0,0 0 1,-1 0-1,1 1 1,-3-1-1,0 0 41,-1 1 0,1-1 0,-1 1 0,1 1 0,-1-1 0,1 1 0,-1 0 0,1 0-1,-7 3 1,5-2 41,0 0-1,0 1 0,0 0 0,0 1 1,1-1-1,-1 1 0,1 1 0,0-1 0,0 1 1,0 0-1,1 0 0,0 1 0,0 0 1,-6 9-1,9-11-68,0 0 0,0 0 0,1 1 0,0-1-1,0 1 1,0 0 0,0-1 0,1 1 0,0 0 0,-1-1 0,2 1 0,-1 0 0,1-1 0,-1 1 0,1-1 0,0 1 0,1-1 0,-1 1 0,1-1-1,0 0 1,0 1 0,1-1 0,-1 0 0,1 0 0,-1-1 0,1 1 0,1-1 0,-1 1 0,0-1 0,1 0 0,0 0 0,-1 0 0,9 4 0,-8-6-114,0 1 0,0-1 0,0 1 0,0-1 0,0 0 0,0-1 0,1 1 0,-1-1 1,0 0-1,0 0 0,0 0 0,1 0 0,-1-1 0,0 0 0,0 0 0,0 0 0,0 0 1,0-1-1,0 1 0,0-1 0,-1 0 0,1 0 0,0 0 0,-1-1 0,4-3 0,25-25-4380,-24 19 2579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8.3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331 66 736,'-4'-19'3762,"3"15"-3156,1 0-1,-1 1 0,1-1 0,-1 0 0,0 0 0,-1 1 0,1-1 0,-1 1 0,1-1 0,-1 1 0,-3-4 0,4 13 3148,2 26-2811,77 540 2287,-76-545-3216,-1 1 1,-1 0-1,-2 0 0,-1-1 0,-1 1 1,-1-1-1,-14 44 0,15-59 24,-1 0 0,-1 0 0,0-1 0,-1 0-1,0 0 1,-1 0 0,0-1 0,0 0 0,-1 0 0,-1-1-1,1 0 1,-1-1 0,-1 0 0,0-1 0,0 0 0,0 0 0,-1-1-1,-15 5 1,21-9-9,0 1 0,-1-1 0,1-1 1,-1 1-1,1-1 0,-1 0 0,0-1 0,1 1 0,-1-1 0,0-1 0,0 1 0,1-1 0,-1 0 0,1-1 0,-12-3 0,14 3-20,0-1-1,0 1 1,0-1-1,0 1 1,1-1-1,-1-1 1,1 1-1,0 0 1,-1-1-1,2 0 0,-1 1 1,0-1-1,1 0 1,0 0-1,0-1 1,0 1-1,0 0 1,1-1-1,-1 1 0,1-1 1,0 0-1,1 1 1,-1-6-1,0-11-30,1 0 0,1 0 0,1 0 0,1 0 0,1 0 0,0 1 0,2-1 0,0 1 0,2 1 0,0-1 0,1 1 0,18-28 0,-12 23-546,1 1 1,1 0 0,2 1-1,0 1 1,1 1 0,1 1-1,0 0 1,45-28 0,-45 36-846,0 0 1,1 1 0,0 1 0,0 1-1,1 1 1,0 1 0,1 1-1,28-3 1,-15 6-858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8.9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72 88 784,'-11'-26'3121,"10"21"-2386,-1 0-1,0 0 0,0 0 1,0 0-1,-1 0 1,0 0-1,0 1 0,0-1 1,0 1-1,-1 0 0,-4-5 1,7 9-701,1 0 1,0 0 0,0 0-1,0 0 1,-1 0-1,1 0 1,0 0 0,0 0-1,0 0 1,-1 0-1,1 0 1,0 0 0,0 0-1,0 0 1,0 0-1,-1 0 1,1 0 0,0 0-1,0 0 1,0 0-1,-1 0 1,1 0 0,0 0-1,0 0 1,0 0-1,0 0 1,-1 1 0,1-1-1,0 0 1,0 0 0,0 0-1,0 0 1,0 0-1,-1 1 1,1-1 0,0 0-1,0 0 1,0 0-1,0 0 1,0 1 0,0-1-1,0 0 1,0 0-1,0 1 1,-4 15 460,3 14-268,2 0-30,6 70 196,-5 0 0,-15 149 0,9-223-756,-1 0-349,4-20-1673,14-29-7034,-5 11 7133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9.3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88 316,'-4'-83'13495,"4"83"-13433,0 0 1,0-1 0,0 1 0,1 0-1,-1-1 1,0 1 0,0 0 0,1 0 0,-1-1-1,0 1 1,1 0 0,-1 0 0,0-1-1,1 1 1,-1 0 0,1 0 0,-1 0 0,0-1-1,1 1 1,-1 0 0,1 0 0,-1 0-1,0 0 1,1 0 0,-1 0 0,1 0 0,-1 0-1,0 0 1,1 0 0,-1 0 0,1 0-1,-1 1 1,0-1 0,1 0 0,-1 0 0,1 0-1,-1 0 1,1 1 0,20 6 179,-18-6-108,13 6-103,-1 0 0,1 2-1,-1 0 1,-1 1 0,0 0 0,0 1 0,-1 0 0,0 1-1,-1 1 1,0 0 0,15 24 0,0 3-119,-2 2 0,39 87 1,-40-86-1204,-24-42 1187,0-1 1,1 1-1,-1 0 1,1-1 0,0 1-1,-1-1 1,1 1-1,-1-1 1,1 1 0,0-1-1,-1 0 1,1 1-1,0-1 1,-1 1 0,1-1-1,0 0 1,0 0-1,-1 0 1,1 1 0,0-1-1,0 0 1,0 0-1,-1 0 1,1 0 0,0 0-1,0 0 1,0-1-1,-1 1 1,1 0 0,0 0-1,0 0 1,-1-1-1,1 1 1,0 0 0,-1-1-1,1 1 1,0-1-1,-1 1 1,1-1 0,0 1-1,-1-1 1,1 1-1,-1-1 1,1 0 0,-1 1-1,1-1 1,-1 0-1,0 1 1,1-1 0,-1 0-1,0 1 1,1-1-1,-1 0 1,0 0 0,0-1-1,21-40-5892,-14 24 3868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9.6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32 1440,'-10'-20'3445,"3"9"1000,5 29-2715,0 106-256,3 110-79,2-191-2502,14 67 1,-17-108 830,0-1 0,0 1 1,1-1-1,-1 0 0,0 1 1,1-1-1,-1 1 0,1-1 1,-1 0-1,1 0 1,0 1-1,-1-1 0,1 0 1,0 0-1,0 0 0,0 0 1,0 0-1,0 0 0,0 0 1,0 0-1,0 0 0,1 0 1,-1 0-1,0-1 0,0 1 1,3 0-1,5-2-2005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9.9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10 162 1752,'-1'-1'290,"0"-1"0,0 0 0,0 1 1,0-1-1,0 0 0,0 0 0,1 0 0,-1 0 0,0 0 0,1 0 0,0 0 0,-1 0 1,1 0-1,0 0 0,0 0 0,0 0 0,0 0 0,1 0 0,-1 0 0,1-3 0,1 1-42,-1 0 0,1 0 0,0 0 0,1 1 0,-1-1 0,1 1-1,-1-1 1,1 1 0,4-4 0,3-2 150,0 1 1,1 1-1,0-1 0,0 2 1,19-10-1,-24 14-311,-1 0-1,1 0 0,-1 0 1,1 0-1,0 1 0,0 0 1,-1 0-1,1 1 1,0 0-1,0 0 0,0 0 1,0 0-1,0 1 0,0 0 1,-1 1-1,1-1 0,0 1 1,-1 0-1,1 0 1,-1 1-1,0-1 0,0 1 1,7 5-1,-8-4-76,1 1-1,-1-1 0,0 1 1,0 0-1,0 0 1,-1 1-1,0-1 1,0 1-1,0-1 1,-1 1-1,0 0 1,0 0-1,0 0 0,-1 0 1,0 0-1,0 1 1,0-1-1,-1 0 1,0 1-1,0-1 1,-2 12-1,-1-5 17,1-1 1,-2 0-1,0 1 0,0-1 0,-1-1 1,-1 1-1,0-1 0,0 0 1,-1 0-1,-1-1 0,-14 17 0,18-23 60,0 1 0,0-1 0,0-1 0,-1 1 0,1 0 0,-1-1 0,0 0 0,0 0 0,0-1 0,0 1 0,-1-1 0,1 0 0,-1-1 0,1 1 0,-1-1-1,1 0 1,-1-1 0,0 1 0,0-1 0,1 0 0,-1 0 0,0-1 0,1 0 0,-1 0 0,0 0 0,1-1 0,-1 0 0,-6-3 0,8 3-34,0 0 0,1-1 1,-1 1-1,1-1 0,-1 0 0,1 0 1,0 0-1,0-1 0,0 1 1,1-1-1,-1 0 0,1 1 1,0-1-1,0 0 0,0 0 0,0 0 1,1-1-1,0 1 0,0 0 1,0-1-1,0 1 0,1-1 0,-1 1 1,1 0-1,0-1 0,1 1 1,-1-1-1,3-7 0,-1 1-119,0 0 0,1 0 0,1 0 0,-1 0 0,2 1 1,0-1-1,0 1 0,1 0 0,0 0 0,9-10 0,1 2-1994,36-30 1,-41 39-97,0 1 0,1 0 0,-1 1 0,25-11 0,-17 11-435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0.4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87 1564,'4'-60'4856,"-4"36"-1824,0 21-1151,-1 10 323,-1 340 1243,4-280-3254,7 56-4,0 24-117,-8-140-1351,2-9-233,6-17-2070,8-31-4861,-15 38 6125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0.7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91 1340,'-18'-5'2820,"-21"-10"7377,47 12-6796,29-4-2696,107-26-3866,-44 9-5894,-81 21 6479,-3 2 129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1.1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91 115 948,'-4'5'1180,"-32"39"4081,35-43-5073,0 0 0,0 1-1,0-1 1,1 0 0,-1 1-1,0-1 1,1 1 0,-1-1-1,0 0 1,1 1 0,0-1-1,-1 1 1,1-1 0,0 1-1,0 0 1,0-1 0,0 1-1,0-1 1,0 1 0,0-1-1,1 1 1,-1-1 0,1 1-1,-1-1 1,1 1 0,-1-1-1,1 0 1,0 1 0,0-1-1,-1 0 1,2 2 0,1-2-68,-1 0 1,0 0 0,0 0 0,1-1 0,-1 1-1,0-1 1,1 1 0,-1-1 0,0 0 0,1 0-1,-1 0 1,1 0 0,-1 0 0,0 0-1,1-1 1,-1 1 0,0-1 0,1 0 0,-1 0-1,0 1 1,0-2 0,4-1 0,47-27 228,-45 25-339,-2 0 1,1-1 0,0 0-1,-1 0 1,0 0 0,-1-1-1,1 1 1,-1-1 0,0-1-1,6-12 1,-10 18-13,0 0-1,-1-1 1,1 1 0,0-1 0,-1 1-1,1-1 1,-1 0 0,0 1 0,0-1-1,0 1 1,0-1 0,-1 0 0,1 1 0,-1-1-1,1 1 1,-1-1 0,0 1 0,0-1-1,0 1 1,0 0 0,0 0 0,-1-1-1,1 1 1,-1 0 0,1 0 0,-1 0-1,0 0 1,0 0 0,0 1 0,0-1-1,0 1 1,0-1 0,0 1 0,-1 0 0,1 0-1,0 0 1,-1 0 0,-4-1 0,-1-1 30,0 0 0,0 1 1,0 0-1,0 1 1,0 0-1,-1 0 1,1 1-1,0 0 0,-1 0 1,1 1-1,0 0 1,0 0-1,-15 5 1,20-5 31,0 0 0,-1 1 0,1-1 0,0 1 0,0-1 0,0 1 0,0 0 0,0 0 0,0 0 0,0 1 1,1-1-1,-1 1 0,1-1 0,0 1 0,0 0 0,0 0 0,0 0 0,0 0 0,1 0 0,-1 0 0,1 0 0,0 1 0,0-1 1,0 1-1,0-1 0,1 1 0,-1-1 0,1 1 0,0-1 0,0 1 0,0-1 0,0 1 0,1-1 0,1 7 0,0-1 43,1-1-1,-1 1 1,1 0-1,1-1 1,0 0-1,0 0 1,0 0-1,1 0 1,0-1-1,1 1 1,0-1-1,0-1 1,0 1-1,1-1 1,0 0-1,0-1 1,1 1-1,-1-2 1,1 1-1,0-1 1,0 0-1,1 0 1,-1-1-1,1-1 1,0 1-1,9 0 1,-5-1-460,0 0 0,-1-1 1,1-1-1,0 0 0,0-1 0,0 0 1,23-7-1,-23 5-815,-1-1-1,1-1 1,-1 0-1,0-1 1,0 0 0,-1 0-1,20-16 1,16-15-5068,-18 18 3381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1029 40 28,'0'-4'9244,"21"-32"-3611,-49 72-5691,-90 103 435,6 2 468,47-68-704,32-37-83,-45 63-1,42-50 5,-70 73-1,22-27 3,52-59-32,-42 37 1,-88 73 22,129-115-56,-35 42 0,55-55-30,5-8 287,14-28-704,-1 10-803,0 1 0,1-1-1,0 1 1,0 0-1,1 0 1,-1 1-1,2 0 1,-1 0-1,1 1 1,15-9 0,0 2-951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1.9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263 71 404,'3'0'628,"1"1"1,0-1-1,0 0 1,-1 0-1,1 0 1,0-1-1,0 1 1,-1-1-1,1 0 1,-1 0-1,1 0 0,5-3 1,-7 4-452,-1 0-1,0-1 1,1 1 0,-1-1 0,0 1-1,1-1 1,-1 1 0,0-1 0,1 0-1,-1 1 1,0-1 0,0 0 0,0 0-1,0 0 1,0 0 0,0 0 0,0 0-1,0 0 1,0-1 0,0 1 0,-1 0-1,1 0 1,0-1 0,-1 1 0,1 0-1,-1-1 1,0 1 0,1-1 0,-1 1-1,0-1 1,0 1 0,0 0 0,0-3-1,-2 2-69,1 0-1,-1 0 0,0 0 0,0 0 0,0 1 1,0-1-1,0 0 0,-1 1 0,1-1 0,0 1 1,-1 0-1,1 0 0,-1 0 0,0 0 1,1 0-1,-1 1 0,0-1 0,1 1 0,-5 0 1,-53-1-14,47 3-96,0 0 0,0 1 0,0 0 0,1 1 1,-1 1-1,1 0 0,-13 8 0,22-12 2,0 0 1,1 1-1,-1-1 0,1 1 0,0-1 0,-1 1 1,1 0-1,0 0 0,0 0 0,0 0 1,0 0-1,0 1 0,1-1 0,-1 1 1,1-1-1,-1 1 0,1-1 0,0 1 1,0 0-1,0-1 0,1 1 0,-1 0 1,1 0-1,-1 0 0,1 0 0,0 0 0,0-1 1,0 1-1,0 0 0,1 0 0,-1 0 1,1 0-1,0-1 0,0 1 0,0 0 1,0 0-1,0-1 0,0 1 0,2 2 1,2 0 5,0 0 0,0 0 0,0 0 0,1-1 0,0 0 1,0 0-1,0 0 0,0-1 0,0 0 0,1 0 1,-1 0-1,1-1 0,0 0 0,0-1 0,7 2 1,47 18 21,-60-21-28,0 1-1,1 0 1,-1-1 0,0 1 0,0 0 0,0 0 0,0-1 0,0 1 0,0 0 0,-1 0 0,1 0 0,0 0 0,0 0 0,-1 0 0,1 1 0,0-1 0,-1 0 0,1 0 0,-1 0 0,0 1 0,1-1 0,-1 0 0,0 0 0,0 1 0,0 1 0,0 0 1,-1 0-1,1 0 1,-1 0 0,0 0 0,0 0-1,-1 0 1,1-1 0,0 1 0,-1 0-1,-3 4 1,-4 4 12,-1-1-1,0 1 1,-19 13 0,15-13 11,-1 2 10,-1 0 1,0-2-1,-1 0 1,-1-1-1,-22 10 1,38-19 3,0-1 1,0 0-1,0 0 1,0 0-1,0 0 0,0 0 1,0 0-1,0 0 1,0-1-1,0 1 0,0-1 1,0 1-1,0-1 1,0 0-1,1 0 0,-1 0 1,0 0-1,0 0 1,1 0-1,-1 0 0,1-1 1,-1 1-1,1-1 1,-1 1-1,1-1 0,0 1 1,0-1-1,0 0 1,0 1-1,0-1 0,0 0 1,-1-3-1,1 2-53,-1 0 0,1 0-1,0 1 1,0-1 0,0 0 0,1 0-1,-1 0 1,1 0 0,-1 0 0,1 0-1,0 0 1,0 0 0,1 0 0,-1 0-1,0 0 1,1 0 0,0 0 0,0 0-1,0 0 1,0 0 0,2-3 0,1 4-374,1 0 0,-1 1 0,1-1 0,-1 1 0,0 0 1,1 1-1,0-1 0,-1 1 0,1 0 0,-1 0 0,1 0 1,-1 1-1,8 1 0,-6-2-391,83 12-6748,-51-8 5057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2.2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82 1008,'8'0'1553,"23"-1"3160,-15-5 4308,-19-5-4274,-2-16-9274,6 8-1138,0 6-874,-1 9 3420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4.3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691 118 220,'-12'3'3616,"-59"8"-3526,-506 25 1304,546-34-882,49-2-200,53-2-184,1485-75-3,-1141 54-154,475-43 1832,-871 64-1009,-31 4-1190,-32 2-4528,35-6 2719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5.4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274 19 236,'-40'-3'920,"-1"3"0,0 1 1,-74 13-1,79-10 1088,1486-17-1568,-87 7 74,-1310 3 73,-56 1-96,0 1-485,0-1 0,-1 1 1,1 0-1,0-1 0,0 2 1,0-1-1,-1 0 0,1 1 1,0-1-1,-1 1 0,1 0 0,-1 0 1,1 0-1,0 1 0,-1-1 1,-4 2-1,-5 2-4553,10-4 2486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7:00.6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177 1 364,'-60'23'2928,"37"-20"-2868,0-1 1,-27-1-1,47-1-41,3 0-11,-15 0 104,13-1 50,11 4 13,26 6-222,0-3 0,57 4 1,-48-6-1053,-12-2-163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7:01.6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 76,'0'0'809,"8"2"2059,62-1-2598,95-4-2548,-126-1 837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00.6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310 192 896,'96'-161'9472,"-138"252"-6854,-105 141-1920,-69 126-249,302-523-13,-11 28 284,105-273-1,-187 466 1130,2 89 0,2-36-1317,-7 63-246,-2 33-5112,12-197 3649,0 1 1,0-1-1,1 0 0,0 1 1,0-1-1,1 0 0,3 9 1,1-4-2309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01.0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52 40 1208,'-19'-11'2348,"3"3"-552,4 0-483,8 4-333,8-1-224,10 3-176,9 0-204,12 2-240,9 2-248,7 0-256,6 3-228,5 1-308,8 0-504,-1 4-525,0 1-227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01.3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412 571 864,'-2'-4'431,"0"0"0,0 0 0,-1 0-1,1 0 1,-1 0 0,0 1 0,0-1 0,-1 1 0,1-1 0,-1 1-1,0 1 1,0-1 0,1 0 0,-2 1 0,-5-3 0,-69-27 494,66 28-873,0 1 0,0 0 0,0 1 0,0 1 0,-1 0 1,1 1-1,0 0 0,-1 1 0,1 1 0,-26 6 0,34-7-18,-1 1 0,1-1-1,-1 1 1,1 1 0,0-1 0,0 1-1,0 0 1,0 0 0,0 0 0,1 0-1,-1 1 1,1 0 0,0 0 0,0 0-1,1 1 1,-1-1 0,1 1 0,0 0-1,0 0 1,0 0 0,1 0 0,0 0-1,0 1 1,0-1 0,1 1 0,0-1-1,0 1 1,-1 5 0,2-7 2,0-1 0,0 0 1,0 1-1,1-1 0,-1 0 0,1 0 0,0 1 1,0-1-1,0 0 0,0 0 0,0 0 0,1 0 1,-1 0-1,1-1 0,0 1 0,0 0 0,0-1 1,0 1-1,1-1 0,-1 0 0,0 1 1,1-1-1,0 0 0,-1-1 0,1 1 0,0 0 1,0-1-1,0 0 0,0 1 0,0-1 0,0 0 1,1-1-1,-1 1 0,0-1 0,0 1 0,5-1 1,6 1 21,0 0 0,0-2 0,0 1 1,0-2-1,0 0 0,0 0 0,19-7 0,-13 2-44,-1-1 0,0 0 0,0-2-1,0 0 1,-1-1 0,-1-1-1,0 0 1,-1-2 0,0 0 0,-1 0-1,-1-2 1,0 1 0,-1-2 0,19-31-1,-24 34-13,0-1-1,-1 0 1,-1-1 0,-1 1-1,0-1 1,-1 0-1,0 0 1,-2-1-1,0 1 1,-1-1 0,0 1-1,-1-1 1,-1 1-1,-1-1 1,0 1-1,-1 0 1,-1 0 0,-1 0-1,-7-20 1,8 28 5,0-1 0,0 1 0,-1 0 0,0 0 1,0 1-1,-1-1 0,0 1 0,0 0 0,-1 0 0,0 1 1,-15-11-1,19 15 4,0 1 0,0-1 0,-1 1 0,1-1 0,0 1 0,-1 0 1,1 0-1,-1 1 0,1-1 0,-1 1 0,1-1 0,-1 1 0,0 0 0,1 1 1,-1-1-1,1 1 0,-1-1 0,1 1 0,-1 0 0,1 0 0,-1 1 0,1-1 1,0 1-1,0-1 0,0 1 0,0 0 0,0 0 0,0 1 0,0-1 0,1 0 0,-1 1 1,1 0-1,-3 4 0,-2 2 31,1-1 0,1 2 0,0-1 0,0 0 1,1 1-1,0 0 0,1 0 0,0 1 0,0-1 0,1 0 1,1 1-1,0-1 0,0 1 0,1 0 0,0-1 0,1 1 1,0-1-1,3 12 0,1 1 15,0 0 1,2 0-1,1-1 1,0 0-1,2 0 1,0-1-1,15 22 1,-19-33-54,1-1 0,1 0 1,-1-1-1,1 0 0,1 0 0,-1-1 1,1 0-1,1 0 0,-1-1 1,1 0-1,0-1 0,1 0 1,-1 0-1,17 4 0,-21-8-20,0 1 1,0-1-1,0 0 0,0-1 0,0 1 1,0-1-1,0 0 0,0-1 0,1 0 1,-1 0-1,0 0 0,0 0 0,-1-1 0,1 0 1,0 0-1,0-1 0,-1 0 0,0 0 1,1 0-1,-1 0 0,0-1 0,-1 0 1,1 0-1,-1 0 0,1-1 0,-1 1 0,-1-1 1,6-8-1,-1-9 151,-7 19 15,0 0 0,0 0 0,0 0 0,0 0 0,1 0-1,-1 0 1,1 0 0,0 1 0,1-3 0,-1 8 13,-1 1 1,0-1-1,0 1 0,0 0 1,0 0-1,-1 0 0,0 0 1,1-1-1,-2 7 1,1 12 100,2 60 1009,-1-77-1378,-1 0 0,1-1 0,0 1 0,0 0 0,0-1 0,1 1 0,0-1 0,-1 0 0,2 1-1,-1-1 1,0 0 0,1 0 0,5 6 0,-7-10-70,-1 1-1,1-1 0,0 1 1,-1-1-1,1 0 0,0 1 1,0-1-1,-1 0 0,1 1 1,0-1-1,0 0 0,0 0 1,-1 0-1,1 0 0,0 0 1,0 0-1,0 0 0,0 0 1,-1 0-1,1 0 0,0-1 1,0 1-1,0 0 0,-1 0 1,1-1-1,0 1 0,0-1 1,-1 1-1,2-1 0,18-18-5378,-8 5 2470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02.3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72 280,'-10'-13'2879,"-3"-1"2871,12 15-5684,0-1 1,1 1-1,-1 0 0,1 0 1,-1-1-1,1 1 1,0 0-1,-1 0 0,1 0 1,0-1-1,0 1 0,0 0 1,-1 0-1,1 0 1,0 0-1,0 0 0,0 0 1,0 0-1,0-1 0,1 1 1,-1 0-1,0 1 1,-2 50 74,1-37-115,0 0 0,0 0 1,2 0-1,0 0 1,0 0-1,2-1 1,4 17-1,-4-35 136,0 0 1,0 0-1,-1-1 0,1 1 0,-1-1 0,0 0 0,2-6 0,-2-5-102,-1 0 0,-2-33-1,0 37-54,1-1 0,0 1 0,0-1-1,1 1 1,1 0 0,6-23 0,-8 34-6,1 0 0,-1-1 0,1 1 0,0 0 1,-1 0-1,1 0 0,0 0 0,0 0 0,0 0 0,0 0 0,0 1 1,0-1-1,0 0 0,0 0 0,0 1 0,0-1 0,0 0 0,0 1 1,0-1-1,1 1 0,-1 0 0,0-1 0,0 1 0,1 0 1,-1 0-1,0 0 0,0 0 0,1 0 0,-1 0 0,0 0 0,0 0 1,1 0-1,-1 1 0,0-1 0,0 0 0,1 1 0,-1-1 0,0 1 1,0 0-1,0-1 0,0 1 0,0 0 0,0-1 0,2 3 1,0-1-9,1 0 0,-1 1 0,0-1 0,0 1 0,0 0 0,0 0 1,0 0-1,0 1 0,-1-1 0,0 1 0,0-1 0,0 1 1,3 5-1,-2 10 33,-1 1 0,-1-1 1,0 1-1,-5 37 0,2-32 98,1 0 1,3 30-1,2-34 118,-4-21-227,0 0 1,0 1-1,0-1 0,0 0 0,0 0 0,0 0 1,0 0-1,0 0 0,0 0 0,0 0 1,0 0-1,0 1 0,0-1 0,0 0 0,1 0 1,-1 0-1,0 0 0,0 0 0,0 0 0,0 0 1,0 0-1,0 0 0,0 0 0,0 0 0,0 0 1,0 1-1,1-1 0,-1 0 0,0 0 1,0 0-1,0 0 0,0 0 0,0 0 0,0 0 1,0 0-1,1 0 0,-1 0 0,0 0 0,0 0 1,0 0-1,0 0 0,0 0 0,0 0 0,0 0 1,0 0-1,1 0 0,-1-1 0,0 1 1,0 0-1,0 0 0,0 0 0,0 0 0,0 0 1,0 0-1,0 0 0,0 0 0,0 0 0,1 0 1,-1 0-1,0-1 0,0 1 0,0 0 0,0 0 1,0 0-1,11-33 1474,-8 19-1614,11-29 284,1 0-1,2 1 0,30-52 1,-47 94-150,0 0 0,0-1 1,0 1-1,0 0 0,1 0 0,-1 0 1,0-1-1,0 1 0,0 0 1,1 0-1,-1 0 0,0 0 0,0-1 1,1 1-1,-1 0 0,0 0 1,0 0-1,1 0 0,-1 0 0,0 0 1,0 0-1,1 0 0,-1 0 1,0 0-1,1 0 0,-1 0 0,0 0 1,0 0-1,1 0 0,-1 0 0,0 0 1,0 0-1,1 0 0,-1 0 1,0 1-1,0-1 0,1 0 0,-1 0 1,0 0-1,14 13 154,8 17 11,-21-29-157,69 126 670,-30-49-352,-39-78-315,0 1-1,-1-1 1,1 0-1,0 0 1,-1 0-1,1 1 0,-1-1 1,1 0-1,0 0 1,-1 0-1,1 0 1,0 0-1,-1 0 1,1-1-1,0 1 1,-1 0-1,1 0 1,-1 0-1,1-1 0,0 1 1,-1 0-1,1 0 1,-1-1-1,1 1 1,-1-1-1,1 1 1,-1 0-1,1-1 1,-1 1-1,1-1 1,-1 1-1,0-1 0,1 0 1,-1 1-1,0-1 1,1 1-1,-1-1 1,0-1-1,24-30 245,-20 26-199,1-1-18,28-38 871,51-56 0,-84 100-862,1 0 0,-1 0 0,1 1 0,-1-1 0,1 0 0,-1 1 0,1-1 0,0 0 0,-1 1 0,1-1 0,0 1 0,-1-1 0,1 1 0,0-1 0,0 1 0,0 0 1,-1-1-1,1 1 0,0 0 0,0 0 0,0-1 0,0 1 0,1 0 0,1 26 241,-6 18-244,2-35-235,0 1 0,0-1 0,1 0 0,0 0 0,1 1 0,0-1 0,0 0 0,4 12 1,-4-20 44,-1-1 0,0 1 0,0-1 0,0 1 0,1-1 0,-1 1 0,0-1 0,1 0 0,-1 1 0,0-1 0,1 1 0,-1-1 0,1 0 0,-1 1 0,1-1 0,-1 0 0,0 0 0,1 0 0,-1 1 0,1-1 0,-1 0 0,1 0 0,-1 0 0,1 0 0,-1 0 0,1 0 0,0 0 0,-1 0 0,1 0 0,-1 0 0,1 0 0,-1 0 0,1 0 0,-1 0 0,1 0 0,-1 0 0,1-1 0,-1 1 0,1 0 0,-1 0 0,0-1 0,2 0 0,21-16-7194,-18 13 4898,3-2-437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5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217 104 908,'-32'18'4448,"-32"1"-3926,19-6 45,17-6 253,23-6-561,1 0 0,-1 0-1,1 0 1,0 0 0,-1 1 0,1 0 0,0 0-1,0 0 1,-5 3 0,55-5 548,-16-5-700,0-1 0,0-1 0,-1-2-1,1-1 1,-2-1 0,0-1 0,48-30-1,-70 39-101,0-1 0,0 1-1,0 0 1,0 0 0,0 0-1,0 1 1,1 0 0,-1 0-1,1 1 1,0 0 0,7-1-1,-11-1 45,-10-5 1002,-2-2 96,0-6-446,2 5 1822,6 30-1323,1-10-1475,0 19 283,-1 18 23,3-1 0,1 1 0,9 45 0,-6-61 108,-2-1 0,0 52 0,-4-81 48,0-42-3168,8-14-7370,-4 40 7417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02.7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71 312,'-7'-21'1836,"0"5"-64,2 1-476,5 7-423,0 0-361,0 5-356,5 6-440,2 1-897,0 2-515,2 4-268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03.0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42 648,'3'-3'728,"0"1"0,0-1 0,0 1 1,0 0-1,0 0 0,0 0 0,1 1 0,-1-1 0,1 1 0,-1 0 0,1 0 0,-1 0 1,6 0-1,-6 1-522,0 0 1,0 0-1,0 0 0,1 0 1,-1 1-1,0 0 1,0 0-1,0-1 1,0 2-1,0-1 1,0 0-1,-1 1 0,5 2 1,-3-2-197,-1 1 0,1 0 0,-1 1 0,0-1 0,0 1 0,0-1-1,-1 1 1,1 0 0,-1 0 0,0 0 0,0 0 0,0 1 0,0-1 0,-1 0 0,0 1 0,0-1 0,0 1 0,0-1 0,-1 1 0,1 0 0,-2 4 0,-2 21 18,-11 48 0,9-53 78,0 2-1,-2 45 1,11-79 86,0 0 0,0 1 0,1 0 0,-1 0 1,10-9-1,0-1 2,48-56 2260,136-122 1,-196 191-2294,1 0-1,1 1 1,-1-1 0,0 1 0,1 0-1,-1 0 1,1 0 0,-1 1 0,1-1-1,0 1 1,0 0 0,4-1 0,-7 2-127,-1 0 1,1 0 0,0 0 0,0 0 0,0 0 0,0 0 0,-1 1 0,1-1 0,0 0 0,0 0 0,0 1 0,-1-1-1,1 0 1,0 1 0,0-1 0,-1 1 0,1-1 0,-1 1 0,1-1 0,0 1 0,-1 0 0,2 0 0,-1 1-22,0 0-1,-1 0 1,1 0 0,-1 0 0,1 0 0,-1 1 0,1-1 0,-1 0 0,0 0 0,0 0 0,0 0 0,0 0 0,-1 3 0,-7 60-53,3-35-1165,2 0-1,0 42 0,3-61 299,2 1-1,-1 0 1,2-1-1,-1 1 1,1-1-1,1 0 0,0 0 1,1 0-1,10 17 1,32 35-6029,-19-34 3714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17.1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93 228 36,'18'-227'13507,"-69"484"-12993,0 0-762,47-222-676,1 0-1,1 0 1,3 1-1,1-1 1,8 46-1,-9-75 288,0-1-1,0 0 0,1 1 1,0-1-1,0 0 1,5 9-1,4-2-1641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18.4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115 133 896,'15'-20'1074,"-3"4"-195,0 0 0,0-1 0,-2 0 1,11-24-1,-21 41-852,0 0 1,0 0-1,0 0 0,0 0 1,1 0-1,-1 0 0,0-1 1,0 1-1,0 0 0,0 0 1,0 0-1,0 0 0,0 0 1,0-1-1,0 1 0,0 0 1,0 0-1,0 0 0,0 0 1,0-1-1,0 1 0,0 0 1,0 0-1,0 0 0,0 0 1,0-1-1,0 1 0,0 0 1,0 0-1,0 0 0,-1 0 1,1 0-1,0-1 0,0 1 1,0 0-1,0 0 0,0 0 1,0 0-1,0 0 0,-1 0 1,1 0-1,0 0 1,0-1-1,0 1 0,0 0 1,0 0-1,-1 0 0,1 0 1,0 0-1,0 0 0,0 0 1,0 0-1,0 0 0,-1 0 1,1 0-1,0 0 0,0 0 1,-1 0-1,-14 6 464,-14 12-281,15-6-141,1 1 0,0 0-1,1 1 1,0 1 0,1 0-1,0 0 1,2 1 0,0 0-1,1 1 1,0 0 0,1 0 0,-5 24-1,9-29-42,0-1-1,2 1 1,-1 0-1,2 0 1,-1 0 0,2-1-1,-1 1 1,2 0-1,2 12 1,-2-16-13,1 0 0,-1 0 0,2 0 0,-1 0 0,1-1 1,0 1-1,1-1 0,0 0 0,0 0 0,0-1 0,1 0 1,0 0-1,11 9 0,-12-11-147,1-1 0,0 1 0,0-1 0,-1 0 0,2-1 0,-1 0 0,0 1 0,0-2 0,1 1 0,-1-1 0,1 0 0,9 0 0,-11-1-319,-1 0-1,1-1 0,-1 1 0,0-1 0,1 0 0,-1 0 0,0 0 0,0-1 0,0 1 1,0-1-1,0 0 0,5-3 0,1-4-1741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19.3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0 166 1024,'4'-7'434,"-1"1"1,1 0-1,1 0 1,-1 0-1,1 1 0,0 0 1,0-1-1,1 2 0,-1-1 1,1 1-1,0 0 0,0 0 1,0 0-1,1 1 0,0 0 1,9-3-1,-12 5-398,-1 0 1,1 0-1,-1 1 0,1-1 1,-1 1-1,1 0 0,-1 0 0,1 0 1,-1 1-1,1-1 0,-1 1 1,1 0-1,-1 0 0,1 0 0,-1 1 1,0-1-1,0 1 0,1-1 1,-1 1-1,0 0 0,-1 0 0,1 1 1,0-1-1,-1 0 0,1 1 1,-1 0-1,0-1 0,1 1 0,-1 0 1,-1 0-1,1 1 0,0-1 1,-1 0-1,2 7 0,2 8-20,-2 0-1,3 32 0,-4-26 79,-1-22 30,0-9 72,2-14-82,0-1-1,1 1 1,1 0-1,0 0 0,2 1 1,1-1-1,0 1 1,17-28-1,-24 46-203,1 0 0,-1 0 0,0 1 0,1-1 1,-1 0-1,1 0 0,-1 1 0,1-1 0,0 1 0,0-1 0,0 1 0,0 0 0,0 0 0,0 0 1,0 0-1,0 0 0,0 0 0,1 0 0,-1 1 0,0-1 0,1 1 0,-1 0 0,5 0 1,-3 0-156,0 1 0,0 0 0,1 1 0,-1-1 0,0 1 0,0-1 1,0 1-1,-1 1 0,1-1 0,0 0 0,-1 1 0,4 3 1,1 1-152,1 1 1,-2 0-1,1 1 1,-2 0-1,1 0 1,-1 0-1,0 1 1,-1 0 0,6 14-1,6 74 4168,-15-98-3636,-1 0 0,1 0 0,0 0 1,-1 0-1,1 0 0,0 0 0,-1 0 0,1-1 1,0 1-1,-1 0 0,1-1 0,-1 0 0,1 1 1,-1-1-1,1 0 0,-1 0 0,1 0 0,-1 0 1,2-1-1,1-1 142,15-7 73,0-2 0,27-22-1,-40 30-308,0-1 0,0-1-1,0 1 1,-1-1 0,0 0-1,0 0 1,-1 0 0,0-1 0,0 0-1,6-13 1,-10 19-16,1 0 0,-1 0 0,1 0 0,-1-1 0,0 1 1,1 0-1,-1 0 0,0-1 0,0 1 0,0 0 0,0-1 0,0 1 0,0 0 0,0-1 1,0 1-1,-1 0 0,1 0 0,0-1 0,-1 1 0,1 0 0,-1 0 0,0 0 0,1 0 1,-1-1-1,0 1 0,1 0 0,-1 0 0,0 0 0,0 0 0,0 1 0,0-1 0,0 0 1,0 0-1,0 1 0,0-1 0,0 0 0,-1 1 0,1-1 0,0 1 0,0-1 0,-3 1 1,2-1-7,-1 1 0,1 1 0,0-1 0,0 0 0,0 0 0,-1 1 1,1-1-1,0 1 0,0 0 0,0 0 0,0-1 0,0 1 0,0 1 1,0-1-1,0 0 0,0 0 0,0 1 0,1-1 0,-1 1 0,1-1 1,-1 1-1,1 0 0,-1 0 0,-1 3 0,1 1 3,-1 0 1,1 0-1,0 1 1,1-1-1,-1 1 0,1 0 1,1-1-1,-1 1 0,1 0 1,0-1-1,0 1 1,1 0-1,0-1 0,1 1 1,-1 0-1,1-1 1,0 0-1,3 7 0,2 3 35,1-1-1,0 0 1,0 0-1,2 0 1,21 24-1,-29-36-48,1-1-1,0 0 1,0 0-1,0 0 0,0-1 1,0 1-1,0-1 0,0 0 1,0 0-1,1 0 0,-1 0 1,0 0-1,1-1 1,-1 1-1,0-1 0,1 0 1,-1 0-1,1 0 0,-1 0 1,0-1-1,1 0 0,-1 1 1,0-1-1,1-1 0,-1 1 1,0 0-1,0-1 1,3-1-1,10-5 10,0-1 0,-1-1 1,27-21-1,-30 21-12,-1 0 1,-1-1 0,0-1-1,0 0 1,9-14 0,-17 23-8,0 0 0,1 0 0,-1-1 0,0 1 0,-1-1 0,1 1 0,-1-1 0,1 0 0,-1 0 0,0 0 0,-1 1 0,1-1 0,-1 0 0,1 0 0,-1 0 0,0 0 0,-1 0 0,1 0 0,-1 0 0,1 0 0,-1 0 0,0 1 0,-1-1 0,-2-6 0,4 10-2,-1-1 0,1 0 0,-1 0 0,1 0 0,-1 1 0,1-1 0,-1 0 0,0 1 0,1-1 0,-1 1 0,0-1 0,0 1 0,1-1 0,-1 1 0,0-1 0,0 1 0,0 0 0,1-1 0,-1 1 0,0 0 0,0 0 0,0 0 0,0 0 0,0 0 0,0 0 0,0 0 0,0 0 0,1 0 0,-1 0 0,-2 1 0,1 0-2,0 0-1,-1 0 1,1 1 0,0-1-1,0 1 1,0 0 0,0-1-1,0 1 1,1 0 0,-4 4-1,0 2-6,0 1 0,0-1-1,1 1 1,-7 18 0,10-23 12,-11 52-13,11-53 17,1 1 0,0-1-1,-1 0 1,1 0-1,0 0 1,0 0-1,1 0 1,-1 0 0,1 0-1,0 0 1,-1 0-1,1 0 1,1 0-1,-1 0 1,2 3-1,-2-6 2,0 1-1,0-1 1,0 1-1,0-1 1,1 0-1,-1 1 1,0-1-1,0 0 0,0 0 1,1 0-1,-1 0 1,0 0-1,0 0 1,1 0-1,-1 0 1,0 0-1,0-1 0,0 1 1,1 0-1,-1-1 1,0 1-1,0-1 1,0 0-1,0 1 1,0-1-1,0 0 0,1-1 1,33-23 52,-32 22-49,2 0 0,-3 0-9,0 1 0,1 0 0,-1 0 0,1 1 0,-1-1 0,1 0 0,0 1 0,-1-1 0,7-1 0,-4 11-31,-6 18 11,1-23 23,-1 1 1,1 0-1,0-1 0,0 1 1,1 0-1,-1-1 0,1 1 0,-1-1 1,1 1-1,0-1 0,1 1 1,-1-1-1,0 1 0,1-1 1,0 0-1,0 0 0,0 0 0,0 0 1,0 0-1,4 3 0,-4-5-101,0 1 1,1-1-1,-1 1 0,0-1 0,1 0 0,-1 0 0,1 0 0,-1-1 0,1 1 1,0 0-1,-1-1 0,1 0 0,0 0 0,-1 0 0,1 0 0,0 0 1,-1 0-1,1 0 0,-1-1 0,1 0 0,0 1 0,-1-1 0,1 0 1,-1 0-1,0 0 0,1-1 0,-1 1 0,3-3 0,8-5-1232,0-1 0,-1 0 0,18-21 0,-6 3-1049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19.6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17 113 1540,'-14'-90'5970,"11"67"-2922,13 63-2162,7 82-742,5 182-1,-16-161-762,-5-45-2748,-1-60-1193,0-27 2035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20.0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 81 140,'-22'4'4595,"22"-4"-4548,0 0 0,0 0 0,0 0 0,-1 0 0,1 0 1,0 1-1,0-1 0,0 0 0,0 0 0,0 0 0,-1 0 0,1 1 1,0-1-1,0 0 0,0 0 0,0 0 0,0 1 0,0-1 0,0 0 1,0 0-1,0 1 0,0-1 0,0 0 0,0 0 0,0 0 0,0 1 1,0-1-1,0 0 0,0 0 0,0 1 0,0-1 0,0 0 0,0 0 1,0 0-1,0 1 0,0-1 0,1 0 0,-1 0 0,0 0 0,0 0 1,0 1-1,0-1 0,2 2 2,0-1 0,0 1 0,1-1 0,-1 0-1,0 1 1,0-1 0,1 0 0,-1 0 0,0-1 0,1 1 0,-1 0 0,1-1 0,2 1 0,7-1-2,-1 0 0,1 0 0,0-1 0,-1-1 0,1 0 0,-1-1 0,0 0 0,1 0 0,-1-1 0,-1-1 1,1 0-1,-1 0 0,0-1 0,0 0 0,0-1 0,-1 0 0,15-15 0,-24 22-14,1-1-1,-1 1 1,1 0 0,-1-1-1,1 1 1,-1-1-1,1 1 1,-1-1 0,1 1-1,-1-1 1,0 1-1,1-1 1,-1 1 0,0-1-1,1 1 1,-1-1 0,0 1-1,0-1 1,1 0-1,-1 1 1,0-1 0,0 0-1,0 1 1,0-1-1,0 0 1,0 1 0,0-1-1,0 1 1,0-1 0,0 0-1,-1 1 1,1-1-1,0 0 1,-1 0 0,-22-6 1163,-31 11 536,52-4-1679,1 1-1,-1-1 1,0 0-1,1 0 0,-1 1 1,1-1-1,-1 1 0,1 0 1,-1-1-1,1 1 1,-1 0-1,1 0 0,-1 0 1,1 0-1,0 0 0,0 0 1,-1 0-1,1 0 1,0 0-1,0 1 0,0-1 1,0 0-1,1 1 0,-1-1 1,-1 4-1,2-3 2,0 1 0,0-1 0,0 0 0,1 1 0,-1-1 0,1 1 0,-1-1 0,1 0 0,0 0 0,0 1 0,0-1 0,0 0 0,0 0 0,0 0 0,3 3 0,6 7 109,0 0 0,1 0 0,1-1 0,13 10 0,-13-12-366,0 0 1,0-1-1,1-1 0,1 0 1,-1 0-1,1-1 1,0-1-1,25 6 0,-20-8-984,1 0 0,-1-2 0,1 0 0,-1-1-1,1 0 1,22-5 0,2-3-1692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20.3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609 98 28,'-125'20'2376,"-9"-1"506,-187 54-1,294-61-2586,27-12-291,0 0 1,0 0-1,0 0 0,-1 0 0,1 0 0,0 1 1,0-1-1,0 0 0,0 0 0,0 0 1,0 0-1,0 0 0,0 1 0,0-1 0,0 0 1,0 0-1,0 0 0,0 1 0,0-1 0,0 0 1,0 0-1,0 0 0,0 0 0,0 1 1,0-1-1,0 0 0,0 0 0,0 0 0,0 0 1,0 1-1,0-1 0,0 0 0,0 0 0,0 0 1,0 0-1,1 0 0,-1 1 0,0-1 1,0 0-1,0 0 0,0 0 0,0 0 0,0 0 1,1 0-1,-1 0 0,0 0 0,0 1 0,0-1 1,0 0-1,1 0 0,-1 0 0,0 0 1,0 0-1,0 0 0,0 0 0,1 0 0,-1 0 1,0 0-1,0 0 0,52 4 184,483-51 49,-435 33-221,514-76 61,-85 11-424,-491 76-146,-29 6-5001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21.1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52 287 816,'-50'-5'4655,"50"5"-4633,0-1 1,0 1-1,0 0 1,0 0-1,0 0 0,0 0 1,1 0-1,-1 0 1,0 0-1,0 0 1,0 0-1,0 0 1,0-1-1,0 1 1,0 0-1,0 0 0,0 0 1,0 0-1,0 0 1,0 0-1,0 0 1,0-1-1,0 1 1,0 0-1,0 0 0,0 0 1,0 0-1,0 0 1,0 0-1,0 0 1,0-1-1,0 1 1,0 0-1,0 0 0,0 0 1,0 0-1,0 0 1,0 0-1,0 0 1,0 0-1,0-1 1,0 1-1,-1 0 1,1 0-1,0 0 0,0 0 1,0 0-1,0 0 1,0 0-1,0 0 1,0 0-1,0 0 1,-1 0-1,1 0 0,0 0 1,0 0-1,0 0 1,0 0-1,0 0 1,0 0-1,30-5 313,650-33 26,-187 12-381,1141-40-1,3 41 33,-623 12-2,-857 11 7,730-39 84,-673 0 267,-169 30-338,-44 11-30,41-7-10,-39 6 9,-1 1 0,1 0 0,0-1 0,-1 1 0,1 0 0,-1 1 0,1-1 1,-1 0-1,1 1 0,-1-1 0,1 1 0,-1 0 0,1 0 0,2 1 0,-3 2 4,0 0 0,0 0 0,0 0 0,0 1 0,-1-1 0,0 1 0,0-1 0,0 1 0,0-1 0,0 8 0,1 6 27,117 453 756,-75-308-626,-39-144-243,14 63 268,-17-75-400,-2 0 0,1 0 0,-1-1 0,1 1 0,-2 0 0,1 0 0,-1-1 0,0 1 1,-4 10-1,5-16 62,0 0 1,-1 0 0,1 0 0,-1 0-1,1 0 1,-1 0 0,0 0 0,1-1-1,-1 1 1,0 0 0,0 0 0,1-1-1,-1 1 1,0 0 0,0-1 0,0 1-1,0-1 1,0 1 0,0-1 0,0 0-1,0 1 1,0-1 0,0 0 0,-1 1-1,-16-1-2087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21.9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558 1 272,'-534'139'2814,"510"-129"-1372,28-7-433,13-8-566,2 1-369,0 0 1,1 2-1,-1 0 1,1 1-1,37 3 1,-11-1-45,2309 13 23,-574-2 0,485-1 39,-2208-11-166,7-1 792,126 15 0,-137 0-633,-55-14-91,1 0 0,0 0 0,0 0 0,0 0 0,0 0 0,0 0 0,0 0 0,0 0 0,0 1 0,-1-1 0,1 0 0,0 0 0,0 0 0,0 0 0,0 0 0,0 0 0,0 1 0,0-1 0,0 0 0,0 0 0,0 0 0,0 0 0,0 0 0,0 1 0,0-1 0,0 0 0,0 0 0,0 0 0,0 0 0,0 0 0,0 1 0,0-1 0,0 0 0,1 0 0,-1 0 0,0 0 0,0 0 0,0 0 0,0 0 0,0 1 0,0-1 0,0 0 0,0 0 0,0 0 0,1 0 0,-1 0 0,0 0 0,0 0 0,0 0 0,0 0 0,0 0 0,0 0 0,1 0 0,-1 0 0,0 0 0,0 0 0,0 0 0,0 0 0,0 0 0,1 0 0,-1 0 0,0 0 0,0 0 0,-33 1-1528,-18-7-2058,16 2 1476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7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17 944,'-9'-4'2084,"7"3"-1514,0 0-1,-1 0 1,1 0-1,0 0 1,-1 0 0,1 0-1,-1 1 1,0-1-1,1 1 1,-3 0 0,-12-4 4318,24 4-3083,-7 0-1511,3 0-228,1 1 1,-1-1 0,0 1-1,0 0 1,0 0-1,1 0 1,-1 0-1,0 1 1,-1 0 0,1-1-1,0 1 1,0 0-1,-1 0 1,5 4-1,11 6 199,9 2-126,-1 2 0,0 1 0,-1 1 1,31 29-1,-22-18-48,39 26 0,-49-38-80,-2 2 0,0 1-1,-1 1 1,21 27-1,42 40 36,-46-55-35,33 32-29,-45-40 6,37 29 0,23 22 3,-24-13 37,99 78 1,-138-121-37,34 38 0,-47-47 8,1 1 12,0-1-15,0 1 0,-1 0 0,12 20 0,-47-63-7478,-8-13-119,18 26 4731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2.5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63 439 1344,'-19'-169'8904,"17"96"-2123,14 125-5268,-10 27-1642,-3 0 0,-3 1-1,-16 82 1,13-103-892,3-86-2462,-4-47 2611,-1-106 501,7 60 3362,1 119-2948,1 1 1,0 0-1,0-1 0,0 1 0,0-1 0,0 1 0,0-1 0,0 1 0,0-1 0,0 1 0,0-1 0,0 1 0,1 0 0,-1-1 0,0 1 0,0-1 0,0 1 0,0 0 0,1-1 0,-1 1 1,0-1-1,0 1 0,1 0 0,-1-1 0,0 1 0,1 0 0,-1-1 0,0 1 0,1 0 0,-1 0 0,1 0 0,-1-1 0,0 1 0,1 0 0,-1 0 0,1 0 0,-1 0 0,1-1 0,-1 1 1,1 0-1,0 0 0,22 11 517,21 26-546,-43-36 39,17 19-18,-1 0-1,-1 1 1,23 39-1,-22-34-107,0 0-1,22 25 0,-37-50 24,-1 1 0,0-1 0,1 1 0,-1-1 0,1 0 0,-1 0-1,1 0 1,-1 0 0,1 0 0,0 0 0,0 0 0,-1 0 0,1 0 0,0-1-1,0 1 1,0-1 0,0 0 0,0 1 0,0-1 0,0 0 0,0 0-1,0 0 1,0 0 0,-1-1 0,3 0 0,0 0-36,0-1-1,0 0 1,0 0 0,0 0 0,-1 0-1,1-1 1,-1 0 0,0 1 0,1-1-1,-1-1 1,2-2 0,7-9-139,-2 0-1,0-1 1,0 0 0,9-23-1,-4 1 259,-2-2 0,-2 1-1,-1-1 1,-2-1 0,-2 0-1,-1 0 1,-2 0 0,-5-69-1,2 109-14,0 1-1,0-1 1,0 0 0,0 1-1,0-1 1,0 0-1,0 0 1,0 1 0,0-1-1,0 0 1,0 1-1,0-1 1,-1 0-1,1 1 1,0-1 0,0 0-1,-1 1 1,1-1-1,-1 0 1,1 1-1,0-1 1,-1 1 0,1-1-1,-1 1 1,1-1-1,-2 0 1,-10 14 200,-6 30-161,10-12-51,2 0 0,0 0-1,3 1 1,0 0 0,2 0 0,6 62 0,-1-59-983,2-1 1,1 0-1,16 45 1,-19-68-498,0-1 1,0 0 0,1 0 0,0 0-1,13 17 1,-4-12-827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3.6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164 257 504,'0'-2'323,"-1"0"-1,1 1 1,-1-1-1,1 0 1,0 0-1,0 0 1,0 1-1,0-1 1,0 0-1,0 0 1,0 0-1,1 0 1,-1 1-1,1-1 1,-1 0-1,1 0 1,0 1-1,-1-1 1,1 0-1,0 1 1,0-1-1,0 1 1,3-3-1,36-40-72,-21 24 356,-15 16-502,0-1 1,-1 0 0,0 0-1,0 0 1,0 0 0,-1 0 0,1 0-1,-1-1 1,0 1 0,-1-1-1,2-8 1,-3 12-62,0 0-1,0 0 1,0 0-1,0 0 1,-1 0-1,1 0 1,-1 0-1,1 0 1,-1 0-1,0 0 0,0 0 1,0 0-1,0 1 1,0-1-1,0 0 1,0 1-1,-1-1 1,1 0-1,-1 1 1,1 0-1,-1-1 1,1 1-1,-1 0 1,0 0-1,0 0 1,1 0-1,-1 0 1,0 0-1,0 0 1,0 1-1,0-1 1,0 1-1,0-1 1,0 1-1,-3 0 1,-3-1-27,1 0 1,-1 1-1,1 0 1,-1 0-1,1 1 1,-1 0-1,1 0 1,0 1-1,-1 0 1,1 0-1,0 1 1,0 0-1,0 0 1,1 1-1,-1-1 1,1 1-1,0 1 1,0-1-1,0 1 1,0 0-1,1 1 1,-5 5-1,4-3-8,0-1-1,0 1 1,1 0-1,0 0 1,0 1-1,1-1 0,0 1 1,0 0-1,1 0 1,1 1-1,-1-1 1,2 1-1,-1-1 0,1 1 1,0-1-1,2 20 1,-1-26 0,0 0 0,1 0 0,-1 0-1,0 0 1,1-1 0,0 1 0,0 0 0,0 0 0,0 0 0,0-1 0,0 1 0,1 0 0,-1-1 0,1 1-1,0-1 1,0 0 0,0 0 0,0 0 0,0 0 0,0 0 0,1 0 0,-1 0 0,1-1 0,-1 1 0,1-1-1,0 1 1,-1-1 0,1 0 0,0 0 0,0-1 0,0 1 0,0 0 0,-1-1 0,1 0 0,0 0 0,0 0-1,0 0 1,0 0 0,0 0 0,0-1 0,0 1 0,0-1 0,0 0 0,2-1 0,4-1 8,-1 0 0,0 0 0,0-1 0,0 0 0,-1 0 0,0-1-1,0 0 1,0-1 0,0 1 0,-1-1 0,1 0 0,-2-1 0,1 1 0,5-10 0,-7 7 92,0 0-1,-1 0 1,0-1-1,0 1 1,-1-1 0,0 0-1,-1 0 1,0 0-1,-1 0 1,0 0-1,-1 0 1,1 1 0,-2-1-1,0 0 1,0 0-1,0 0 1,-7-13-1,1 64 315,9-27-397,1 0 0,0-1 0,1 1 0,1-1 0,0 0 0,1 0 0,8 16 0,-12-27-16,0 1 0,0-1-1,1 0 1,-1 0 0,0 0 0,1 1 0,0-1 0,-1 0 0,1-1 0,0 1 0,0 0-1,0-1 1,0 1 0,0-1 0,1 1 0,-1-1 0,0 0 0,1 0 0,-1 0-1,1 0 1,-1-1 0,1 1 0,-1 0 0,1-1 0,-1 0 0,1 0 0,0 0 0,-1 0-1,1 0 1,0 0 0,-1-1 0,1 1 0,-1-1 0,1 0 0,-1 0 0,1 0-1,-1 0 1,0 0 0,1 0 0,-1 0 0,0-1 0,0 0 0,0 1 0,0-1 0,2-2-1,3-3 4,0 0 0,0 0-1,-1-1 1,0 0 0,-1 0-1,1 0 1,-2 0 0,1-1-1,-1 0 1,4-12 0,16-30 249,-24 50-258,1 1 0,-1 0-1,1 0 1,-1-1 0,1 1-1,-1 0 1,1 0 0,-1 0-1,1 0 1,-1 0 0,1 0-1,0 0 1,-1 0-1,1 0 1,-1 0 0,1 0-1,-1 0 1,1 0 0,-1 0-1,1 0 1,-1 1 0,1-1-1,-1 0 1,1 0 0,-1 1-1,1-1 1,-1 0-1,1 1 1,-1-1 0,1 0-1,-1 1 1,0-1 0,1 1-1,-1-1 1,0 1 0,1-1-1,-1 1 1,0-1 0,0 1-1,0-1 1,1 1-1,-1 0 1,17 23-51,-17-23 50,74 111 58,-67-114 163,0-12-123,6-20-54,-12 30-30,40-139-7,-41 143-11,0 0 0,0 0 0,0 0 1,1-1-1,-1 1 0,0 0 0,0 0 0,0 0 0,0 0 1,0 0-1,0-1 0,0 1 0,0 0 0,1 0 0,-1 0 1,0 0-1,0 0 0,0-1 0,0 1 0,0 0 0,1 0 1,-1 0-1,0 0 0,0 0 0,0 0 0,1 0 0,-1 0 1,0 0-1,0 0 0,0 0 0,0 0 0,1 0 0,-1 0 1,0 0-1,0 0 0,0 0 0,1 0 0,-1 0 1,0 0-1,0 0 0,0 0 0,0 0 0,1 0 0,-1 0 1,0 0-1,0 1 0,0-1 0,0 0 0,1 0 0,-1 0 1,0 0-1,0 0 0,0 1 0,0-1 0,0 0 0,0 0 1,0 0-1,1 0 0,-1 1 0,0-1 0,11 20-53,7 24 15,-17-39 51,0 1 1,1-1-1,0 0 0,0 0 0,0 0 1,1 0-1,0 0 0,0-1 0,0 1 1,0-1-1,1 0 0,3 4 0,-5-6-1,0-1 0,0 0 0,0-1 0,0 1 0,0 0 0,0 0 0,0-1 0,0 0 0,1 1 0,-1-1 0,0 0 0,0 0 0,0 0 0,0 0 0,1 0 0,-1 0 0,0-1 0,0 1 0,0-1 0,0 0 0,0 1 0,0-1 0,0 0 0,0 0 0,0 0 0,0-1 0,-1 1 0,1 0 0,0-1 0,-1 1 0,1-1 0,1-2 0,6-5 88,0 0 0,-1 0 0,0 0 0,-1-1 1,8-12-1,15 89 273,-28-64-362,1-1 0,-1 1 1,1-1-1,0 0 1,0 0-1,0-1 1,0 1-1,0 0 0,0-1 1,0 0-1,1 0 1,-1 0-1,0 0 0,1 0 1,-1-1-1,1 1 1,-1-1-1,1 0 0,-1 0 1,1 0-1,-1-1 1,7-1-1,9-1 29,-1-1 1,31-11-1,-48 14-37,21-7 28,0-1 0,29-15 0,-46 21-24,1-1 0,0 1 0,-1-1-1,1 0 1,-1 0 0,0-1 0,-1 0 0,1 0-1,-1 0 1,0 0 0,0 0 0,0-1 0,3-7-1,-6 12-4,-1 0-1,1 0 1,-1 0-1,0-1 1,1 1-1,-1 0 1,0 0-1,0 0 1,1 0-1,-1 0 0,0 0 1,0 0-1,0 0 1,0-1-1,-1 1 1,1 0-1,0 0 1,0 0-1,-1 0 1,1 0-1,0 0 0,-1 0 1,1 0-1,-1 0 1,0 0-1,0-1 1,-1 1 0,1 0 0,-1 0 1,1 0-1,-1 1 0,1-1 1,-1 1-1,0-1 0,1 1 1,-1-1-1,0 1 0,1 0 0,-1 0 1,0 0-1,0 0 0,-2 0 1,-3 1 8,0 0-1,0 1 1,0 0 0,-1 0 0,2 0-1,-1 1 1,-7 4 0,10-5 2,0 1-1,1-1 1,-1 1 0,1 0-1,0 1 1,-1-1-1,2 0 1,-1 1 0,0 0-1,1 0 1,0 0 0,-1 0-1,2 0 1,-1 0 0,0 0-1,1 1 1,0-1-1,0 0 1,0 1 0,0-1-1,1 1 1,0-1 0,0 1-1,0 0 1,0-1 0,1 1-1,0-1 1,0 0-1,2 7 1,-1-5-150,0 0 0,0-1 0,1 1-1,0-1 1,0 1 0,0-1 0,1 0 0,-1 0 0,1 0-1,1-1 1,-1 1 0,1-1 0,-1 0 0,1 0-1,0-1 1,1 1 0,-1-1 0,0 0 0,1-1-1,0 1 1,7 1 0,9 0-1938,-1-2-1,1 0 1,0-2 0,42-4-1,-22 0-949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5.9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128 52 280,'10'-45'6929,"-4"38"-3565,-4 31-2551,-5 14-722,-2-1 1,-1 0 0,-3 0-1,0-1 1,-27 64 0,-6 25-74,18-41-1,14-49 25,8-28 0,3-9 17,20-85-210,-3-1 0,10-158-1,-28 246 162,0 0-1,0 0 0,0 0 0,0 0 0,0 0 0,0 0 1,0 0-1,0 0 0,0 0 0,0 1 0,0-1 0,0 0 0,0 0 1,0 0-1,0 0 0,0 0 0,0 0 0,1 0 0,-1 0 1,0 0-1,0 0 0,0 0 0,0 0 0,0 0 0,0 0 0,0 0 1,0 0-1,0 1 0,1-1 0,-1 0 0,0 0 0,0 0 1,0 0-1,0 0 0,0 0 0,0 0 0,0 0 0,0-1 1,1 1-1,-1 0 0,0 0 0,0 0 0,0 0 0,0 0 0,0 0 1,0 0-1,0 0 0,0 0 0,0 0 0,0 0 0,1 0 1,-1 0-1,0 0 0,9 19 305,13 41 41,-13-36-174,20 42 204,43 72 0,-27-54-847,-44-83 332,0 0 0,0 0 0,-1 0 0,1 0 1,-1 1-1,1-1 0,0 0 0,-1 0 1,0 0-1,1 0 0,-1 1 0,0-1 1,0 0-1,0 0 0,1 1 0,-1-1 1,-1 0-1,1 0 0,0 0 0,0 1 0,0-1 1,-1 0-1,1 0 0,-1 2 0,0-2-156,-1-1-1,1 0 1,0 0-1,0 0 1,0 0-1,0 0 0,-1 0 1,1 0-1,0 0 1,0 0-1,0-1 1,-1 1-1,1-1 0,0 1 1,0 0-1,0-1 1,0 0-1,0 1 1,0-1-1,0 0 0,0 1 1,0-1-1,0 0 1,0 0-1,0-1 1,-13-10-2292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6.2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5 1504,'-7'0'1152,"5"0"-428,0 2-292,4 0-168,5 2-104,7 1-72,4-3-64,7 0-76,5-2-116,7-2-232,5-3-384,2-1-452,4-2-260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6.6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227 368 268,'2'0'270,"-1"0"1,1 0-1,-1 0 1,1 0-1,-1-1 0,1 1 1,-1-1-1,1 1 0,-1-1 1,1 1-1,-1-1 0,0 0 1,1 0-1,-1 1 1,0-1-1,1 0 0,0-2 1,-2 3-150,-1-1 1,1 1-1,0-1 1,-1 0-1,1 1 1,-1-1-1,1 1 1,-1-1-1,1 1 1,-1-1-1,1 1 0,-1-1 1,1 1-1,-1-1 1,0 1-1,1 0 1,-1-1-1,1 1 1,-1 0-1,0 0 1,1 0-1,-1-1 1,0 1-1,0 0 1,-8-2 151,0-1 0,0 2 1,0-1-1,-16 0 0,8 4-245,1 0-1,-1 1 1,-30 10-1,42-11-21,0-1 0,0 1-1,0 0 1,0 1 0,0-1 0,0 1-1,1 0 1,-1 0 0,1 0-1,0 1 1,0-1 0,0 1 0,1 0-1,-1 0 1,1 1 0,-3 4 0,5-8 3,0 0 0,1 0 0,-1 1 0,1-1 0,-1 0 0,1 1 0,-1-1 0,1 0 0,0 1 0,0-1 0,-1 0 0,1 1 0,0-1 0,0 1 0,1-1 0,-1 0 0,0 1 0,0-1 0,1 1 0,-1-1 0,0 0 0,1 1 0,0-1 0,-1 0 0,1 0 0,0 0 0,-1 1 0,1-1 0,0 0 0,0 0 0,0 0 0,0 0 0,0 0 0,0 0 0,0-1 0,1 1 0,-1 0 1,0 0-1,0-1 0,1 1 0,-1-1 0,0 1 0,1-1 0,-1 0 0,0 1 0,1-1 0,-1 0 0,0 0 0,1 0 0,2 0 0,5 0 16,-1 0 0,1 0 0,0-1 0,-1 0 0,1 0 1,14-5-1,-12 1-27,0 0 1,0-1-1,0 0 1,-1 0-1,0-1 1,-1 0 0,1-1-1,-1 0 1,-1-1-1,0 0 1,0 0-1,0-1 1,-1 0 0,-1 0-1,0 0 1,0-1-1,-1 0 1,0 0-1,3-15 1,-3 11 164,-1-1-1,0 1 1,-1-1 0,-1 0 0,-1 0 0,0 0-1,-1 0 1,-1 0 0,0 0 0,-1 0-1,-1 0 1,-1 0 0,0 1 0,-6-17 0,9 31-116,1 0 1,0 0-1,0 0 1,-1 0 0,1 1-1,-1-1 1,1 0-1,-1 0 1,1 0 0,-1 0-1,1 1 1,-1-1-1,0 0 1,1 0 0,-1 1-1,0-1 1,0 1 0,0-1-1,1 1 1,-1-1-1,0 1 1,0-1 0,-1 0-1,1 2-15,0-1 0,0 0 0,0 0 0,1 1 0,-1-1 0,0 1-1,0-1 1,1 1 0,-1-1 0,0 1 0,1-1 0,-1 1 0,0 0 0,1-1 0,-1 1 0,1 0-1,-1-1 1,1 1 0,0 0 0,-1 1 0,-2 3 31,1 0 1,0 0-1,0 1 1,1-1-1,0 1 1,0-1-1,-1 7 1,4 22-62,1 0 0,2 0 1,1-1-1,1 0 0,2 0 1,2-1-1,1 0 0,1-1 0,1 0 1,30 45-1,-42-72-392,1-1 0,-1 0 0,1 1 0,-1-1-1,1 0 1,0-1 0,7 6 0,-9-7 32,0-1-1,0 1 1,0 0-1,1-1 1,-1 1 0,0-1-1,1 0 1,-1 1-1,0-1 1,1 0 0,-1 0-1,1 0 1,-1 0-1,0 0 1,1 0 0,-1-1-1,3 1 1,7-4-2554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7.1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0 24,'-9'6'7396,"10"10"-4473,14 27-3079,-6-18 694,5 49-384,-13-58-59,2 0 0,0 0 0,1 0-1,0-1 1,1 0 0,7 16 0,-12-31-55,1 0 0,-1 1 0,0-1 0,0 0 1,0 1-1,1-1 0,-1 0 0,0 1 0,0-1 0,1 0 0,-1 0 0,0 1 0,1-1 0,-1 0 0,0 0 1,1 1-1,-1-1 0,0 0 0,1 0 0,-1 0 0,1 0 0,-1 0 0,0 0 0,1 0 0,-1 0 1,1 0-1,-1 0 0,0 0 0,1 0 0,-1 0 0,1 0 0,-1 0 0,0 0 0,1 0 0,-1 0 0,1-1 1,15-12 891,8-23 33,-23 35-914,14-28 222,20-54 0,-23 50 724,21-37 1,-33 69-948,0 1 1,1-1-1,-1 1 1,0 0 0,1-1-1,-1 1 1,0-1-1,1 1 1,-1 0 0,0 0-1,1-1 1,-1 1-1,1 0 1,-1 0 0,1-1-1,-1 1 1,1 0-1,-1 0 1,1 0 0,-1 0-1,1 0 1,-1 0-1,1 0 1,-1-1 0,1 2-1,-1-1 1,1 0-1,-1 0 1,1 0-1,-1 0 1,1 0 0,0 1-1,21 12 451,12 22-435,-13-9-23,-3-4 115,31 31 0,-48-56-92,0 1 1,0-1 0,0 0 0,1 1-1,-1-1 1,1 1 0,0 0 0,-1-1-1,1 1 1,0 0 0,0 0 0,1 0-1,1-2 1,5 2-26,-1 0-1,1 0 1,-1 1-1,1 0 1,0 0-1,17 2 0,-10-1-25,-14 0-10,-1-1 0,0 1 0,1 0-1,-1-1 1,0 1 0,1-1-1,-1 1 1,0-1 0,1 0 0,-1 0-1,0 1 1,0-1 0,0 0 0,0 0-1,0 0 1,1-2 0,-1 2-1,0 0 1,0 0-1,0 0 1,0 0-1,0 0 1,0 0-1,0 1 1,1-1-1,-1 0 0,0 0 1,1 1-1,-1-1 1,0 1-1,1-1 1,-1 1-1,0 0 1,1-1-1,-1 1 1,1 0-1,-1 0 0,1 0 1,-1 0-1,0 0 1,3 1-1,0 0-82,0 0 0,0 1 0,0 0 0,-1 0-1,1 0 1,0 0 0,-1 0 0,0 1 0,0-1-1,0 1 1,0 0 0,0 0 0,0 0 0,-1 0-1,1 1 1,-1-1 0,0 1 0,0-1 0,0 1-1,-1 0 1,1 0 0,-1 0 0,0 0 0,0 0-1,0 0 1,0 0 0,-1 7 0,0-11 12,0 1 1,0-1 0,0 0-1,0 0 1,0 0-1,1 0 1,-1 0 0,0 1-1,0-1 1,0 0-1,0 0 1,0 0 0,0 0-1,0 0 1,-1 1-1,1-1 1,0 0 0,0 0-1,0 0 1,0 0-1,0 0 1,0 1 0,0-1-1,0 0 1,0 0-1,0 0 1,0 0 0,0 0-1,-1 0 1,1 1-1,0-1 1,0 0 0,0 0-1,0 0 1,0 0 0,0 0-1,-1 0 1,1 0-1,0 0 1,0 0 0,0 0-1,0 0 1,-1 0-1,1 0 1,0 0 0,0 0-1,0 0 1,0 0-1,0 0 1,-1 0 0,1 0-1,0 0 1,-10-7-3005,-6-14-1831,10 4 2038,1-3 25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7.4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84 476,'-7'-19'2256,"5"2"-268,-1 3-515,1 3-373,0 3-256,-1 0-216,3 4-140,3 1-164,-1 3-188,3 3-724,-3 1-364,7-2-648,-2 2-441,0 0-235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8.2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227 3 388,'-17'-2'1741,"-1"1"0,-28 2 0,42-1-1632,0 0 1,0 1 0,0-1-1,0 1 1,0 0-1,0 0 1,1 1-1,-1-1 1,0 1 0,1 0-1,-1 0 1,1 0-1,-1 0 1,1 0 0,0 1-1,0-1 1,-5 7-1,7-7-92,0 0-1,0-1 0,1 1 1,-1 0-1,0 0 0,1 0 1,0 0-1,-1 0 0,1 0 1,0-1-1,0 1 0,0 0 1,0 0-1,0 0 0,0 0 1,1 0-1,-1 0 0,1 0 1,-1 0-1,1 0 0,0-1 1,0 1-1,0 0 0,0-1 1,0 1-1,0 0 0,0-1 1,0 1-1,1-1 0,-1 0 1,1 1-1,-1-1 0,1 0 1,-1 0-1,1 0 0,2 1 1,9 7 36,1-1 1,0 0 0,21 7 0,-23-10-5,2 1-13,27 13 11,-39-18-46,0 0 1,0 0-1,0 0 1,0 0-1,0 0 1,0 1-1,-1-1 1,1 1-1,0-1 1,-1 1-1,0 0 1,1 0-1,-1 0 1,2 3-1,-3-4 1,0 1-1,-1-1 0,1 1 1,0-1-1,-1 0 0,1 1 0,-1-1 1,1 0-1,-1 1 0,0-1 0,0 0 1,1 0-1,-1 1 0,0-1 0,0 0 1,0 0-1,0 0 0,0 0 1,-1 0-1,1-1 0,0 1 0,0 0 1,-1 0-1,1-1 0,0 1 0,-1-1 1,1 1-1,0-1 0,-3 1 0,-46 13 47,49-14-45,-18 4 88,0 1 290,-1 0 1,-1-2-1,1 0 1,0-1-1,-1-2 1,-25-1-1,98-19 1836,3 5-2013,-18 6-390,-1-1 0,0-1 0,-1-2 0,0-2-1,63-37 1,-94 50 199,-1-1 1,1 0-1,-1 0 0,0 0 1,0 0-1,0 0 0,-1-1 1,1 1-1,-1-1 0,0 1 0,0-1 1,0 0-1,0 0 0,-1 0 1,0 0-1,1 0 0,-1 0 1,0-8-1,-1 11 33,-1 1-25,0-1 12,-1 0 0,1 0 1,0 1-1,-1-1 0,1 0 1,0 0-1,0 0 0,0-1 1,0 1-1,0 0 1,0 0-1,0 0 0,1-1 1,-1 1-1,0 0 0,1-1 1,-1 1-1,1-1 0,-1 1 1,1-1-1,-1-1 1,1 2-39,2 4-154,-1 0 150,0 0 1,0 0-1,0 0 1,0 0-1,0 0 1,-1 0-1,0 0 1,1 0-1,-1 0 1,0 0-1,-1 1 1,0 3 0,1-4 8,-4 43 11,3-36-13,0 1-1,0 0 1,1-1 0,1 14 0,-1-23 2,1 1 0,0 0 1,-1-1-1,1 1 1,0-1-1,0 1 0,0-1 1,0 1-1,0-1 1,0 0-1,0 1 0,0-1 1,1 0-1,-1 0 1,1 0-1,-1 0 0,0 0 1,1 0-1,0 0 0,-1-1 1,1 1-1,-1 0 1,1-1-1,0 1 0,0-1 1,-1 0-1,1 0 1,0 0-1,0 0 0,-1 0 1,3 0-1,66-7-217,-49 4 98,-9 2 65,25-2-236,-37 3 288,0 0 0,0 0 1,0 0-1,0 0 0,0 0 0,0 0 1,0 0-1,0 0 0,0 0 1,-1 1-1,1-1 0,0 0 0,0 0 1,0 0-1,0 0 0,0 0 1,0 0-1,0 0 0,0 0 0,0 0 1,0 1-1,0-1 0,0 0 1,0 0-1,0 0 0,0 0 0,0 0 1,0 0-1,0 0 0,0 0 0,0 0 1,0 1-1,0-1 0,0 0 1,0 0-1,1 0 0,-1 0 0,0 0 1,0 0-1,0 0 0,0 0 1,0 0-1,0 0 0,0 0 0,0 0 1,0 1-1,0-1 0,0 0 1,0 0-1,1 0 0,-1 0 0,0 0 1,0 0-1,0 0 0,0 0 1,0 0-1,0 0 0,0 0 0,0 0 1,1 0-1,-1 0 0,0 0 1,0 0-1,0 0 0,0 0 0,-21 10-21,2-2 21,-1 0 0,2 1 0,-1 1-1,1 1 1,1 1 0,0 0 0,-20 19-1,37-31-22,0 0-1,-1 0 0,1 0 0,0 0 1,0 0-1,0 0 0,0 0 0,0 0 1,-1 1-1,1-1 0,0 0 0,0 0 1,0 0-1,0 0 0,0 0 0,0 0 1,-1 0-1,1 0 0,0 0 0,0 0 1,0 1-1,0-1 0,0 0 0,0 0 1,0 0-1,0 0 0,0 0 0,0 0 1,-1 1-1,1-1 0,0 0 0,0 0 1,0 0-1,0 0 0,0 0 0,0 1 0,0-1 1,0 0-1,0 0 0,0 0 0,0 0 1,0 0-1,0 1 0,1-1 0,-1 0 1,0 0-1,0 0 0,0 0 0,0 0 1,0 1-1,0-1 0,0 0 0,0 0 1,0 0-1,0 0 0,1 0 0,-1 0 1,0 0-1,0 0 0,0 1 0,0-1 1,0 0-1,0 0 0,1 0 0,-1 0 1,0 0-1,0 0 0,16-4-2018,21-10-2204,-35 13 3932,22-9-2221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8.5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91 330 156,'-2'-1'812,"-1"0"-1,1 0 1,-1 0 0,1 1-1,-1-1 1,1 1 0,-1-1-1,0 1 1,1 0 0,-4 0-1,3 1-555,1-1 0,0 0 0,0 1-1,0 0 1,0-1 0,0 1 0,1 0 0,-1 0-1,0 0 1,0 0 0,-2 2 0,1 0-214,0 1 1,0-1 0,0 0-1,1 1 1,0 0-1,-1-1 1,1 1-1,0 0 1,1 0-1,-1 1 1,1-1 0,-2 6-1,2-6-103,0-1-1,1 0 0,-1 1 1,1-1-1,0 1 1,0-1-1,0 0 0,0 1 1,1-1-1,-1 1 1,1-1-1,0 0 0,0 1 1,2 4-1,-2-7-117,0 0 0,0 0 1,0 0-1,0 0 0,0 0 0,0 0 0,0 0 0,0 0 0,0-1 0,1 1 1,-1 0-1,0-1 0,1 1 0,-1-1 0,0 0 0,1 1 0,-1-1 0,0 0 1,1 0-1,-1 0 0,1 0 0,-1 0 0,0 0 0,1 0 0,-1 0 0,0 0 0,1-1 1,-1 1-1,0-1 0,1 1 0,-1-1 0,0 1 0,0-1 0,1 0 0,-1 1 1,0-1-1,1-1 0,13-7-2335</inkml:trace>
  <inkml:trace contextRef="#ctx0" brushRef="#br0" timeOffset="1">110 69 1072,'-12'-19'1436,"1"4"-396,4 1-316,-2 5-236,2 3-164,4 2-132,1 2-124,4 2-192,3 2-464,4 0-616,7 0-360,-2 2-188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39.2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165 35 1932,'-3'2'357,"0"0"0,1 0 0,-1 0 0,1 0 0,0 1 0,0-1 0,-1 1 0,2-1 0,-1 1 0,0 0 0,0 0 0,1 0 0,0 0 0,-2 5 0,1-2-142,1 1 1,0-1-1,0 0 1,0 1-1,1-1 1,0 0-1,1 11 1,-1-12-192,1 1 0,0-1 0,0 0 0,0 0 0,0 0 1,1 0-1,0 0 0,0 0 0,0 0 0,1-1 0,-1 1 1,1-1-1,0 0 0,1 0 0,-1 0 0,1 0 1,0 0-1,0-1 0,0 0 0,4 4 0,-3-6-13,-1 1-1,1-1 0,0 0 0,0 0 1,-1 0-1,1-1 0,0 0 1,0 0-1,0 0 0,-1 0 1,1-1-1,0 1 0,0-1 0,-1-1 1,1 1-1,-1-1 0,1 0 1,-1 0-1,1 0 0,-1 0 1,0-1-1,0 1 0,0-1 0,-1 0 1,1-1-1,-1 1 0,1 0 1,-1-1-1,3-4 0,-4 5-9,1 0 0,-1-1-1,0 1 1,0-1 0,0 1-1,0-1 1,0 0 0,-1 0-1,0 0 1,0 0 0,0 0 0,0 0-1,0 0 1,-1 0 0,0 0-1,0 0 1,0 0 0,0 0-1,-1 0 1,0-1 0,0 1 0,0 0-1,0 1 1,0-1 0,-1 0-1,1 0 1,-1 0 0,0 1-1,-1-1 1,1 1 0,-1 0 0,1 0-1,-6-5 1,-1 1-4,-1 1-1,0 0 1,0 1 0,0 0-1,0 1 1,-1 0 0,0 1 0,1 0-1,-2 0 1,1 1 0,0 1 0,0 0-1,0 0 1,-1 1 0,1 1-1,0-1 1,0 2 0,-1 0 0,1 0-1,1 1 1,-1 1 0,0-1-1,1 2 1,-1-1 0,-9 7 0,19-10 2,-1 0 0,1 0 0,0 0 1,0 0-1,-1 0 0,1 0 0,0 0 1,0 1-1,0-1 0,0 0 1,0 1-1,0-1 0,0 0 0,1 1 1,-1-1-1,0 1 0,1-1 1,-1 1-1,1 0 0,0-1 0,0 1 1,-1-1-1,1 1 0,0 2 0,1-2-36,0 1 1,0-1-1,0 0 0,0 0 0,0 0 0,0 0 0,1 0 0,-1 0 0,1-1 0,-1 1 0,1 0 0,0-1 0,0 1 0,3 2 0,6 2-357,-1 0 1,1-1-1,-1 0 1,1-1-1,17 5 0,0-3-971,0-1-1,0-1 1,42 0-1,-35-48 8300,-29 40-6820,0 1 1,1 0 0,-1 0-1,1 0 1,-1 1 0,1-1-1,0 2 1,0-1-1,0 1 1,0 0 0,0 0-1,0 1 1,0 0 0,0 1-1,12 1 1,-15-1-107,0 0 0,0 0 1,0 0-1,0 0 0,0 1 0,0 0 1,-1 0-1,1 0 0,-1 0 0,1 1 1,-1-1-1,0 1 0,0 0 1,0-1-1,0 2 0,-1-1 0,1 0 1,-1 0-1,0 1 0,0-1 0,0 1 1,0 0-1,-1 0 0,1 0 0,-1-1 1,0 1-1,1 7 0,6 13 468,-7-23-448,-1-1 1,0 0-1,1 1 0,-1-1 1,0 0-1,1 1 1,-1-1-1,1 0 0,-1 0 1,1 0-1,-1 1 1,0-1-1,1 0 0,-1 0 1,1 0-1,-1 0 1,1 0-1,-1 0 1,1 0-1,-1 0 0,1 0 1,-1 0-1,1 0 1,-1 0-1,1 0 0,-1-1 1,0 1-1,1 0 1,4-3 142,-1 0 1,0 0-1,0-1 1,0 1 0,0-1-1,5-7 1,-1 3-226,3-5 131,18-20 1476,1 2 0,62-49 1,-90 78-1396,0 1 0,0-1 0,0 1 0,0 0 0,0 0 0,1 0 0,-1 0 0,0 0 1,1 0-1,-1 0 0,1 1 0,-1-1 0,1 1 0,-1 0 0,4-1 0,-4 2-90,-1-1 0,0 1 0,0-1 0,0 1-1,0-1 1,1 1 0,-1-1 0,0 1 0,0 0-1,0 0 1,0 0 0,0 0 0,-1-1 0,1 1 0,0 0-1,0 0 1,-1 1 0,1-1 0,0 0 0,-1 0-1,2 2 1,1 9-67,-1 0 1,0-1-1,0 1 0,-1 0 0,-1 17 0,3 18-2012,-1-42 1306,0 0 0,1-1 0,0 1 0,0-1-1,0 0 1,0 0 0,1 0 0,0 0 0,-1 0 0,1-1-1,1 1 1,-1-1 0,0 0 0,1-1 0,0 1 0,-1-1 0,8 3-1,2 2-1350,9 6-1108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9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67 32,'-22'-7'5343,"-4"-20"-3793,11 11 116,14 16-1654,1 0 0,-1 0 0,0 0-1,0 1 1,1-1 0,-1 0 0,0 0 0,0 0 0,1 1 0,-1-1 0,0 0 0,0 1 0,1-1 0,-1 0 0,0 1-1,1-1 1,-1 1 0,1-1 0,-1 1 0,0 0 0,1-1 0,-1 1 0,1 0 0,0-1 0,-1 1 0,1 0-1,0-1 1,-1 1 0,1 0 0,0 0 0,0-1 0,-1 1 0,1 1 0,-12 27-47,8-14 56,1 0 0,1 0-1,1 0 1,0 0 0,0 0 0,4 26 0,18 90 775,-20-128-755,11 49 872,-13-56-953,0-1-1,0 1 1,0-1 0,-1 0-1,1 1 1,-1 0 0,-3-6-1,-9-27-923,11 5 340,0 4 495,-1 0 0,-13-45 0,13 58 821,1-1 0,0 0-1,1 0 1,0-24-1,13 38 1926,23 0-2788,-26 2 382,319-33-67,-283 33-89,-28 1-356,-33 0-1372,-65 9-7748,73-10 7563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5.5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 54 864,'-3'-10'2437,"-2"-5"398,-3 11 2675,17-20 1615,-19 309-6362,-1-1-3309,9-296-5500,2-16 3146,2 13 2286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6.4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 0 688,'-14'0'1124,"-1"0"1256,21 1-472,35 0-979,510 25 896,399 29-1680,-736-34-121,343 25 103,-390-46 955,-166 0-1079,0 1 0,0-1 0,-1 1 0,1-1 1,0 1-1,0-1 0,-1 1 0,1 0 0,0-1 0,-1 1 1,1 0-1,0 0 0,-1-1 0,1 1 0,-1 0 0,1 0 1,-1 0-1,0 0 0,1 0 0,-1 0 0,0 0 1,0 0-1,0 0 0,1 0 0,-1 0 0,0-1 0,0 1 1,0 0-1,-1 0 0,1 0 0,0 0 0,0 0 1,-1 2-1,-6 40-40,7-40 48,-18 107 722,-4 131 0,16-145-387,-4 0 0,-26 116 0,35-208-449,0 0 0,0 0 0,0 0 0,-1 0 0,1 0 0,-1 0 1,0 0-1,0 0 0,0-1 0,-1 1 0,1-1 0,-1 1 0,0-1 0,0 0 0,0 0 0,-4 2 1,3-3-286,0 0 1,0-1 0,-1 0 0,1 0-1,-1 0 1,1 0 0,-1-1 0,1 1-1,-1-1 1,1 0 0,-1-1-1,1 1 1,0-1 0,-1 0 0,-5-1-1,-25-6-2248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6.7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50 71 2080,'-45'0'4187,"40"-1"-1345,29-3-1613,793-18 1306,-459 22-2550,-283 0-66,-4 0-732,74-9 0,-116 3-1081,-28 5 1673,0 1 1,0 0-1,0-1 1,0 1 0,-1 0-1,1-1 1,0 1-1,0-1 1,0 1-1,-1-1 1,1 0 0,0 1-1,0-1 1,-1 0-1,1 1 1,-1-1-1,1 0 1,0 0 0,-1 0-1,0 0 1,1 1-1,-1-1 1,1 0 0,-1 0-1,0-2 1,-3-7-2374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7.1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271 208 1360,'9'-9'659,"1"-1"0,-1 0 0,-1 0 0,0-1 0,12-20 0,-17 26-506,-1 1 1,0-1 0,1 0-1,-2 0 1,1 0-1,0-1 1,-1 1-1,0 0 1,0 0 0,-1-1-1,0 1 1,0 0-1,0-1 1,0 1-1,-1-1 1,0 1 0,-1-6-1,1 9-131,1 1 0,0 0 1,-1-1-1,1 1 0,-1-1 0,0 1 0,1 0 1,-1-1-1,0 1 0,0 0 0,0 0 0,0 0 1,0 0-1,0 0 0,0 0 0,0 0 0,-1 0 1,1 0-1,0 0 0,-1 0 0,1 1 0,0-1 1,-1 1-1,1-1 0,-3 0 0,2 1-7,0 1 1,0-1-1,0 1 0,0-1 1,-1 1-1,1-1 1,0 1-1,0 0 0,0 0 1,0 0-1,1 0 0,-1 1 1,0-1-1,0 0 0,-1 3 1,-4 2 13,1 0 1,1 0-1,-1 1 0,1 0 1,0 0-1,1 1 1,-7 13-1,5 4 80,1 0-1,1 1 1,2-1-1,0 1 0,1 0 1,2-1-1,4 33 1,-1-26-8,-3 0 0,0 1 0,-8 59 0,6-87-166,0 0 0,-1-1-1,1 1 1,-1 0 0,0-1-1,0 1 1,-1-1 0,0 1 0,1-1-1,-1 0 1,0 0 0,-1 0-1,1-1 1,-1 1 0,0-1-1,0 0 1,0 0 0,0 0-1,0 0 1,0-1 0,-1 0-1,0 0 1,1 0 0,-7 1 0,5-1-277,1-1 1,-1 0 0,0 0 0,0-1 0,1 0-1,-1 0 1,0 0 0,0-1 0,1 0-1,-1 0 1,0 0 0,1-1 0,-1 1 0,1-1-1,-1-1 1,1 1 0,0-1 0,0 0 0,0 0-1,-8-8 1,-1-3-733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7.6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0 158 424,'4'-7'226,"-1"1"0,1 0 0,0-1 1,1 2-1,-1-1 0,1 1 0,0-1 0,1 1 0,-1 1 0,1-1 0,0 1 1,0 0-1,1 0 0,-1 1 0,1-1 0,11-3 0,13-4-108,0 2 0,41-8 0,-71 17-113,39-7 611,0 1-1,74 0 1,-113 6-560,0 0 1,0 0-1,0 0 1,0 0-1,0 0 1,0 0-1,0 1 1,1-1-1,-1 0 1,0 1-1,0-1 1,0 0-1,0 1 1,0-1-1,0 1 1,0 0-1,0-1 0,0 1 1,-1 0-1,1-1 1,0 1-1,0 0 1,-1 0-1,1 0 1,0 0-1,-1 0 1,1 0-1,-1 0 1,1 0-1,-1 0 1,1 0-1,-1 0 1,0 0-1,0 0 1,1 0-1,-1 2 0,-6 48 155,1-17 70,2-44-151,3 9-124,0 0-1,-1 1 1,1-1-1,0 0 1,-1 0-1,1 1 0,0-1 1,0 0-1,0 0 1,0 0-1,-1 1 1,1-1-1,0 0 1,1 0-1,-1 0 1,0 1-1,0-1 1,0 0-1,0 0 1,1 0-1,-1 1 0,0-1 1,1 0-1,-1 0 1,0 1-1,1-1 1,-1 0-1,1 1 1,-1-1-1,1 1 1,0-1-1,-1 0 1,1 1-1,0-1 1,-1 1-1,2-1 1,4-2 47,0-1 0,0 1 0,1 1 0,-1-1 1,0 1-1,13-2 0,-13 3-32,-1-1-1,1 1 0,0-1 1,-1 0-1,1 0 1,-1-1-1,0 0 1,1 0-1,5-4 1,-11 6-19,1 1 1,-1 0-1,1-1 1,-1 1 0,1 0-1,-1-1 1,0 1-1,1-1 1,-1 1-1,0 0 1,1-1-1,-1 1 1,0-1-1,0 1 1,0-1-1,1 1 1,-1-1-1,0 1 1,0-1-1,0 1 1,0-1 0,0 1-1,0-1 1,0 0-1,0 1 1,0-1-1,0 1 1,0-1-1,0 1 1,0-1-1,0 1 1,-1-1-1,1 1 1,0-1-1,-1 0 1,-18-11 21,-28 2-17,42 11 5,-1-1-1,0 1 1,1 0 0,-1 1-1,1-1 1,0 1 0,-1 0-1,1 0 1,0 1 0,0 0-1,0 0 1,-8 6 0,12-8 2,0 1 1,-1-1 0,1 1-1,0-1 1,0 1 0,0 0-1,0-1 1,0 1 0,1 0-1,-1 0 1,0-1 0,1 1-1,-1 0 1,1 0 0,0 0-1,0 0 1,0 0 0,0-1-1,0 1 1,0 0 0,0 0-1,0 0 1,1 0 0,-1 0-1,1 0 1,-1-1-1,1 1 1,0 0 0,0 0-1,0-1 1,0 1 0,0-1-1,0 1 1,0-1 0,1 1-1,-1-1 1,0 0 0,1 1-1,-1-1 1,3 1 0,4 5 59,1 0 0,-1-1-1,1 0 1,1-1 0,-1 0 0,1-1 0,0 0 0,0 0 0,0-1 0,1 0 0,-1-1 0,20 2 0,-17-2-51,0-1 1,1-1 0,-1-1-1,1 1 1,-1-2 0,1 0-1,-1-1 1,0 0-1,22-9 1,-33 11 16,0 0 0,0 1-1,0-1 1,-1 0 0,1-1 0,0 1-1,-1 0 1,1 0 0,0-1 0,-1 1-1,0-1 1,1 0 0,-1 1 0,0-1-1,0 0 1,0 1 0,0-1 0,0 0-1,0 0 1,0 0 0,-1 0 0,1 0-1,-1 0 1,0 0 0,1 0 0,-1 0-1,0 0 1,0 0 0,0-1 0,0 1-1,-1-3 1,-22 55 441,20-30-469,2 0 0,2 32 0,-1-14-2066,12-67-5667,-7 13 5430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7.9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72 3 728,'0'0'93,"0"-1"-1,0 1 1,1 0 0,-1 0-1,0 0 1,0-1-1,0 1 1,0 0 0,1 0-1,-1 0 1,0 0 0,0 0-1,0 0 1,1 0-1,-1-1 1,0 1 0,0 0-1,1 0 1,-1 0-1,0 0 1,0 0 0,1 0-1,-1 0 1,0 0 0,0 0-1,1 0 1,-1 0-1,0 0 1,0 0 0,0 1-1,1-1 1,-1 0 0,0 0-1,0 0 1,1 0-1,-1 0 1,0 0 0,0 0-1,0 1 1,0-1-1,1 0 1,-1 0 0,0 0-1,0 1 1,0-1 0,0 0-1,0 0 1,1 0-1,-1 1 1,0-1 0,4 20 1102,-4 20-923,-41 187 1243,25-155-2816,-12 124-1,28-178-405,2-2-277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8.3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247 93 1000,'2'-6'460,"0"1"1,-1-1-1,1 0 0,-1 0 1,0 0-1,-1 0 0,1 1 1,-2-13-1,1 17-421,-1-1 0,0 0 0,1 1 0,-1-1 1,0 0-1,0 1 0,0-1 0,0 1 0,-1 0 0,1-1 0,0 1 0,-1 0 1,1 0-1,0 0 0,-1 0 0,0 0 0,1 0 0,-1 0 0,1 0 0,-1 1 0,0-1 1,0 1-1,1-1 0,-1 1 0,0 0 0,0-1 0,0 1 0,1 0 0,-1 0 1,0 0-1,0 1 0,-2-1 0,-4 0 24,0 0-1,1 1 1,-1 0-1,0 0 1,1 1 0,-1 0-1,1 0 1,-1 0-1,1 1 1,0 0 0,0 1-1,0 0 1,1 0-1,-7 5 1,8-5-45,1 0 0,0 1 0,0-1 0,0 1 0,1 0 1,0 0-1,0 0 0,0 1 0,0-1 0,1 1 0,0-1 0,0 1 0,0 0 0,1 0 0,0 0 0,0 0 1,1 0-1,0 9 0,0-15 11,0 0 0,0 1 0,0-1 0,0 0 0,0 0 1,0 1-1,0-1 0,0 0 0,0 0 0,0 1 0,0-1 0,0 0 0,0 0 1,0 1-1,0-1 0,0 0 0,0 0 0,0 1 0,0-1 0,-1 0 1,1 0-1,0 1 0,0-1 0,0 0 0,0 0 0,0 0 0,-1 1 0,1-1 1,0 0-1,0 0 0,0 0 0,-1 0 0,1 1 0,0-1 0,0 0 1,-1 0-1,1 0 0,0 0 0,0 0 0,-1 0 0,1 0 0,0 0 0,0 0 1,-1 0-1,1 0 0,0 0 0,0 0 0,-1 0 0,1 0 0,0 0 1,0 0-1,-1 0 0,1 0 0,0 0 0,0 0 0,-1 0 0,-16-12 1323,1 2-434,16 11-912,0-1-1,-1 1 1,1-1 0,0 1-1,0 0 1,0 0-1,-1-1 1,1 1 0,0 0-1,0-1 1,0 1 0,0 0-1,0 0 1,0-1 0,0 1-1,1 0 1,-1 0-1,0-1 1,0 1 0,0 0-1,1-1 1,-1 1 0,0 0-1,1-1 1,-1 1 0,1-1-1,-1 1 1,1 0-1,1 3 13,1-1-1,-1 1 0,1-1 1,0 0-1,0 0 0,0 0 0,0 0 1,0 0-1,1-1 0,-1 1 1,1-1-1,0 0 0,-1 0 0,1 0 1,6 1-1,63 18-729,-72-21 579,-1 0 0,1 0-1,-1 0 1,0 0 0,1 0 0,-1 0 0,1 0-1,-1 0 1,1 0 0,-1 0 0,0 0 0,1-1-1,-1 1 1,0 0 0,1 0 0,-1 0-1,0-1 1,1 1 0,-1 0 0,0 0 0,1-1-1,-1 1 1,0 0 0,1-1 0,-1 1 0,0 0-1,0-1 1,0 1 0,1 0 0,-1-1 0,0 1-1,0-1 1,0 1 0,0 0 0,0-1-1,0 1 1,0-1 0,0 1 0,0 0 0,0-1-1,0 1 1,0-1 0,0 1 0,0 0 0,0-1-1,0 1 1,0-1 0,0 1 0,-1 0 0,1-1-1,0 1 1,0 0 0,0-1 0,-1 1-1,1 0 1,0-1 0,-1 1 0,1 0 0,0-1-1,0 1 1,-1 0 0,1 0 0,-1-1 0,-2-3-2449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9.6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127 106 136,'-6'-18'2841,"2"4"-1398,0-1 1,1 1-1,-3-30 1,6 43-1402,-1 23-161,1-17 2552,-20 92 122,7-41-2119,-37 191 1684,32-81-3991,18-162 1498,-1-1 0,1 0 0,-1 0 1,1 1-1,0-1 0,0 0 1,1 1-1,-1-1 0,1 0 0,-1 1 1,1-1-1,0 0 0,0 0 0,1 0 1,-1 0-1,1 0 0,-1 0 1,1 0-1,0-1 0,0 1 0,0 0 1,1-1-1,3 4 0,12 1-2636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00.1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43 84 504,'-5'-3'483,"1"-1"-1,0 1 0,0-1 1,0 0-1,0 0 1,0-1-1,1 1 1,-6-9-1,9 12-428,0 0-1,0 1 0,-1-1 0,1 0 1,0 1-1,0-1 0,0 0 1,0 0-1,0 1 0,0-1 1,0 0-1,0 1 0,0-1 1,0 0-1,1 1 0,-1-1 0,0 0 1,0 1-1,0-1 0,1 0 1,-1 1-1,1-1 0,-1 0 1,0 1-1,1-1 0,-1 1 0,2-1 1,0-1-24,0 1 0,1-1-1,-1 1 1,1 0 0,0 0 0,-1 0 0,1 0 0,0 1 0,0-1 0,-1 1-1,4-1 1,102-6 37,0 5-1,108 13 1,-108-5-74,914 71-12,-2 32 61,-958-102-40,1 0 112,249 24-23,-104-23 2804,-207-8-2860,0 0 0,0-1 0,0 1 0,0 0 0,1 0 0,-1 0 0,0 0 0,0 0 0,0 0 0,0 0 0,0 0 0,0 0 0,0 1-1,0-1 1,0 0 0,0 1 0,0-1 0,0 1 0,0-1 0,0 1 0,0-1 0,0 1 0,0 0 0,-1-1 0,1 1 0,0 0 0,0 0 0,-1 0 0,1-1 0,0 1 0,-1 0 0,1 0 0,-1 0 0,1 0 0,-1 0 0,0 0 0,1 0 0,-1 0 0,0 0 0,0 0 0,0 1 0,0-1 0,0 0 0,0 1 0,-2 5-33,0 0 0,0-1 0,0 0 0,-1 1 1,0-1-1,-4 6 0,3-6 19,-34 61 75,5-11 113,3 1-1,-35 93 1,51-103-279,8-26 113,-1 1 0,0-2 0,-1 1 1,-13 22-1,18-38-241,0-1-1,0 0 1,0 0 0,0 0 0,-1 0-1,1 0 1,-1-1 0,0 1-1,0-1 1,0 0 0,-1 0 0,1-1-1,-1 1 1,1-1 0,-1 0 0,0 0-1,0 0 1,0-1 0,0 0 0,0 0-1,0 0 1,-10 0 0,-54-10-4649,28 0 2233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00.5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101 45 1724,'-9'-1'481,"-6"-1"792,0 0 1,0-1-1,-26-9 0,41 12-1235,0 0 0,0 0 1,-1 0-1,1 0 0,0 0 0,0 0 0,0 0 0,-1 0 1,1 0-1,0 0 0,0-1 0,0 1 0,-1 0 0,1 0 1,0 0-1,0 0 0,0 0 0,-1 0 0,1 0 0,0 0 1,0-1-1,0 1 0,0 0 0,-1 0 0,1 0 0,0 0 1,0-1-1,0 1 0,0 0 0,0 0 0,0 0 1,0-1-1,-1 1 0,1 0 0,0 0 0,0 0 0,0-1 1,0 1-1,0 0 0,0 0 0,0 0 0,0-1 0,0 1 1,0 0-1,0 0 0,0-1 0,0 1 0,0 0 0,1 0 1,-1 0-1,0-1 0,0 1 0,0 0 0,0 0 0,16-7 850,25 1-255,148 2-107,192 21 0,-238-7-479,746 74-30,-569-49 6,-252-27-45,81 7 80,-127-14-138,0-1 1,0-1-1,0-1 1,31-6-1,-51 8 24,0-1 0,-1 1 0,1-1 0,0 1 0,0-1 0,-1 1-1,1-1 1,0 0 0,-1 0 0,1 0 0,-1 0 0,1 0 0,-1 0 0,0 0 0,1 0 0,-1-1-1,0 1 1,0-1 0,1-1 0,-1 2-69,-1 0 0,0 0 0,0-1 0,1 1 0,-1 0 0,0-1 0,0 1 0,-1 0 0,1 0-1,0-1 1,0 1 0,-1 0 0,1 0 0,0 0 0,-1-1 0,1 1 0,-1 0 0,0 0 0,1 0 0,-2-1 0,-3-5-520,0 1 1,-1 1-1,1-1 1,-1 1 0,0 0-1,-1 1 1,-7-5 0,-26-14-1936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9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17 216,'-1'0'239,"0"0"-1,0 0 1,-1-1 0,1 1-1,0 0 1,0-1-1,0 1 1,0 0 0,-1-1-1,1 0 1,0 1 0,0-1-1,0 0 1,0 1-1,0-1 1,-1-2 0,1 3-203,1-1 0,0 1 1,-1-1-1,1 1 1,-1-1-1,1 1 0,-1-1 1,0 1-1,1 0 1,-1-1-1,1 1 0,-1 0 1,0 0-1,1-1 1,-1 1-1,0 0 0,1 0 1,-1 0-1,0 0 1,1 0-1,-1 0 0,0 0 1,1 0-1,-1 0 1,0 0-1,1 0 0,-1 0 1,0 0-1,1 1 1,-1-1-1,0 0 0,1 0 1,-1 1-1,1-1 1,-1 0-1,1 1 0,-1-1 1,0 1-1,1-1 1,0 1-1,-1-1 0,1 1 1,-1-1-1,0 2 1,-7 6 120,1 1 1,0 0 0,0 1 0,1-1 0,0 1 0,1 1 0,0-1 0,0 1 0,-2 11 0,1-4 40,1-1 0,1 1 0,1 0 0,0 0 0,0 20-1,10 1 133,0-24-1525,-7-15 1084,1 0-1,-1 0 1,0 0 0,1 0 0,-1 0 0,0 0 0,1 0 0,-1 0 0,0 0 0,0 0-1,1 0 1,-1 0 0,0 0 0,1 0 0,-1 0 0,0 0 0,0-1 0,1 1 0,-1 0-1,0 0 1,0 0 0,1 0 0,-1-1 0,0 1 0,0 0 0,0 0 0,1-1 0,-1 1-1,0 0 1,0 0 0,0-1 0,0 1 0,0 0 0,1 0 0,-1-1 0,0 1 0,0 0-1,0-1 1,0 1 0,0 0 0,0-1 0,0 1 0,0 0 0,0-1 0,1-5-2029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01.0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0 616,'260'13'3073,"-240"-13"-2024,-23-4 759,0 4-1623,-1-1-1,1 0 1,-1 1-1,1 0 1,-1 0-1,1 0 0,-1 0 1,1 0-1,-6 2 1,0 2-39,-1 0 1,1 1-1,1 0 1,-1 0-1,1 1 1,0 0-1,0 1 1,0 0-1,1 0 1,0 0-1,1 1 1,-1 0-1,2 0 0,-1 1 1,1 0-1,-6 14 1,7-15-112,1 0 0,0 0 0,0 1 0,1 0 0,0-1 0,1 1 0,0 0 0,0 16 1,1-20-94,0 0 1,1 0 0,0 0 0,0 0 0,0 0 0,1 0 0,0 0-1,0 0 1,0 0 0,0-1 0,1 1 0,0-1 0,0 0 0,0 0-1,6 6 1,-7-8-210,0-1-1,1 1 0,0-1 1,-1 0-1,1 0 0,0 0 1,-1 0-1,1 0 0,0 0 1,0-1-1,0 0 1,0 1-1,0-1 0,0 0 1,0 0-1,0-1 0,0 1 1,-1 0-1,1-1 0,0 0 1,0 0-1,4-2 0,16-6-2122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01.5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25 2028,'-1'-1'230,"1"0"-1,0 0 1,0 0-1,0 0 1,0 0-1,0 0 1,1 0-1,-1 0 0,0 0 1,0 0-1,0 0 1,1 0-1,-1 0 1,1 0-1,-1 1 1,1-1-1,-1 0 1,1 0-1,-1 0 1,1 1-1,0-1 1,-1 0-1,1 1 1,0-1-1,1 0 1,-1 0-111,0 1 1,0 0 0,0 0 0,1 0 0,-1 0-1,0 0 1,0 0 0,1 0 0,-1 0 0,0 0-1,0 1 1,0-1 0,0 0 0,1 1 0,-1-1 0,0 1-1,1 0 1,2 2-58,1-1 1,-1 1-1,0 0 0,0 0 0,-1 0 1,1 1-1,0-1 0,-1 1 0,3 5 1,-2 0-51,-1 0 1,0 0-1,0 0 0,-1 0 1,-1 0-1,0 1 1,0-1-1,0 0 1,-1 1-1,-1-1 1,0 1-1,0-1 0,-5 17 1,-1 46 191,46-112 461,-35 35-645,13-13 32,1 0-1,0 0 1,36-24 0,-48 38-52,1 0 0,0 1 0,0-1 0,0 1 0,0 1 0,0-1 0,1 1 0,-1 1 0,1-1 0,0 1 0,-1 0-1,1 1 1,0 0 0,-1 0 0,1 1 0,11 2 0,-18-3 2,5 2 9,0 0 0,1-1 0,0 0 1,-1 0-1,1-1 0,-1 0 0,1 0 0,0 0 0,-1-1 1,13-3-1,-19 4-7,0 0 0,1 0 1,-1 0-1,0 0 0,0 0 1,0 0-1,0 0 0,1 0 0,-1-1 1,0 1-1,0 0 0,0 0 1,0 0-1,1 0 0,-1-1 0,0 1 1,0 0-1,0 0 0,0 0 1,0-1-1,0 1 0,0 0 1,0 0-1,0 0 0,0-1 0,0 1 1,0 0-1,0 0 0,0 0 1,0-1-1,0 1 0,0 0 1,0 0-1,0 0 0,0-1 0,0 1 1,0 0-1,0 0 0,0 0 1,0-1-1,0 1 0,0 0 0,0 0 1,-1 0-1,1-1 0,0 1 1,-13-8 195,-15-2 110,22 10-259,1-1 0,-1 1 1,0 1-1,1-1 0,-1 1 0,1 0 0,-1 0 1,1 1-1,0-1 0,-8 5 0,12-6-40,0 1-1,0-1 0,0 1 0,0-1 1,0 1-1,0 0 0,0 0 1,0 0-1,0-1 0,0 1 0,0 0 1,1 0-1,-1 0 0,0 0 0,1 0 1,-1 0-1,1 0 0,-1 1 0,1-1 1,-1 2-1,1-1-3,1-1 0,-1 1 0,0-1 0,1 1 0,-1 0 0,1-1 0,0 1 0,-1-1 0,1 1 0,0-1 0,0 1 0,0-1 0,0 0 0,0 1 0,0-1 0,0 0 0,1 0 0,-1 0 0,3 2 0,9 6 31,0 0-1,1 0 1,0-1-1,1-1 1,0-1-1,0 0 1,27 7 0,120 17-342,-107-22 7,2 0-104,13 1-323,-54-5 278,-24-1-44,6-3 474,1 0-1,-1 0 0,1 0 0,-1 0 0,1 0 1,-1 0-1,1 1 0,-1-1 0,1 1 1,-1-1-1,1 1 0,-1 0 0,1-1 1,0 1-1,0 0 0,-1 0 0,-1 2 0,3-3-40,0 1 1,0 0-1,0-1 0,0 1 0,0 0 0,0-1 0,0 1 0,0 0 0,0-1 0,1 1 0,-1-1 0,0 1 0,0 0 0,1-1 0,-1 1 1,0-1-1,1 1 0,-1-1 0,1 1 0,-1-1 0,1 1 0,-1-1 0,1 1 0,-1-1 0,1 0 0,-1 1 0,1-1 0,6 5-640,0-1 0,1 0 0,-1 0 0,1-1 0,8 3 0,14 3-1547,4 1-116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23.1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0 124 644,'5'-124'7602,"-4"207"-7213,14 104-1,-8-144-753,1 0 0,3-1 0,1 0-1,24 53 1,-9-31-4094,-20-49 2625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23.9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76 105 640,'-26'-7'2341,"19"6"-1529,-1-1 1,1-1-1,0 1 1,-14-8-1,22 10-753,0-1 1,1 0-1,-1 0 0,0 0 0,0 1 0,0-1 0,0 1 1,1-1-1,-1 1 0,0-1 0,0 1 0,1 0 0,-1-1 0,0 1 1,1 0-1,-1 0 0,3 0 0,879-12 243,-724 16-271,3288 15-321,-3014-23 260,503-18 46,-742-6 80,-155 18-85,2 3 1,-1 2-1,1 1 1,0 2-1,58 5 0,210 13 37,-308-15-51,0-1 0,0 1 0,0 0 0,0 0 0,0-1 0,0 1 0,-1 0 0,1 0 0,0 0 0,0 0 0,-1 0 0,1 0 0,-1 0 1,1 0-1,-1 0 0,1 0 0,-1 0 0,0 0 0,0 0 0,1 0 0,-1 0 0,0 1 0,0-1 0,0 0 0,0 0 0,0 0 0,0 0 0,-1 0 0,1 1 0,0-1 0,-1 1 1,-7 53-16,6-43-9,-41 362-506,42-366 194,0 0 0,0 1-1,-1-1 1,0 0 0,0 0-1,-1 0 1,0-1 0,-1 1 0,0-1-1,0 1 1,0-1 0,-7 8-1,-7 0-1682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25.4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1 117 304,'6'-33'4768,"12"2"-3321,31-21-623,-47 55-828,0 1 1,-1 0-1,1 0 1,-1-1 0,0 1-1,0 0 1,0 0-1,0 0 1,0 8-1,0-3 5,8 50-173,-3 1 0,-2 103 0,2 44 356,27 63 100,-32-262-401,5 16 551,-6-24-411,1 1 0,0 0 0,0-1 0,0 1 0,0-1 0,0 1 0,0-1 0,0 1 0,0-1 0,0 0 0,0 1 0,0-1 0,0 0 0,0 0 0,0 0 0,0 0 0,0 0 0,0 0 0,0 0 0,0 0 0,0 0 0,1-1 0,1367-57 102,362 40-143,-1190 4 69,432 10-37,-164 3-8,115 59-69,-872-52 83,20 3 23,-1-4-1,110-4 0,-179-1 81,0 0 0,0 0 1,0 0-1,0-1 0,0 1 0,0 0 1,0-1-1,0 1 0,0-1 0,0 0 1,0 1-1,-1-1 0,1 0 0,0 0 1,2-2-1,-4 1 55,1 0 1,0 0-1,-1 1 0,1-1 1,-1 0-1,0 0 0,0 0 1,0 0-1,0 0 0,0 0 1,0 0-1,0 0 0,-1 1 1,0-5-1,2 0-172,0 0 1,0 0 0,1 0-1,0 0 1,0 0 0,1 1-1,-1-1 1,1 1 0,1-1-1,-1 1 1,1 0-1,-1 1 1,6-6 0,15-25-257,-19 24-190,0-1-1,0 0 0,-2 0 1,1-1-1,-2 1 1,1-1-1,-2 1 0,1-1 1,-2 0-1,0 0 1,0 0-1,-2 1 0,1-1 1,-1 0-1,-1 1 1,0-1-1,-1 1 0,-10-21 1,-10-18-2216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4.1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77 220,'3'-25'3129,"6"-27"4102,-8 53-7068,0 0-1,0-1 0,-1 1 0,1 0 1,0 0-1,0 0 0,-1-1 0,1 1 1,0 0-1,-1 0 0,1 0 0,-1 0 1,1 0-1,-1 0 0,0 0 1,1 0-1,-1 0 0,0 0 0,0 0 1,0 1-1,0-1 0,0 1 0,10 36 189,-5 20-101,-3 0 0,-1 0 0,-14 97 0,2-18-194,11-135-105,-1 0 1,1 1 0,0-1 0,0 1-1,0-1 1,0 0 0,1 1 0,-1-1-1,1 1 1,-1-1 0,1 0-1,1 3 1,-2-4-36,1-1 0,-1 0 0,1 0 0,-1 0 0,1 0 0,-1 0 0,0 0 0,1 0 0,-1 1 0,1-1 0,-1-1 0,1 1 0,-1 0 0,0 0 0,1 0 0,-1 0 0,1 0-1,-1 0 1,1 0 0,-1-1 0,0 1 0,1 0 0,-1 0 0,0 0 0,1-1 0,-1 1 0,0 0 0,1-1 0,-1 1 0,0 0 0,1-1 0,-1 1 0,0 0 0,0-1 0,1 1 0,-1 0 0,0-1 0,6-8-1240,-1 0 0,1 1 1,-2-2-1,5-11 0,3-6-1383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4.4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50 311 1176,'-3'-5'346,"-1"-1"0,2 0-1,-1 0 1,1 0 0,0-1 0,0 1-1,0 0 1,1-1 0,0 1-1,1-1 1,-1 1 0,1-1 0,0 0-1,1 1 1,1-8 0,0 5-167,1 1 0,1-1 0,-1 1 0,1 0 0,1 0-1,0 0 1,0 0 0,0 1 0,1 0 0,10-10 0,-1 2 6,0 1 0,1 1 0,21-14 0,-30 22-196,0 0 1,1 1-1,-1 0 1,1 1-1,0 0 0,0 0 1,0 0-1,1 1 1,-1 0-1,14 0 1,-20 1-55,-1 1 1,0 0 0,1 0 0,-1 0 0,0 0 0,1 1 0,-1-1 0,0 0 0,0 0 0,1 1 0,-1-1-1,0 1 1,0-1 0,1 1 0,-1 0 0,0-1 0,0 1 0,0 0 0,0 0 0,0 0 0,0 0 0,0 0-1,0 0 1,-1 0 0,1 0 0,0 0 0,-1 0 0,2 2 0,-1 0-291,-1 0 0,1 0 0,-1 0 0,0 0 0,0 0-1,0 0 1,-1 0 0,1 0 0,0 0 0,-1 0 0,0 0 0,-1 2 0,-4 14-1806</inkml:trace>
  <inkml:trace contextRef="#ctx0" brushRef="#br0" timeOffset="1">80 328 1280,'-31'11'2956,"25"-9"-2177,-1 0 1,1 0-1,0 1 0,0 0 0,0 0 0,-6 4 0,62-11 1907,21-4-3975,96 4-1,72 18-6493,-218-12 6609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5.4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95 1072,'0'-11'1538,"1"0"0,0 0 1,0-1-1,2 1 0,-1 0 0,6-13 0,-8 24-1510,0 0 0,0 0 0,0 0 0,0-1 0,0 1 0,0 0 0,0 0 0,0 0 0,0 0 0,0 0 0,0-1 0,0 1 0,0 0 0,1 0 0,-1 0 0,0 0 0,0 0 0,0 0-1,0 0 1,0-1 0,0 1 0,0 0 0,1 0 0,-1 0 0,0 0 0,0 0 0,0 0 0,0 0 0,0 0 0,0 0 0,1 0 0,-1 0 0,0 0 0,0 0 0,0 0 0,0 0 0,0 0 0,1 0 0,-1 0 0,0 0 0,0 0 0,0 0 0,0 0 0,0 0 0,1 0 0,-1 0 0,0 0 0,0 0 0,0 0-1,0 0 1,0 1 0,0-1 0,1 0 0,-1 0 0,0 0 0,0 0 0,0 0 0,0 0 0,0 0 0,0 1 0,7 13 487,1 16-394,-5-3-58,-2 1 0,0-1 0,-7 52 0,0 18-209,9-78-690,4-28-1650,5-31-2146,-9 15 2202,-1-3-101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5.8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 86 1380,'-9'-23'2184,"2"4"-568,2 3-467,-2 5-293,5 1-220,2 6-156,2 2-156,5 4-216,-2 6-236,2 0-244,2 5-256,3 1-592,-3 7-541,2 2-307,-1 2-132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6.1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1 472 1524,'0'1'174,"0"0"0,0 0 0,-1 1-1,2-1 1,-1 0 0,0 0 0,0 1 0,0-1 0,0 0-1,1 0 1,-1 1 0,1-1 0,-1 0 0,1 0-1,-1 0 1,1 0 0,0 0 0,-1 0 0,1 0 0,0 0-1,0 0 1,0 0 0,0 0 0,0 0 0,0 0 0,0-1-1,0 1 1,1 0 0,0 0-35,1-1 0,-1 0 0,0 0 0,1 0 0,-1 0 0,0 0 1,1 0-1,-1 0 0,1-1 0,-1 1 0,0-1 0,0 0 0,5-2 0,1 0-37,-1-2-1,1 1 1,-1-1-1,1 0 1,-1 0-1,-1-1 1,10-9-1,-13 11-84,0-1 0,0 0 0,0-1 0,-1 1 0,0 0 0,0-1 0,0 0 0,0 1 0,0-8 0,-2 12-13,0 0 0,1 0 0,-1-1 0,0 1 1,0 0-1,-1 0 0,1 0 0,0 0 0,0 0 0,0 0 1,-1 0-1,1 0 0,0 0 0,-1 0 0,1 0 0,-1 0 1,1 0-1,-1 0 0,0 1 0,1-1 0,-2-1 1,0 1 3,1 0 0,-1 1 0,1-1 1,-1 1-1,0 0 0,1 0 0,-1-1 1,1 1-1,-1 0 0,0 0 0,1 0 1,-1 1-1,1-1 0,-1 0 1,0 1-1,1-1 0,-1 1 0,1-1 1,-3 2-1,-2 1 21,0 0 1,0 1-1,0 0 0,0 0 1,1 0-1,-1 1 0,1-1 1,0 1-1,0 0 0,1 1 1,0-1-1,-4 8 0,6-10-14,0 0 0,0 0 0,0 0 1,0 1-1,1-1 0,-1 1 0,1-1 0,0 1 0,0 0 0,1-1 0,-1 1 0,1 0 0,-1-1 0,1 1 0,1 0 0,-1 0 0,0-1 0,1 1 1,0 0-1,0-1 0,0 1 0,0 0 0,0-1 0,2 4 0,-1-5 7,1 0 0,-1 0 0,0 0 0,0 0 1,1 0-1,-1-1 0,1 1 0,-1-1 0,1 0 0,0 1 0,0-1 0,0 0 1,-1-1-1,1 1 0,0 0 0,0-1 0,0 0 0,0 0 0,0 0 0,0 0 1,0 0-1,0 0 0,4-2 0,10-1 82,-1 0-1,27-10 1,-42 13-102,21-7 21,0-2 1,-1 0-1,0-1 0,0-1 0,-1-1 1,-1-1-1,0 0 0,0-2 0,26-26 1,-37 32-25,-1 0 1,0 0 0,0-1 0,-1 0 0,0 0 0,-1 0 0,0-1-1,-1 0 1,0 1 0,-1-2 0,0 1 0,-1 0 0,0-1 0,0 1-1,-1-1 1,-1 1 0,0-1 0,-1 0 0,0 1 0,0-1 0,-4-12-1,0 6 31,0 1 0,-11-26 0,14 39 5,0 0 1,0 0-1,0 0 1,0 0 0,-1 0-1,1 0 1,-1 1-1,0-1 1,0 1 0,-1 0-1,1 0 1,0 0-1,-1 0 1,0 1 0,-7-5-1,10 7-25,0 0-1,0 0 0,0 0 1,0 0-1,0 0 1,0 0-1,0 0 1,0 1-1,0-1 1,0 0-1,0 0 0,0 1 1,0-1-1,0 1 1,1-1-1,-1 1 1,0-1-1,0 1 1,0-1-1,0 1 1,1 0-1,-1-1 0,0 1 1,1 0-1,-1 0 1,0-1-1,1 1 1,-1 0-1,1 0 1,0 0-1,-1 0 0,1 0 1,0 0-1,-1 0 1,1 0-1,0 0 1,0 0-1,0 1 1,-7 46 51,6-43-47,0 52-52,3 1 0,2-1-1,3 0 1,2 0 0,17 58 0,-25-110-149,12 35-1230,-13-39 1175,0 1-1,1-1 1,-1 0-1,1 0 1,-1 0 0,1 0-1,-1-1 1,1 1-1,-1 0 1,1 0 0,0 0-1,-1 0 1,1-1-1,0 1 1,0 0 0,0 0-1,0-1 1,0 1-1,0-1 1,0 1 0,0-1-1,0 1 1,0-1-1,0 0 1,0 0 0,0 1-1,0-1 1,0 0 0,0 0-1,0 0 1,0 0-1,2 0 1,8-4-2379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6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21 772,'-16'-20'17519,"7"123"-16866,-5 54-670,25 77 180,-8-209-157,2-1-1,0 1 1,1-1-1,1 0 0,17 35 1,-19-49 0,0 1 1,1-1 0,0-1-1,1 1 1,0-1-1,0 0 1,1-1-1,1 0 1,-1 0-1,1-1 1,0 0-1,1 0 1,0-1 0,12 6-1,-7-6-6,194 81 42,-175-76-35,2-1 0,-1-1 0,1-3 1,45 4-1,12-5 9,0-3-1,0-5 1,180-28-1,-89-3-14,-166 30-10,601-176-199,-257 43 133,60 2 75,-314 110-8,157-15 0,-212 36-23,78 6 0,-40 0 49,-28-3-11,-19 0-23,83 8 0,-117-6 31,25 3-27,0 2 0,0 2 0,-1 1 1,43 17-1,-63-19 6,0 0 0,-1 1-1,0 0 1,-1 1 0,0 1 0,0 0 0,-1 1-1,13 13 1,-15-12 3,-1 0 0,0 1 1,0 0-1,-1 0 0,6 16 0,-8-16 5,1 0 0,1 0 1,0 0-1,0-1 0,16 18 0,-20-26-2,1 0 0,-1 0 1,1 1-1,-1-1 0,-1 1 0,1 0 0,-1 0 1,0 0-1,0 0 0,2 9 0,-32-36-7393,1 12-1121,18 7 5854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6.6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207 47 1920,'-5'-36'6225,"5"26"-3076,2 26-2144,3 41-685,-3 87 1,1 19-256,-2-150-40,0 0 0,1-1 0,8 24-1,-10-35-17,1 1 0,-1-1 0,0 0 0,1 0 0,0 1 0,-1-1 0,1 0 0,0 0-1,0 0 1,-1 0 0,1 0 0,0 0 0,0 0 0,0 0 0,0 0 0,1 0 0,-1-1-1,0 1 1,2 1 0,-1-3 0,-1 1-1,1 0 1,-1 0-1,1-1 0,-1 1 1,0-1-1,1 1 1,-1-1-1,0 0 1,1 1-1,-1-1 0,0 0 1,0 0-1,1 0 1,-1 0-1,0 0 1,0 0-1,0 0 0,0 0 1,-1 0-1,1-1 1,0 1-1,0-2 1,2 0-6,-1 0 1,-1-1-1,1 1 1,0 0-1,-1-1 1,0 1 0,0-1-1,0 1 1,0-1-1,0 0 1,-1 1 0,0-1-1,0 0 1,0 1-1,0-1 1,0 0-1,-1 0 1,1 1 0,-1-1-1,0 1 1,0-1-1,-1 1 1,1-1 0,-1 1-1,0 0 1,1-1-1,-1 1 1,-1 0-1,1 0 1,-5-4 0,2 1-9,0 1 1,0 1-1,-1-1 1,0 1-1,1 0 1,-1 0-1,-1 0 1,1 1-1,0 0 1,-1 0-1,0 1 1,0 0-1,1 0 1,-1 1-1,-8-2 1,6 4 30,1-1 1,0 1-1,0 0 1,-1 1-1,1 0 1,0 0-1,1 1 1,-1 0-1,0 0 1,1 1-1,0 0 1,-1 0-1,2 0 1,-11 10-1,14-12 13,0 0 1,1 0-1,-1 1 1,1-1-1,0 1 1,0 0-1,0 0 0,0 0 1,0 0-1,1 0 1,-1 0-1,1 0 0,0 0 1,0 1-1,0-1 1,0 0-1,1 1 0,-1-1 1,1 1-1,0-1 1,0 1-1,0-1 1,0 1-1,1-1 0,0 1 1,-1-1-1,1 0 1,0 1-1,1-1 0,-1 0 1,0 0-1,1 0 1,0 0-1,0 0 1,0 0-1,3 3 0,0-1 17,0 0 0,0-1 0,0 0 0,0-1 0,1 1 0,-1-1 0,1 0 0,0 0 0,0-1 0,0 1 0,1-1 0,-1-1 0,0 1 0,1-1 0,-1 0 0,1-1 0,-1 0 0,14 0 0,2-2-34,0 0 1,0-1-1,0-2 1,26-7-1,-42 10-34,112-39-457,-103 35 320,-1 0-1,1-2 1,-1 0-1,-1 0 0,21-17 1,-33 24 132,1 0 0,-1 0 0,0 0 0,1 0 0,-1 0 0,0 0 1,0 0-1,0 0 0,0-1 0,0 1 0,0 0 0,-1-1 0,1 1 0,0-1 0,-1 1 1,1-1-1,-1 1 0,1-1 0,-1 1 0,0-1 0,0 0 0,1 1 0,-1-1 1,0 1-1,-1-4 0,0 3 7,0 1 1,0-1-1,0 1 1,0-1-1,-1 1 1,1 0 0,0 0-1,-1 0 1,1-1-1,-1 1 1,1 0-1,-1 1 1,0-1-1,1 0 1,-1 0-1,0 1 1,1-1-1,-4 0 1,0 0 17,1 0 1,0 0-1,0 1 1,0-1-1,0 1 1,-1 0-1,1 0 0,0 0 1,0 1-1,0-1 1,-1 1-1,1 0 1,0 0-1,0 1 0,0-1 1,1 1-1,-1 0 1,0 0-1,-3 3 1,6-4 5,0 1 0,1-1 1,-1 1-1,1-1 0,0 1 0,-1 0 1,1-1-1,0 1 0,0-1 1,0 1-1,0 0 0,0-1 0,0 1 1,1 0-1,-1-1 0,1 1 1,-1-1-1,1 1 0,-1-1 0,1 1 1,0-1-1,-1 1 0,1-1 1,0 0-1,0 0 0,0 1 0,0-1 1,1 0-1,-1 0 0,0 0 1,2 1-1,41 33 221,-38-30-207,2-1-3,0 1 1,0 1-1,-1-1 1,1 1-1,10 12 0,-17-16-34,0-1 0,-1 0-1,1 0 1,0 1 0,0-1-1,-1 1 1,1-1-1,0 1 1,-1-1 0,0 1-1,1-1 1,-1 1-1,0-1 1,0 1 0,0 0-1,0-1 1,0 1 0,0-1-1,0 1 1,0 0-1,-1-1 1,1 1 0,-1-1-1,1 1 1,-1-1-1,0 1 1,1-1 0,-1 0-1,0 1 1,0-1 0,0 0-1,0 0 1,0 1-1,0-1 1,0 0 0,-1 0-1,1 0 1,0 0-1,-1-1 1,-1 2 0,-14 9-540,-1-1 1,0-1 0,0-1 0,-1 0 0,0-2 0,0 0-1,0-1 1,-1-1 0,-40 3 0,58-6 188,-1-1 1,1 0 0,-1 0-1,0 0 1,0 0-1,1 0 1,-1-1-1,1 1 1,-1-1-1,0 1 1,1-1 0,-1 0-1,1 0 1,-1 0-1,1-1 1,0 1-1,-3-2 1,4-4-2048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7.0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40 296,'14'-6'2000,"-5"4"-400,0-2-452,-2-1-323,0 3-225,-2 0-184,2 0-240,-3 0-312,3-2-632,-2 2-645,-1-2-395,-4 0-204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7.3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152 136 300,'-30'3'1114,"1"-1"963,1 2-1,-36 10 0,88-9-40,25-2-1693,1570-116 37,-1459 98-585,-131 12 22,-12 3-224,-1-2 0,1 0-1,-1-1 1,0 0 0,26-10 0,-41 13 345,-1 0-38,0 0 1,0 0-1,1 0 0,-1 0 1,0 0-1,1 0 0,-1 0 0,0-1 1,0 1-1,1 0 0,-1 0 1,0 0-1,1 0 0,-1-1 0,0 1 1,0 0-1,0 0 0,1 0 1,-1-1-1,0 1 0,0 0 0,0 0 1,0-1-1,1 1 0,-1 0 1,0-1-1,0 1 0,0 0 0,0 0 1,0-1-1,0 1 0,0 0 1,0-1-1,0 1 0,0 0 0,0-1 1,-4-3-2145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7.7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63 528,'0'-62'7919,"3"115"-6135,11 64 0,-6-62-1745,2 71-1,-10-118-106,-3 49-231,3-54 127,-1 0-1,1 0 1,-1 0 0,0 0 0,0-1 0,0 1-1,0 0 1,0 0 0,0-1 0,-1 1 0,0-1-1,1 1 1,-1-1 0,0 0 0,-3 4-1,4-6 29,1 0-1,-1 0 1,1 0-1,-1 1 1,1-1-1,-1 0 0,1 0 1,-1 0-1,1 0 1,-1 0-1,1 0 0,-1 0 1,1-1-1,-1 1 1,1 0-1,-1 0 0,1 0 1,-1 0-1,1-1 1,-1 1-1,1 0 0,-1 0 1,1-1-1,0 1 1,-1 0-1,1-1 0,0 1 1,-1 0-1,1-1 1,0 1-1,-1-1 0,1 1 1,0-1-1,0 1 1,-1-1-1,1 1 0,0 0 1,0-1-1,0 1 1,0-1-1,0 1 1,-1-1-1,1 1 0,0-1 1,0 0-1,1 0 1,-2-8-2002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8.1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10 397 1356,'-2'-6'326,"0"1"0,1-1 0,-1 1 0,1-1 0,0 0 0,1 0 0,-1 1 1,1-1-1,0 0 0,1 0 0,-1 0 0,1 1 0,0-1 0,1 0 0,-1 1 0,1-1 0,0 1 0,5-9 0,6-14 36,2 2 0,22-32 0,-25 41-69,-1-1-223,46-61 244,-53 74-357,1 0 0,0 0 0,0 0 0,0 0 0,1 1 0,-1 0 0,1 0 0,0 0 0,1 1 0,-1 0 0,9-3 0,-15 6-63,1 0 1,0 0-1,-1-1 0,1 1 0,0 0 0,0 0 1,-1 0-1,1 0 0,0 0 0,0 0 1,-1 0-1,1 0 0,0 0 0,0 0 1,-1 1-1,1-1 0,0 0 0,0 0 0,-1 1 1,1-1-1,0 0 0,-1 1 0,1-1 1,-1 1-1,1-1 0,0 1 0,-1-1 0,1 1 1,-1-1-1,1 1 0,-1-1 0,0 1 1,1 0-1,-1-1 0,0 1 0,1 0 0,-1-1 1,0 1-1,0 0 0,1 0 0,-1-1 1,0 1-1,0 0 0,0 0 0,0-1 0,0 1 1,0 0-1,0 0 0,0-1 0,0 1 1,-1 0-1,1 0 0,-1 1 0,-3 11-2004</inkml:trace>
  <inkml:trace contextRef="#ctx0" brushRef="#br0" timeOffset="1">91 260 1796,'-1'0'388,"-1"1"0,1 0 0,0 0 0,-1 0 0,1-1 0,0 2 0,0-1 0,0 0 0,-1 0 0,1 0 0,0 0 0,1 1 0,-1-1 0,0 0 0,-1 2 0,3-2-289,-1-1 0,0 1 0,1-1 0,-1 0 0,0 1 1,1-1-1,-1 0 0,0 1 0,1-1 0,-1 0 1,1 1-1,-1-1 0,1 0 0,-1 0 0,1 0 1,-1 1-1,1-1 0,-1 0 0,1 0 0,-1 0 1,1 0-1,-1 0 0,1 0 0,-1 0 0,1 0 1,-1 0-1,1 0 0,0 0 0,58-8 548,-50 6-685,175-35-3476,-149 27 536,47-20-1,-58 20 1097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48.9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 68 1116,'0'-68'10971,"-1"137"-8129,0-21-2755,-11 65 0,4-51-80,4-27-749,-12 48 0,10-72-2007,3-28 1008,3-28 26,20-121 128,2 56 5049,-22 109-3385,-1 1 0,1-1 1,0 1-1,0 0 0,0-1 0,1 1 0,-1-1 0,0 1 0,0-1 1,0 1-1,0-1 0,0 1 0,0 0 0,1-1 0,-1 1 0,0-1 0,0 1 1,1 0-1,-1-1 0,0 1 0,1-1 0,-1 1 0,0 0 0,1 0 0,-1-1 1,0 1-1,1 0 0,-1 0 0,1-1 0,-1 1 0,0 0 0,1 0 1,-1 0-1,1 0 0,0-1 0,13 14 1339,11 33-380,-22-41-795,6 15 64,1-1-1,2 0 1,-1 0 0,2-2-1,27 30 1,-36-43-300,-1 0-1,1-1 1,0 1 0,1-1 0,-1 0-1,1 0 1,-1-1 0,1 1-1,0-1 1,0 0 0,0 0 0,0-1-1,0 0 1,0 1 0,1-2-1,-1 1 1,0-1 0,1 1 0,-1-2-1,0 1 1,1 0 0,-1-1-1,0 0 1,0 0 0,1-1 0,-1 1-1,0-1 1,-1 0 0,9-5 0,-5 2-106,0-1 1,0 0 0,0-1 0,-1 1-1,0-1 1,0-1 0,-1 1 0,0-1-1,0-1 1,-1 1 0,0-1 0,7-17-1,-8 18 83,-1 0 1,-1 0-1,1 0 0,-1 0 0,0 0 0,-1-1 1,0 1-1,-1-1 0,0 1 0,0-1 0,0 1 1,-1-1-1,-1 1 0,1 0 0,-5-13 0,6 20 29,-1 0 0,1 0-1,-1 0 1,1 0-1,-1-1 1,1 1-1,-1 0 1,0 0 0,0 0-1,1 0 1,-1 0-1,0 1 1,0-1 0,0 0-1,0 0 1,0 0-1,0 1 1,0-1-1,0 1 1,0-1 0,-1 1-1,1-1 1,0 1-1,0 0 1,0-1-1,-2 1 1,0 0 0,0 0 0,1 1 1,-1 0-1,1-1 0,-1 1 0,1 0 0,-1 0 1,1 0-1,0 0 0,-1 0 0,1 1 0,-2 1 0,-4 3 0,1 1 0,-1-1 0,2 1-1,-1 1 1,-10 14 0,7-3-212,2-1 1,0 1 0,1 0-1,0 1 1,2-1 0,0 1-1,2 0 1,0 1-1,1-1 1,1 1 0,1-1-1,3 21 1,-3-37-220,0 0 0,1 0 0,0-1 0,0 1 0,0 0 0,0-1 1,0 1-1,1-1 0,0 1 0,0-1 0,0 0 0,0 0 0,0 0 0,0 0 0,1 0 0,0 0 0,-1-1 1,1 1-1,4 1 0,15 9-2328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0.2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39 1588,'4'-33'5166,"4"28"-2397,3 19-1821,-1 6-802,-2 0-1,0 0 1,-2 1-1,0 0 1,-1 1-1,-1-1 1,-1 1 0,0 34-1,-3-1-451,-2 0 1,-12 66-1,-18 43-6219,22-127 4010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1.3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12 124 1432,'-8'-25'4902,"5"11"2175,16 33-4307,-1 2-2558,-1 1-1,-1 0 0,-1 1 0,0 0 0,-2 0 0,-1 1 0,-1 0 0,3 31 0,-2 29-904,-5 88 0,-2-92-1503,-5-161-4190,-19-54 4332,-2-9 2394,24 119-166,-2-9 680,-1-68-1,6 93-727,1 1-1,0-1 1,0 1-1,0-1 1,1 1-1,0 0 1,1-1-1,0 1 1,0 0-1,1 1 1,0-1 0,0 1-1,8-10 1,-9 13-127,1 1 0,-1 0 1,1 0-1,0 1 1,0-1-1,1 1 0,-1 0 1,0 0-1,1 0 1,-1 0-1,1 1 0,0 0 1,-1 0-1,1 0 1,0 1-1,0-1 0,9 2 1,-11-1-154,-1 0 1,1 0-1,0 0 1,0 1-1,-1-1 1,1 1-1,0 0 1,-1 0-1,1 0 1,0 0-1,-1 0 0,1 0 1,-1 1-1,0-1 1,1 1-1,-1 0 1,0 0-1,0 0 1,0 0-1,0 0 1,-1 0-1,1 0 1,-1 1-1,1-1 1,-1 0-1,0 1 0,1-1 1,-1 1-1,-1 0 1,1-1-1,1 6 1,-2 12-1703,0 1-78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1.7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69 412,'-2'8'5137,"4"-8"-4073,0 0-336,5-4-228,5 0-160,-1 0-132,6-3-112,-1 1-120,2-2-132,3 0-192,0-1-256,-3 1-492,1 0-409,-1 1-251,1 3-92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2.0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11 146 1480,'-1'1'265,"0"1"-1,0 0 1,-1 0-1,1 0 1,0 0-1,1 0 1,-1 0-1,0 0 1,1 0-1,-1 1 1,1-1-1,-1 0 1,1 0-1,0 0 1,0 1-1,0-1 1,0 0-1,1 0 1,-1 0-1,0 1 1,1-1-1,1 3 1,-1-3-127,1 0 0,-1-1 0,1 1 0,0-1 0,0 0 0,-1 0 0,1 0 0,0 1 0,0-2 0,0 1 0,0 0 0,0 0 0,0-1 0,0 1 0,0-1 0,0 1 0,1-1 0,2 0 0,5 0-12,0 0 1,0-1-1,-1 0 1,1 0-1,0-1 1,-1 0-1,0-1 0,1 0 1,9-6-1,-14 7-101,-1-1 0,0 0-1,0 0 1,0-1 0,-1 1 0,1-1-1,-1 0 1,0 1 0,0-2-1,0 1 1,0 0 0,3-9-1,-5 11-6,-1 1 0,1 0-1,-1 0 1,0-1 0,1 1-1,-1 0 1,0-1 0,0 1-1,0 0 1,0-1 0,0 1-1,0 0 1,-1-1 0,1 1-1,0 0 1,-1 0 0,1-1-1,-1 1 1,1 0 0,-2-2-1,1 1 19,-1 1-1,0 0 0,1-1 1,-1 1-1,0 0 1,0 0-1,1 0 0,-1 0 1,0 0-1,0 1 0,0-1 1,0 0-1,0 1 1,0 0-1,-1-1 0,1 1 1,-3 0-1,-2 0 75,1 1 0,-1-1 1,1 1-1,-1 1 0,1-1 0,-1 1 0,1 0 0,0 1 1,0 0-1,0 0 0,0 0 0,1 0 0,-1 1 0,1 0 1,0 0-1,0 1 0,-6 6 0,7-7-29,0 0 1,0 0-1,0 0 0,1 1 1,0 0-1,0 0 0,0 0 0,1 0 1,-1 0-1,1 0 0,0 1 1,1-1-1,0 1 0,-1-1 1,2 1-1,-1 0 0,1-1 1,-1 1-1,2 0 0,0 7 1,-1-10-29,1-1 0,0 1 1,0-1-1,0 1 1,0-1-1,0 0 1,0 1-1,1-1 0,-1 0 1,1 0-1,0 0 1,-1 0-1,1 0 1,0 0-1,0 0 0,0-1 1,1 1-1,-1-1 1,2 2-1,1-1 23,0-1 0,-1 1 0,1-1 0,0 0 0,0 0 0,0 0 0,0-1 0,0 0 0,7 0 1,6-2 73,-1-1 1,1 0-1,-1-2 1,25-9-1,-21 6-124,0-1-1,0-1 1,-1-2-1,0 0 1,-1 0-1,-1-2 1,0 0 0,0-2-1,-2 0 1,0 0-1,25-35 1,-39 48-26,0 0-1,0-1 1,-1 1 0,1-1 0,-1 1-1,0-1 1,0 1 0,0-1 0,0 0 0,-1 1-1,1-1 1,-1 0 0,0 0 0,0 1 0,-1-1-1,1 0 1,-1 0 0,0 1 0,0-1 0,0 0-1,0 1 1,0-1 0,-1 1 0,-3-6-1,2 12-33,1 0 0,-1 0-1,1 0 1,0 1 0,0-1-1,0 1 1,0-1-1,-1 5 1,1 1 51,1-1 0,-1 0 0,1 1 1,1-1-1,0 0 0,0 1 0,1-1 0,2 13 0,-3-18-85,0 1-1,1-1 0,0 0 1,-1 1-1,1-1 1,1 0-1,-1 1 1,0-1-1,1 0 0,0 0 1,-1 0-1,1-1 1,0 1-1,1 0 0,-1-1 1,0 1-1,1-1 1,-1 0-1,1 1 0,0-1 1,0 0-1,6 2 1,-5-4-587,0 1 1,0-1 0,0-1 0,0 1 0,0-1 0,0 1-1,0-1 1,0 0 0,0-1 0,-1 1 0,1-1 0,0 0-1,-1 0 1,1 0 0,-1 0 0,0 0 0,1-1 0,3-4-1,3-3-2147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8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8 1232,'-1'-8'7286,"-4"12"-5660,-3 4-1672,-17 16 498,1 2 1,1 1-1,1 0 0,2 2 0,1 0 0,1 1 0,-18 41 0,35-69-201,0 0 0,0 0 0,0 0-1,-1 0 1,1 0 0,-1 0 0,1 0 0,-1 0-1,0-1 1,0 1 0,0-1 0,1 0-1,-2 1 1,-1 0 0,-14 11-162,38-38 220,0-1-1,-2 0 1,-1-1 0,17-38-1,2 13-322,-29 44 15,-1-1 0,0 0 0,0 0 0,0 0 0,-1-1 0,5-14 0,-10 11-382,-8 15-4652,6-1 4314,1 0 0,0 0 0,-1 1 0,1-1 0,0 0 0,0 1 0,0-1 0,0 1 0,0-1 0,0 1 0,0 0 0,0-1 0,1 1 0,-1 2 0,0 6-1876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2.4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68 202 560,'-16'-17'1924,"2"3"-12,0 1-427,3 3-437,4 4-312,2-1-220,5 1-152,0 2-176,7 0-196,7-2-304,2 1-520,2 1-508,5 2-345,3-2-203,2-2-80</inkml:trace>
  <inkml:trace contextRef="#ctx0" brushRef="#br0" timeOffset="1">421 0 1760,'-8'9'6627,"-5"28"-4279,5 4-526,-5 65 1,8 120-871,6-159-1167,4-28-1805,-4-37 1357,-1 0 0,1-1 1,0 1-1,0 0 0,0-1 0,0 1 1,0-1-1,1 1 0,-1-1 0,0 0 1,1 1-1,1 0 0,3 1-1822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2.7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262 43 1984,'-4'-37'6338,"5"31"-3354,4 25-2132,-2 1-706,-1-1 0,-1 1 0,0 0 0,-2 0 0,-3 26 0,1-19-22,2 51 1,2-61-96,-1-5 12,1 1 1,0-1 0,1 0-1,7 23 1,-9-34-32,1 1 0,-1-1 0,1 1 0,-1-1 0,1 0 0,0 1 0,0-1 0,0 0 0,0 0 0,0 1 0,0-1 0,0 0 0,0 0 0,0 0 0,0 0 0,1 0 0,-1-1 0,0 1 0,1 0 0,-1 0 0,1-1 0,-1 1 0,0-1 0,1 0 0,0 1 0,-1-1 0,1 0 0,-1 0 0,1 0 0,-1 0 0,1 0 0,-1 0 0,1 0 0,-1 0 0,1-1 0,-1 1 0,1-1 0,-1 1 0,1-1 0,-1 1 0,1-1 0,-1 0 0,0 0 0,0 0 0,1 0 0,1-1 0,-2 1-5,0 1 0,0 0 0,0-1 0,0 1 0,0-1 0,0 1 0,0-1 0,0 0 0,0 1 0,0-1 0,0 0 0,-1 0 0,1 0 0,0 0 1,0 1-1,-1-1 0,1 0 0,0 0 0,-1 0 0,1 0 0,-1-1 0,0 1 0,1 0 0,-1 0 0,0 0 0,1 0 0,-1 0 0,0 0 0,0-1 0,0 1 0,0 0 0,0 0 0,0 0 0,-1 0 0,1-1 0,0 1 0,-1 0 0,0-1 0,0-1-7,-1 1 0,0 0 0,0 1 0,-1-1 0,1 0 0,0 1 0,0-1 0,-1 1 0,1-1 0,-1 1 0,1 0 0,-1 0-1,0 0 1,1 1 0,-5-2 0,-8 1 161,0-1 0,0 2 0,0 0 0,0 1 0,0 0-1,0 1 1,1 1 0,-29 9 0,32-9 100,0 0-1,1 2 1,0-1 0,0 1-1,0 1 1,1 0 0,-1 0-1,2 1 1,-1 0 0,1 0-1,0 1 1,-12 15 0,18-20-218,0-1 1,0 1-1,1 0 1,-1 0-1,1 0 0,0 0 1,0 0-1,0 0 1,0 0-1,0 1 1,1-1-1,-1 0 0,1 4 1,0-5-45,1 0 0,-1-1 1,0 1-1,1 0 0,-1 0 0,1 0 0,0-1 1,0 1-1,-1-1 0,1 1 0,0 0 0,1-1 1,-1 1-1,0-1 0,0 0 0,0 1 1,3 1-1,0-1-171,1 1 0,-1-1-1,0 0 1,1-1 0,-1 1 0,1-1 0,0 0 0,0 0 0,-1 0 0,1 0 0,0-1 0,0 0 0,0 0-1,-1 0 1,1-1 0,5-1 0,24-6-4624,55-20-1,-46 13 1376,-2 0 627</inkml:trace>
  <inkml:trace contextRef="#ctx0" brushRef="#br0" timeOffset="1">631 400 136,'-4'15'12049,"1"-13"-10661,3 0-340,3-2-264,-1 2-284,3-2-412,-1 2-456,3-2-472,-2-2-676,2 2-652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0:53.1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120 140 2040,'-48'8'2324,"9"-2"65,16-2-153,13 0-808,24-4-516,19 0-324,24-4-264,19-2-224,24-4-244,15-3-256,10-3-388,11-5-644,7-2-488,2-2-329,1 2-115,-1 2 24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08.3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106 190 208,'-94'11'9012,"82"-9"1305,243-16-8106,-10 1-4601,-225 11 1770,0 0-1,0 0 0,0 0 0,0 0 0,1 0 0,-1-1 0,1 0 0,-1 0 1,1 0-1,0 0 0,0 0 0,1-1 0,-1 1 0,-2-6 0,-21-20-618,-53-29 1106,25 23 2988,53 35-2680,0-1 0,0 0 1,0 1-1,0-1 1,0 0-1,1 1 0,-1-1 1,0 1-1,0-1 0,0 1 1,-1 0-1,1 0 0,0-1 1,0 1-1,0 0 0,0 0 1,0 0-1,0 0 0,0 0 1,0 0-1,0 0 1,0 0-1,0 1 0,0-1 1,-1 0-1,1 1 0,0-1 1,0 1-1,1-1 0,-1 1 1,-2 0-1,1 2 40,0 1 1,0-1-1,0 1 0,1-1 0,-1 1 1,1-1-1,-2 8 0,0-2-366,-11 49 579,3 1-1,-7 104 1,14-112-362,3-41-40,1 5-46,12-25-1571,-1 0-235,0 0 1,1 1-1,0 0 0,0 1 1,1 1-1,0 0 1,23-9-1,-11 7-711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08.6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620 239 1568,'-3'-21'1478,"0"0"-1,-1 1 1,-1 0-1,-14-38 1,16 53-1453,0-1 0,0 1 0,0-1 1,-1 1-1,0 0 0,0 0 1,0 1-1,-1-1 0,1 1 0,-1 0 1,0 0-1,-1 1 0,1 0 0,0-1 1,-1 2-1,0-1 0,1 1 0,-1-1 1,0 2-1,-11-3 0,-15 0 452,-1 2-1,1 1 0,0 2 1,0 1-1,0 1 0,0 2 1,0 1-1,-48 16 0,72-20-344,1 1 0,-1-1-1,1 1 1,0 1 0,0 0-1,0 0 1,0 0 0,0 1-1,1-1 1,0 2 0,0-1-1,0 1 1,1 0 0,0 0-1,0 0 1,0 1-1,1-1 1,0 1 0,0 0-1,1 1 1,0-1 0,0 1-1,1-1 1,0 1 0,0 0-1,1 0 1,0 0 0,0-1-1,1 1 1,0 0 0,0 0-1,1 0 1,0 0 0,0 0-1,4 10 1,4 12 57,1 0 0,2-1 0,0-1 0,2 0 0,2-1 0,0 0 0,1-1 0,2-1 0,1-1 0,0-1 0,2 0 0,1-2 1,0-1-1,41 27 0,-56-41-175,1-1 0,0-1 0,0 0 0,0 0 0,1 0 1,-1-1-1,1-1 0,0 0 0,0 0 0,0-1 0,0 0 1,0 0-1,0-1 0,17-3 0,-15 1-5,0-1 0,0 0-1,0-1 1,0-1 0,-1 0 0,1-1-1,-1 0 1,-1 0 0,1-1 0,15-14-1,-11 8-17,-1-1 0,-1 0 1,0-1-1,-1 0 0,-1-1 0,-1 0 0,0-1 0,-1 0 0,0-1 0,-2 0 0,0 0 0,-1 0 0,-1-1 0,0 0 0,1-21 0,-5 27-149,-1 0-1,0-1 1,0 1-1,-1 0 1,-1 0 0,-1 0-1,0 0 1,0 0-1,-1 0 1,-1 1 0,0-1-1,-1 1 1,0 0-1,-1 1 1,0 0-1,-1 0 1,0 0 0,0 1-1,-1 0 1,-1 1-1,0 0 1,0 1 0,-1 0-1,0 0 1,0 1-1,-1 0 1,1 1 0,-25-9-1,-10 2-1465,0 2 0,0 2 0,-1 3 0,0 1 0,-1 2 0,1 2 0,-73 8 0,24 4-1140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10.2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160 134 392,'16'-64'5412,"-15"59"-4978,0 0-1,0 0 1,-1 0-1,0 0 1,0 0-1,-1 0 1,1 0-1,-1 0 1,0 0-1,-4-9 1,5 13-403,-1 1 0,1-1 0,-1 1 0,0-1 0,1 1 0,-1-1 0,0 1 0,1 0 0,-1-1 0,0 1 0,0 0 0,0 0 0,1 0 1,-1-1-1,0 1 0,0 0 0,1 0 0,-1 0 0,0 0 0,0 0 0,0 1 0,1-1 0,-1 0 0,0 0 0,0 0 0,1 1 0,-1-1 0,0 0 0,0 1 0,1-1 0,-1 1 0,0-1 0,1 1 0,-1-1 0,1 1 0,-1-1 0,-1 2 0,-26 22 94,27-23-110,-11 11-13,1 2 0,0-1-1,1 2 1,1-1 0,0 1-1,1 1 1,0-1 0,1 2 0,1-1-1,1 0 1,0 1 0,1 0-1,1 0 1,-1 24 0,3-23-512,1-1 1,0 0 0,1 0 0,7 33 0,-7-47 152,-1-1 0,1 1 0,-1 0 0,1-1 0,0 1 0,0-1 0,0 0 0,1 1 0,-1-1 0,0 0 0,1 1 0,0-1 0,-1 0 0,1 0 0,3 2 0,6 1-1823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10.7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92 114 1312,'-46'-15'3635,"43"14"-3453,1 0 0,-1 1 0,1-1 0,-1 1 0,1-1 0,-1 1 0,0 0 0,1 0 0,-1 0-1,1 0 1,-1 1 0,1-1 0,-1 1 0,1-1 0,-1 1 0,-2 1 0,44 6 647,528-14 383,-324-3-1121,1367-10-364,97-3-97,-1371 15 392,665-35 593,-996 41-590,1 0 41,0 1 0,0-1 1,0 1-1,-1 0 0,1 1 0,0 0 1,6 1-1,-10-2-54,-1 1-1,1 0 1,-1 0-1,1 0 1,-1 0-1,0 0 1,1 0-1,-1 0 1,0 0-1,0 1 1,1-1-1,-1 0 1,0 1-1,0-1 1,-1 1-1,1-1 1,0 1-1,0 0 1,-1-1-1,1 1 1,-1 0-1,0-1 1,1 1-1,-1 0 1,0 0-1,0-1 1,0 4-1,1 47 225,-7 64 0,0 32 213,10-98-240,2-1 1,16 61-1,-1-12-10,-21-94-304,1-1 0,0 0 0,-1 0 0,0 1 0,1-1-1,-1 0 1,-1 1 0,1-1 0,0 0 0,-1 1 0,1-1 0,-1 0 0,0 0 0,0 0-1,-1 0 1,1 0 0,-1 0 0,-1 3 0,0-3-265,1-1 0,-1 0 0,0-1 0,1 1 0,-1 0 0,0-1 0,0 1 0,0-1 0,0 0 0,0 0 0,-1 0 0,1-1 0,0 1 0,0-1 0,-1 0 0,1 0 0,0 0 0,-6 0 0,-22-2-2002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11.1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293 38 656,'-33'1'963,"-12"0"-120,-1 1-1,1 3 1,-72 15 0,116-20-838,1 0 0,0 0 0,0 0 0,0 0-1,-1 0 1,1 0 0,0 0 0,0 0 0,0 0 0,-1 0 0,1 0 0,0 0 0,0 0 0,0 0 0,-1 0 0,1 0 0,0 0 0,0 1-1,0-1 1,0 0 0,-1 0 0,1 0 0,0 0 0,0 0 0,0 0 0,0 0 0,-1 1 0,1-1 0,0 0 0,0 0 0,0 0 0,0 0-1,0 1 1,0-1 0,0 0 0,0 0 0,0 0 0,-1 0 0,1 1 0,0-1 0,0 0 0,0 0 0,0 0 0,0 1 0,0-1 0,0 0 0,0 0-1,0 0 1,0 1 0,0-1 0,1 0 0,-1 0 0,0 0 0,0 1 0,14 5 116,22 2-3,423 19 424,-302-23-474,2588 9 79,-1886-61 199,-839 46-267,0 1 44,-1-1-1,25-7 0,-40 8-71,0 1-1,-1-2 1,1 1-1,-1 0 0,1-1 1,-1 1-1,1-1 1,-1 0-1,0 0 1,0 0-1,0-1 1,0 1-1,0-1 1,-1 0-1,1 1 1,-1-1-1,0 0 1,3-4-1,-4 5-94,0 1 0,0-1 0,1 1 0,-1 0 0,1 0 0,-1 0 0,1 0 0,-1 0 0,1 0 0,0 0 0,-1 0 0,1 1 0,0-1 0,-1 1 0,1-1 0,0 1-1,0 0 1,2-1 0,43-2-1787,-35 2 1119,27-1-986,4-2-112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11.8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893 301 1624,'4'-7'1540,"0"-1"0,-1 0 0,0 0 0,0 0 0,-1 0 1,0 0-1,0-1 0,0-11 0,-6 26 2171,-14 35-3245,8 1-865,3 1 0,1-1 0,2 1 0,3 65 0,0-113-207,0 1 0,0 0 1,0 0-1,-1 0 0,1 0 0,-1 0 1,0 0-1,0 1 0,0-1 0,-1 1 1,1-1-1,-4-3 0,-38-37-1391,24 30 2138,-1 0 1,0 1-1,-44-19 1,4 10 6674,103 27-6890,0-2-1,0-1 1,0-3 0,0-1 0,-1-2-1,1-2 1,-1-2 0,0-2 0,47-17 0,-80 25-47,0-2 0,0 1 0,-1-1 0,1 0 0,-1 0 0,0-1 0,0 0 0,0-1 0,7-7 0,-12 10 103,0 1 0,0-1 1,-1 1-1,1-1 1,-1 0-1,1 0 0,-1 0 1,0 0-1,0 0 1,-1 0-1,1 0 0,0 0 1,-1 0-1,0 0 1,0 0-1,0 0 1,0 0-1,0-1 0,-1 1 1,1 0-1,-1 0 1,0 0-1,0 0 0,0 0 1,0 1-1,-1-1 1,1 0-1,-4-4 0,-3-5 80,-1 0-1,-1 0 1,0 1-1,0 0 1,-1 1-1,0 1 1,-1-1-1,0 2 1,-1 0-1,1 0 1,-2 1-1,1 1 1,-1 0-1,0 0 1,0 2-1,-22-5 1,17 5 56,0 0 0,-1 2 0,0 0 0,0 1 1,1 1-1,-1 1 0,0 1 0,0 0 0,1 2 0,-1 0 0,-36 13 0,45-12-57,1 0 1,-1 1-1,1 0 0,0 0 0,0 1 0,0 0 0,1 1 0,0 0 0,1 1 0,0 0 0,0 0 0,1 0 0,0 1 0,1 0 0,-6 13 0,7-13 26,2 0-1,0 1 0,0-1 0,1 0 0,0 1 0,1 0 0,0-1 0,0 1 0,1 0 0,1-1 1,0 1-1,0-1 0,1 1 0,1-1 0,0 1 0,0-1 0,6 13 0,-1-7-2,1-1 0,0 0 0,1 0-1,0-1 1,2 0 0,-1-1 0,2 0-1,-1-1 1,2 0 0,0-1 0,0 0 0,1-2-1,0 1 1,1-2 0,0 0 0,0-1-1,1-1 1,-1 0 0,19 3 0,-8-3-67,0 0 0,0-2 0,1-1 0,-1-2 0,1 0 0,-1-2 0,1-1 0,-1-1 0,1-2 0,-1 0 0,43-15 0,-58 15-24,-1 0 1,1 0-1,-1-1 0,0-1 1,-1 0-1,1 0 0,-1-1 1,-1 0-1,0-1 1,14-15-1,-20 19 1,0 1 0,1-1 0,-1 0 0,-1 0 0,1 0 0,-1-1 0,0 1 0,0 0 0,-1-1 0,1 0-1,-1 1 1,-1-1 0,1 0 0,-1 1 0,0-1 0,0 0 0,0 0 0,-1 1 0,0-1 0,0 0 0,-1 1 0,1-1 0,-1 1 0,0-1 0,-4-6 0,-3-2-11,0 1 0,-1 0-1,-1 0 1,0 1 0,0 0 0,-1 1 0,-1 0 0,1 1 0,-2 1 0,0 0-1,0 1 1,0 0 0,-1 1 0,-26-9 0,-3 1-192,-1 2 0,-1 2 0,-90-9 0,58 14-863,-1 3 0,-146 13 0,178-4-349,0 1 0,1 3 0,0 2 0,1 1 0,0 3 0,-44 22 0,41-11-1128,11 0 132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0.0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9 112 728,'1'-17'2798,"1"-25"1114,-2 41-3714,0-1 0,0 1-1,0 0 1,0-1-1,0 1 1,0 0-1,-1-1 1,1 1 0,0 0-1,-1-1 1,1 1-1,-1 0 1,1 0-1,-1-1 1,0 1 0,0 0-1,1 0 1,-1 0-1,0 0 1,0 0 0,-1-1-1,2 2-116,0-1 1,-1 1-1,1-1 0,1 1 0,-1-1 1,0 1-1,0 0 0,0-1 0,0 1 1,0-1-1,0 1 0,0-1 1,1 1-1,-1 0 0,0-1 0,0 1 1,1 0-1,-1-1 0,0 1 0,0 0 1,1-1-1,-1 1 0,0 0 0,1-1 1,-1 1-1,1 0 0,-1 0 1,0-1-1,1 1 0,-1 0 0,1 0 1,-1 0-1,0 0 0,1 0 0,-1 0 1,1 0-1,-1 0 0,1 0 0,21-10 352,-7 8-411,2 1 0,-1 0 1,0 1-1,0 1 0,0 1 0,0 0 1,0 1-1,20 6 0,18 9 50,52 25-1,-81-33-48,72 36 11,-2 4-1,-3 4 0,-2 3 1,128 108-1,302 318 101,-146-125 195,298 221 790,1110 735-1,-357-458-666,44-79 163,-1377-731-575,451 235 88,-25 40-65,-501-308-57,-9-6 9,2-1 1,-1 0 0,1 0-1,14 6 1,-54-44 67,-13-6-69,1-2 0,1-2 0,3-1 0,1-2 0,3-1 0,-37-65 0,51 77 220,0 2 1,-2 0-1,-47-51 0,54 69 54,42 36-249,141 58 118,-121-62-134,-2 3 0,76 47 0,-115-64-17,1 0-1,-1 1 0,-1 0 1,1 0-1,-1 1 0,0-1 0,0 1 1,0 0-1,-1 0 0,0 1 1,0-1-1,0 1 0,-1 0 1,0 0-1,-1 0 0,3 8 0,-5-9 7,1 0 0,-1 0 0,0 0 0,-1 0 0,1 0 0,-1 0 0,-1-1 0,1 1 0,-1 0 0,0 0 0,0-1 0,0 1 0,-1-1 0,0 0 0,0 0 0,0 0 0,-1 0 0,1 0 0,-1-1 0,-1 0 0,-3 4 0,-16 14 47,0-2-1,-2-1 0,0-1 1,-45 23-1,-125 48 95,72-36-178,118-50-78,-194 98-1521,138-60-2123,5 5-3950,44-34 4322,7-3 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4.24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14 269 8,'-1'2'160,"0"-1"0,1 1 0,-1-1 0,1 1 0,-1 0 0,1-1 0,0 1 0,-1 0 0,1-1 0,0 1 0,0 0 0,0-1 0,1 1 0,-1 0 0,0-1 0,1 1-1,-1 0 1,1-1 0,-1 1 0,1-1 0,0 1 0,-1-1 0,1 1 0,0-1 0,0 0 0,0 1 0,0-1 0,1 0 0,-1 0 0,3 3 0,-1-3-66,0 1 0,0-1 0,0 0 0,0 1 0,1-1 0,-1-1 0,0 1 0,1 0 0,-1-1 0,1 0 0,-1 0 0,0 0 0,1 0 0,-1 0 0,5-2 0,-2 1-64,0 0 1,0-1 0,0 0 0,0 0 0,0-1 0,0 0-1,-1 0 1,1 0 0,-1 0 0,0-1 0,0 0 0,0 0-1,0-1 1,-1 1 0,0-1 0,0 0 0,0 0 0,-1 0 0,1-1-1,-1 1 1,0-1 0,-1 0 0,1 0 0,2-10 0,-2 3-10,0-1 0,-1 1 1,-1-1-1,0 0 0,-1 0 1,0 0-1,-1 1 1,0-1-1,-2 0 0,-4-17 1,6 28-23,0 0 0,0 0-1,0 1 1,0-1 0,-1 0 0,0 1 0,1-1 0,-1 1 0,0 0 0,0-1 0,0 1 0,0 0 0,-1 0-1,1 1 1,0-1 0,-1 0 0,0 1 0,1-1 0,-1 1 0,0 0 0,0 0 0,1 0 0,-1 0 0,0 1-1,0-1 1,0 1 0,0-1 0,0 1 0,0 0 0,0 0 0,0 1 0,0-1 0,-5 2 0,2-2 8,1 2 1,0-1 0,0 0-1,-1 1 1,1 0-1,0 0 1,1 1 0,-1-1-1,0 1 1,1 0 0,-1 0-1,1 1 1,0-1 0,0 1-1,0 0 1,1 0-1,-1 0 1,-2 6 0,1 0 105,1 1 0,0 0 0,1 0 0,0 0 0,1 0 0,0 0 0,1 0 0,0 20 1,1-25-65,0 1 0,1-1 1,0 1-1,0-1 1,0 1-1,0-1 1,1 1-1,0-1 0,1 0 1,0 0-1,-1 0 1,2 0-1,-1-1 1,1 1-1,0-1 0,6 7 1,-9-11-41,1 1 0,-1-1 0,1 0 0,-1 0 0,1 1 0,0-1 0,0 0 0,0 0 1,-1-1-1,1 1 0,0 0 0,0-1 0,0 1 0,0-1 0,0 1 0,0-1 0,1 0 0,-1 0 0,0 0 0,0 0 0,0 0 1,0-1-1,0 1 0,0 0 0,0-1 0,0 0 0,0 1 0,0-1 0,-1 0 0,1 0 0,0 0 0,0 0 0,-1-1 0,1 1 1,0 0-1,-1-1 0,2-1 0,3-3-3,-1 0 0,0-1 1,-1 1-1,0-1 0,0 0 0,0 0 1,-1 0-1,3-9 0,3-15-17,12-27 104,-21 58-56,0-1 0,0 1 0,1 0 1,-1 0-1,0-1 0,0 1 1,0 0-1,0 0 0,1 0 0,-1-1 1,0 1-1,0 0 0,1 0 1,-1 0-1,0-1 0,0 1 0,1 0 1,-1 0-1,0 0 0,1 0 1,-1 0-1,0 0 0,1 0 0,-1 0 1,0 0-1,0 0 0,1 0 1,-1 0-1,0 0 0,1 0 0,-1 0 1,0 0-1,1 0 0,-1 0 0,0 0 1,0 0-1,1 0 0,-1 1 1,0-1-1,1 0 0,-1 0 0,0 0 1,1 1-1,13 16 525,6 29-112,-13 5-31,-7-40-282,1 1 0,1 0 0,0-1 0,0 1 0,1-1 1,9 20-1,-12-30-144,1 0-1,0 1 1,0-1 0,-1 0 0,1 0 0,0 0 0,0 0 0,0 0 0,0 0 0,1 0 0,-1-1 0,0 1 0,0 0 0,0-1 0,1 1 0,-1 0-1,0-1 1,1 0 0,-1 1 0,0-1 0,1 0 0,-1 0 0,3 1 0,-1-2-274,1 1 0,0-1 0,0 1 0,-1-1 0,1 0 0,-1 0-1,1-1 1,5-2 0,4-3-1872,-1-1 0,0 0 1,17-16-1,-15 10-305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9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76 56,'-4'-1'335,"-2"-3"156,-1 1 1,0 0-1,0 1 1,0-1-1,-1 1 0,1 1 1,0 0-1,-1 0 1,-7 0-1,-70-20 1544,84 19-1506,1 1-129,0 0-1,0 0 1,0 0 0,0 0 0,-1 0-1,1-1 1,-1 1 0,1 0 0,0 0-1,-1 0 1,0 0 0,1 0 0,-1 0-1,0 0 1,1 0 0,-2-1 0,53 45 464,1-3 1,59 33 0,-77-52-799,59 49 1,-68-53 13,-25-17-28,0-1 22,1 0-1,-1 0 1,0 0-1,0 0 0,0 0 1,0 0-1,0 0 1,0 0-1,0 0 1,0 0-1,-1 0 1,1 0-1,0 0 1,-1 0-1,1 1 0,0-1 1,-1 0-1,1 0 1,-1 0-1,1 0 1,-1 1-1,0-1 1,1 0-1,-1 1 0,0-1 1,-1-1-1,-21-21 127,23 23-166,-49-43-485,-66-63 481,79 69-3255,1-3-3338,33 38 4758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0.8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682 123 76,'11'-33'3091,"-8"25"-1777,0 0 0,0-1 0,-1 1 0,0-1 0,-1 1 0,1-1 0,-1-15 0,-1 24-1235,-1-1 0,1 1-1,0-1 1,0 1 0,-1 0-1,1-1 1,0 1 0,-1 0-1,1-1 1,0 1 0,-1 0-1,1-1 1,0 1 0,-1 0-1,1 0 1,-1-1 0,1 1-1,-1 0 1,1 0 0,0 0 0,-1-1-1,1 1 1,-1 0 0,1 0-1,-1 0 1,1 0 0,-1 0-1,1 0 1,-1 0 0,1 0-1,-1 0 1,1 0 0,-1 1-1,1-1 1,-1 0 0,1 0-1,0 0 1,-1 1 0,1-1-1,-1 0 1,1 0 0,0 1 0,-1-1-1,1 0 1,-1 1 0,-27 15 959,22-12-751,-58 35 492,-211 140 553,238-152-1311,2 2-1,1 2 0,1 1 0,1 1 0,-29 42 1,50-60-283,1-1 0,1 2 0,0-1 0,1 1 0,0 1 1,1-1-1,1 1 0,1 0 0,1 1 0,-5 32 0,9-50 241,0 0-1,0 0 1,1 0 0,-1 0-1,0 0 1,0 0-1,0 0 1,0 0 0,0 0-1,0 0 1,0 0-1,0 0 1,1 0-1,-1 0 1,0 0 0,0 0-1,0 0 1,0 0-1,0 0 1,0 0-1,0 0 1,1 0 0,-1 0-1,0 0 1,0 0-1,0 0 1,0 0 0,0 0-1,0 0 1,0 0-1,0 0 1,1 0-1,-1 0 1,0 0 0,0 1-1,0-1 1,0 0-1,0 0 1,0 0-1,0 0 1,0 0 0,0 0-1,0 0 1,0 0-1,0 0 1,0 1 0,0-1-1,0 0 1,0 0-1,0 0 1,0 0-1,0 0 1,0 0 0,0 0-1,0 1 1,0-1-1,0 0 1,0 0-1,0 0 1,0 0 0,0 0-1,0 0 1,0 0-1,0 1 1,0-1 0,0 0-1,0 0 1,0 0-1,0 0 1,8-11-579,6-17 219,6-34 1194,21-102-1,-15 49 3137,-26 114-3862,0 0-1,0-1 1,1 1 0,-1-1 0,0 1-1,1 0 1,-1-1 0,1 1-1,0 0 1,-1-1 0,1 1 0,0 0-1,0 0 1,-1 0 0,1 0-1,0-1 1,0 1 0,1 1 0,-1-1-1,0 0 1,0 0 0,0 0-1,3-1 1,-2 2-48,1 1-1,-1-1 1,1 0 0,-1 1-1,0-1 1,1 1 0,-1 0-1,0 0 1,0 0 0,1 0-1,-1 0 1,0 0 0,3 3-1,17 11-87,-1 1 0,0 0 0,-2 2 0,0 1 1,0 0-1,-2 1 0,-1 1 0,0 0 0,-2 1 0,0 1 0,-2 0 0,15 39 0,-24-53-488,1-1 0,0 0 0,0 0 1,1 0-1,0-1 0,0 1 0,1-1 0,12 13 0,-14-18 84,-1 0-1,1 0 0,0 0 1,0 0-1,0 0 1,0-1-1,0 0 1,0 0-1,0 0 1,1 0-1,-1-1 1,0 1-1,1-1 1,-1 0-1,0 0 1,0-1-1,1 1 1,-1-1-1,0 0 1,0 0-1,5-3 1,58-24-5246,-29 7 3203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1.4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24 225 1100,'1'-5'688,"16"-86"6530,-16 83-6040,0-1 0,-1 0 0,0 0 0,0 0 0,-1 1 0,0-1 0,-1 0 0,-2-9 0,-6 64 351,-15 299-2386,26-335 332,3-12 182,6-22 47,9-39 160,-7 3 626,-3 0 0,-3-1 1,-3-82-1,-3 141-439,0 0-1,0 1 1,0-1-1,0 0 0,0 0 1,0 1-1,1-1 1,-1 0-1,1 0 1,-1 1-1,1-1 1,-1 0-1,1 1 0,1-3 1,-2 4-39,1 0 1,-1 0-1,1 0 1,-1 0-1,1 0 1,-1 0-1,1 0 1,-1 0 0,0-1-1,1 2 1,-1-1-1,1 0 1,-1 0-1,1 0 1,-1 0-1,1 0 1,-1 0-1,0 0 1,1 1-1,-1-1 1,1 0-1,-1 0 1,0 0-1,1 1 1,-1-1-1,0 0 1,1 1-1,-1-1 1,0 0-1,1 1 1,-1-1 0,0 1-1,31 46 163,-27-40-191,157 305 230,-161-312-212,0 1 1,0-1-1,1 1 1,-1-1-1,0 0 0,0 1 1,0-1-1,0 0 1,1 0-1,-1 1 0,0-1 1,0 0-1,1 1 0,-1-1 1,0 0-1,1 0 1,-1 0-1,0 1 0,1-1 1,-1 0-1,0 0 1,1 0-1,-1 0 0,0 0 1,1 1-1,-1-1 0,0 0 1,1 0-1,-1 0 1,1 0-1,-1 0 0,0 0 1,1 0-1,-1 0 1,0 0-1,1-1 0,-1 1 1,1 0-1,-1 0 0,1 0 1,12-16 60,5-26 1,-18 40-62,8-23 42,2-1 0,0 1 0,2 1-1,1 0 1,1 1 0,21-28-1,-34 49-33,0 1-1,0-1 0,0 1 0,1 0 1,-1-1-1,0 1 0,1 0 0,-1 0 0,1 0 1,0 0-1,-1 0 0,1 0 0,0 1 0,-1-1 1,1 0-1,0 1 0,0-1 0,-1 1 1,1 0-1,0 0 0,0 0 0,0 0 0,0 0 1,-1 0-1,3 0 0,-1 2-5,0-1 1,-1 0-1,1 1 0,-1-1 0,0 1 1,0 0-1,1 0 0,-1 0 0,0 0 0,0 0 1,-1 1-1,1-1 0,0 0 0,1 4 1,4 9-4,0 0-1,-1 0 1,-1 1 0,5 22 0,0 24 23,-8-43 5,1-1 0,0 0 0,2 0 0,10 29 0,-14-46-23,-1 0 0,1-1 0,0 1 0,0 0 0,0-1 0,0 1 0,0 0 0,0-1 0,0 1-1,0-1 1,1 0 0,-1 1 0,0-1 0,0 0 0,0 0 0,0 0 0,0 0 0,1 0 0,-1 0 0,0 0 0,0 0 0,0 0 0,0 0 0,0-1-1,1 1 1,-1 0 0,0-1 0,0 1 0,0-1 0,0 1 0,0-1 0,0 1 0,0-1 0,0 0 0,-1 0 0,2 0 0,41-31 84,-40 30-78,31-30 276,-1-1 0,-2-1 1,-2-2-1,-1-1 0,31-55 0,-71 113-65,1 1-1,1 0 1,-14 46 0,19-53-473,1 1 0,1-1 0,0 1 0,1 0 0,1 0 0,1 0 0,0 0 0,2 19 0,-1-31-13,0 0 0,0 0 0,1-1 0,-1 1 0,1 0 0,-1 0 0,1-1 0,1 1 0,-1-1 0,0 1 0,1-1 0,0 0 0,-1 0 0,1 0 0,0 0 0,1-1 0,5 5 0,-2-4-193,0 1 1,0-1 0,0 0 0,0-1-1,1 0 1,-1 0 0,1 0-1,0-1 1,8 0 0,-3 0-576,0-1-1,0-1 1,0 0 0,-1 0-1,1-1 1,0-1 0,-1 0-1,1-1 1,-1-1 0,0 0-1,14-7 1,-7-2-1100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1.8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36 229 1208,'-4'-10'797,"0"0"-1,0 0 1,1-1 0,1 1-1,0-1 1,0 1-1,1-1 1,0-19 0,2 6 1922,1 1 1,9-45-1,-18 109 679,-9 86-1719,14-94-1256,0 0-1,2 1 0,10 63 1,-8-80-369,2 0 0,0 0 1,0-1-1,2 1 1,0-1-1,1-1 1,1 1-1,0-1 0,16 21 1,-20-32-168,0 0 0,1 0 1,0 0-1,0 0 0,0-1 0,0 0 0,1 0 1,-1-1-1,1 1 0,-1-1 0,1 0 1,0-1-1,0 1 0,0-1 0,0-1 0,0 1 1,0-1-1,12 0 0,11-2-1250,0-1-1,46-12 1,-54 11 542,294-71-13050,-235 59 11241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2.8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164 90 1148,'2'-10'2231,"-1"0"0,0-1 0,-1 1 0,0 0 0,-1 0 0,-3-18 0,1 77 2473,-18 53-5081,13-69 766,-9 52-493,-19 76-550,27-132-2661,-19 42 0,-1-24-5696,17-35 6017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4.1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16 186 716,'-15'-78'13873,"15"77"-13759,0 0 1,0 0-1,0 0 0,0 0 0,1 1 0,-1-1 0,0 0 0,1 0 0,-1 1 1,0-1-1,1 0 0,-1 0 0,1 1 0,-1-1 0,1 1 0,0-1 0,-1 0 1,1 1-1,0-1 0,-1 1 0,1-1 0,0 1 0,-1 0 0,1-1 0,0 1 1,0 0-1,0-1 0,-1 1 0,1 0 0,0 0 0,0 0 0,0 0 0,0 0 1,-1 0-1,1 0 0,0 0 0,0 0 0,0 0 0,0 0 0,-1 1 0,1-1 1,1 1-1,45 7 37,-41-7 97,30 9-186,-1 1-1,41 20 1,-50-20-52,1 0 1,0-1 0,1-2 0,52 9 0,-70-17-8,0 0 1,0-2 0,-1 1 0,1-1 0,0 0 0,0-1 0,-1 0 0,0-1 0,1 0 0,-1 0 0,-1-1 0,1 0 0,8-7 0,-13 9 0,1-1 0,-1 1 0,0-1 0,-1 0 1,1 0-1,-1 0 0,1-1 0,-1 1 0,-1-1 0,1 1 0,3-9 0,-5 10 2,0 0 0,-1 0 0,1-1 0,-1 1 0,0 0 0,0 0 0,0-1 0,0 1 0,0 0 0,-1 0 0,1 0 0,-1-1 1,0 1-1,0 0 0,0 0 0,0 0 0,-1 0 0,1 0 0,-1 1 0,-3-5 0,3 4-1,0 0-1,0 1 1,0-1 0,-1 1 0,1-1 0,-1 1-1,1 0 1,-1 0 0,0 0 0,0 0-1,0 0 1,0 1 0,0 0 0,0-1 0,-1 1-1,1 0 1,0 0 0,-1 1 0,1-1-1,-1 1 1,1 0 0,0 0 0,-1 0 0,1 0-1,-1 0 1,1 1 0,-1 0 0,1-1 0,0 1-1,0 1 1,-1-1 0,1 0 0,0 1-1,0-1 1,-3 3 0,1 0-1,-1-1 0,1 1 0,0 0-1,1 0 1,-1 0 0,1 1 0,-1 0 0,1-1 0,1 2 0,-1-1-1,1 0 1,0 1 0,0-1 0,0 1 0,1 0 0,0 0 0,0 0-1,-1 9 1,2-1 13,2 0 0,0 0 0,0 0 0,1-1 0,1 1 0,0-1 0,1 1 0,1-1 0,0 0 0,10 18-1,-5-12 7,1 0-1,0-1 1,2 0-1,0-1 0,1-1 1,19 18-1,-30-31-14,-1-1 0,1 0 0,0 0 0,-1-1 0,1 1 0,0 0 0,0-1 0,0 0 0,0 0 0,0 0 0,1 0 0,-1 0 0,0 0 0,0-1 0,1 0 0,-1 1 0,0-1 0,4-1 0,-1 0 2,0 0 0,-1-1 1,1 0-1,0 0 0,-1 0 1,0 0-1,1-1 0,-1 0 1,7-5-1,7-8 21,0 0-1,-2-1 1,29-35 0,-38 43-21,132-167 1251,-138 173-1240,1 1 1,-1 0 0,1 1 0,0-1-1,0 0 1,0 1 0,0 0 0,0 0-1,0 0 1,0 0 0,1 0-1,-1 0 1,0 1 0,0 0 0,1-1-1,-1 1 1,0 1 0,1-1 0,-1 0-1,0 1 1,0-1 0,0 1-1,1 0 1,-1 0 0,0 1 0,0-1-1,0 0 1,3 3 0,5 2-35,1 0 0,-1 1 0,-1 0 1,1 0-1,17 18 0,-20-17 10,-1 1 1,0 0-1,-1 0 0,0 0 1,0 0-1,-1 1 0,0 0 1,-1 1-1,0-1 0,-1 1 0,0-1 1,0 1-1,-1 0 0,-1 0 1,0 0-1,0 0 0,-1 0 0,-2 15 1,2-25 4,0-1 1,0 0-1,0 0 1,0 0-1,0 1 0,0-1 1,0 0-1,0 0 1,0 0-1,0 1 1,0-1-1,0 0 0,-1 0 1,1 0-1,0 0 1,0 1-1,0-1 1,0 0-1,0 0 0,0 0 1,0 0-1,-1 0 1,1 1-1,0-1 1,0 0-1,0 0 1,0 0-1,-1 0 0,1 0 1,0 0-1,0 0 1,0 0-1,0 0 1,-1 0-1,1 0 0,0 1 1,0-1-1,0 0 1,-1 0-1,1 0 1,0 0-1,0-1 1,0 1-1,-1 0 0,1 0 1,0 0-1,0 0 1,-1 0-1,-8-10 84,-5-18 20,14 17-101,0 1-1,0-1 1,1 1-1,1 0 1,0-1 0,0 1-1,1 0 1,0 0-1,1 0 1,0 1 0,1-1-1,0 1 1,0 0-1,11-14 1,-14 22-10,0 0 1,-1-1-1,1 1 1,0 0 0,0 0-1,0 0 1,0 1-1,0-1 1,0 0-1,0 1 1,0-1-1,0 1 1,0 0 0,1-1-1,-1 1 1,0 0-1,0 1 1,0-1-1,0 0 1,0 0-1,0 1 1,1-1 0,-1 1-1,0 0 1,0 0-1,-1 0 1,1 0-1,0 0 1,0 0-1,0 0 1,-1 1 0,1-1-1,0 0 1,-1 1-1,3 2 1,3 3-15,0 0-1,-1 0 1,0 1 0,0-1 0,0 1-1,7 15 1,-6-5 22,1 0 1,-2 1-1,0 0 0,-2 0 1,0 0-1,2 34 0,-5-53 10,0 0-1,0 0 1,0 0 0,0-1-1,0 1 1,-1 0-1,1 0 1,0-1-1,0 1 1,0-1-1,-1 1 1,1-1-1,0 1 1,0-1-1,-1 1 1,1-1-1,0 1 1,-1-1-1,1 0 1,-1 0-1,1 1 1,-1-1-1,1-1 1,21-22 64,57-89-21,-18 22-184,-60 91 123,0 0-1,-1 0 1,1 1 0,-1-1 0,1 0 0,-1 1 0,1-1-1,0 0 1,-1 1 0,1-1 0,-1 1 0,0-1 0,1 0-1,-1 1 1,1-1 0,-1 1 0,0 0 0,1-1 0,-1 1-1,0-1 1,0 1 0,1-1 0,-1 1 0,0 0 0,0-1-1,0 1 1,0 0 0,0-1 0,0 2 0,8 22-128,-3 9 155,6 35 68,-10-64-86,0 0 1,0-1-1,0 1 1,1 0-1,0 0 1,-1-1-1,2 1 1,-1 0-1,0-1 1,0 0-1,1 0 1,4 5-1,-3-7-32,-1 1-1,1 0 1,0-1-1,0 0 1,0 1-1,0-2 1,0 1-1,0 0 1,0-1-1,0 0 0,0 0 1,0 0-1,0 0 1,0-1-1,0 1 1,0-1-1,0 0 1,0 0-1,0-1 0,-1 1 1,8-5-1,-5 4-41,-1-1 0,1 0 0,-1 0-1,1-1 1,-1 1 0,0-1 0,-1 0-1,1-1 1,-1 1 0,1-1 0,-1 0-1,-1 0 1,7-10 0,-6 6 119,-1 0 0,1-1 0,-2 1-1,1-1 1,-2 0 0,1 1 0,0-12 0,-35 113 209,-17 131-191,45-191-36,1 0 0,2 1 0,1-1 0,2 0 0,5 35 0,-6-65-32,0-1-1,0 1 1,1-1-1,-1 1 1,0-1-1,1 1 1,-1-1-1,1 1 1,0-1-1,-1 0 1,1 1-1,0-1 1,0 0-1,1 2 1,-1-2-2,-1-1-1,1 0 1,-1 0 0,1 0 0,-1 0-1,0 1 1,1-1 0,-1 0 0,1 0 0,-1 0-1,1 0 1,-1 0 0,1 0 0,-1 0-1,0 0 1,1 0 0,-1-1 0,1 1-1,-1 0 1,1 0 0,-1 0 0,0 0-1,1-1 1,-1 1 0,1 0 0,-1 0 0,0-1-1,1 1 1,-1 0 0,1-1 0,1-2-13,0 1 0,1-1 1,-1 0-1,0 0 1,-1 0-1,1 0 0,-1 0 1,1-1-1,-1 1 1,2-7-1,1-26-18,-1-1 0,-1 0 0,-2 0 1,-2 0-1,-8-44 0,4 34 65,2-1 0,4-74 0,1 107-5,1 1-1,0 0 1,2-1 0,-1 1 0,2 0-1,-1 0 1,2 1 0,0 0 0,1 0-1,0 0 1,1 1 0,15-19 0,-18 26-23,0 0 0,0 1 1,1 0-1,-1 0 0,1 0 1,0 1-1,0-1 0,1 1 0,-1 1 1,0-1-1,1 1 0,0 1 1,-1-1-1,1 1 0,0 0 1,0 0-1,0 1 0,13 1 1,-17-1-10,0 0 0,1 1 0,-1 0 0,0-1 0,0 1 0,1 0 1,-1 0-1,0 1 0,0-1 0,0 1 0,0-1 0,-1 1 1,1 0-1,0 0 0,-1 1 0,1-1 0,-1 0 0,0 1 1,0-1-1,0 1 0,0 0 0,0 0 0,0-1 0,-1 1 1,0 0-1,1 1 0,-1-1 0,0 0 0,-1 0 0,1 0 0,0 1 1,-1-1-1,0 0 0,0 1 0,0-1 0,0 0 0,0 1 1,-1-1-1,1 0 0,-2 4 0,-1 5-17,-1-1-1,0 0 1,-1 0 0,0 0-1,0-1 1,-1 0-1,-1 0 1,0 0 0,0-1-1,-1 0 1,0 0 0,-16 12-1,3-2 13,-2-2-1,0 0 0,-1-2 0,-30 15 0,52-28 0,-7 2 26,0 1-1,-1-2 0,1 1 1,-11 2-1,20-6-26,-1 0 0,0 0 0,1 0 0,-1 0 0,0 1 0,1-1 1,-1 0-1,1 0 0,-1 0 0,0-1 0,1 1 0,-1 0 0,0 0 0,1 0 0,-1 0 0,1-1 1,-1 1-1,1 0 0,-1 0 0,0-1 0,1 1 0,-1 0 0,1-1 0,-1 1 0,1-1 1,0 1-1,-1-1 0,0 0 0,1-1-60,0 1 0,0-1 0,0 0 0,0 0 0,0 1 0,0-1 0,0 0 1,1 0-1,-1 1 0,1-1 0,-1 0 0,1 1 0,0-1 0,-1 0 0,3-2 0,19-34-2753,2 2 1,2 0-1,1 2 0,35-35 0,-39 43 456,7-6-240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4.5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86 120 1024,'0'-119'13710,"-13"319"-7540,-16 5-4466,-14 181-6219,43-374 3821,0 0 0,0-1 0,1 1 1,1 0-1,0-1 0,3 13 0,-3-20 306,-1 0-1,0-1 1,1 0-1,0 1 1,0-1 0,0 0-1,0 0 1,1 0 0,-1 0-1,1 0 1,0 0-1,-1-1 1,1 0 0,0 1-1,1-1 1,-1 0-1,0 0 1,1-1 0,-1 1-1,1-1 1,-1 1-1,7 0 1,17 3-2355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4.9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244 763 532,'3'-6'966,"2"-2"-183,0 0 1,-1-1-1,0 1 1,-1-1-1,0 0 0,2-10 1,-4 17-691,-1-1 0,0 1 1,0-1-1,0 1 0,0 0 0,0-1 1,-1 1-1,1 0 0,-1-1 0,1 1 1,-1 0-1,0-1 0,0 1 0,0 0 1,0 0-1,-1 0 0,1 0 1,0 0-1,-1 0 0,1 0 0,-1 1 1,0-1-1,0 1 0,1-1 0,-1 1 1,0-1-1,0 1 0,-1 0 0,1 0 1,-3-1-1,-2-1-39,0 0 1,0 1-1,0 0 0,0 1 0,-1-1 1,1 1-1,-1 1 0,1-1 1,-1 1-1,1 1 0,-1-1 1,1 1-1,0 1 0,-1-1 0,1 1 1,0 0-1,0 1 0,0 0 1,0 0-1,0 0 0,1 1 1,0 0-1,-1 0 0,1 1 1,1 0-1,-1 0 0,1 0 0,0 1 1,0-1-1,0 1 0,1 0 1,0 1-1,0-1 0,1 1 1,0 0-1,0 0 0,0 0 0,1 0 1,-2 8-1,4-14-39,-1 0 0,1 1 0,0-1 0,0 0 0,0 1 0,0-1 0,0 1 1,0-1-1,0 0 0,0 1 0,0-1 0,0 0 0,1 1 0,-1-1 0,1 0 0,-1 1 0,1-1 0,-1 0 0,1 0 0,0 0 0,0 0 0,-1 0 0,1 1 0,0-1 1,0 0-1,0-1 0,2 3 0,0-2 10,0 0 1,0 0 0,0 0 0,0 0 0,0 0-1,0-1 1,0 1 0,1-1 0,-1 0 0,0 0-1,5-1 1,7-1 53,0 0 1,-1-2-1,27-9 0,-8-5 553,-15 8 1418,-18 10-1974,0 0-1,0 0 1,0 0 0,0 0-1,0-1 1,0 1 0,0 0-1,0 0 1,1 0 0,-1 0-1,0 0 1,0 0 0,0 0-1,0 0 1,0 0 0,0-1-1,1 1 1,-1 0 0,0 0 0,0 0-1,0 0 1,0 0 0,0 0-1,0 0 1,1 0 0,-1 0-1,0 0 1,0 0 0,0 0-1,0 0 1,0 0 0,1 0-1,-1 0 1,0 0 0,0 0-1,0 0 1,0 0 0,0 1-1,0-1 1,1 0 0,-1 0 0,0 0-1,0 0 1,0 0 0,0 0-1,0 0 1,0 0 0,0 0-1,0 1 1,1-1 0,-1 0-1,0 0 1,0 0 0,0 0-1,0 0 1,0 0 0,0 1-1,0-1 1,0 0 0,0 0-1,0 0 1,0 3-62,0 0-1,0 0 1,0 0 0,0 0-1,1 0 1,-1-1-1,1 1 1,0 0 0,0 0-1,0-1 1,0 1-1,0 0 1,1-1 0,-1 1-1,1-1 1,0 0-1,0 0 1,-1 1 0,1-1-1,1 0 1,-1 0-1,0-1 1,0 1 0,1 0-1,-1-1 1,1 1-1,-1-1 1,1 0 0,5 2-1,-1 0-85,0-1 0,1 1-1,-1-1 1,1 0 0,0-1-1,0 0 1,0 0 0,-1 0-1,1-1 1,8-1 0,-5-1-161,0-1 1,-1 0 0,0 0-1,1-1 1,-1 0-1,0-1 1,-1 0-1,1-1 1,-1 0 0,0 0-1,12-12 1,-8 5 3,-1 0 0,0-1 0,-1 0 0,-1-1 0,0 0 0,10-24 0,-2-2 82,-2-1 0,-2 0 0,-2-1 0,12-80 0,-20 99 193,5-24 639,-3-1 1,-1 0-1,-3 0 1,-5-67-1,3 115-657,1 1-1,-1-1 1,0 1 0,0-1-1,0 1 1,0 0-1,0-1 1,0 1-1,0-1 1,0 1-1,0-1 1,-1 1-1,1-1 1,0 1 0,0 0-1,0-1 1,0 1-1,-1-1 1,1 1-1,0-1 1,0 1-1,-1 0 1,1-1-1,0 1 1,0 0-1,-1-1 1,1 1 0,-1 0-1,1 0 1,0-1-1,-1 1 1,1 0-1,0 0 1,-1 0-1,1-1 1,-1 1-1,1 0 1,-2 0 0,-11 15 425,-8 30-225,-20 88 40,-44 253-1,83-372-349,-3 9-561,1 0-1,1 0 1,1 1-1,1 0 0,2-1 1,4 40-1,-4-60 279,0 0 0,-1-1 0,1 1 0,0 0-1,1-1 1,-1 1 0,0 0 0,1-1 0,-1 0 0,1 1 0,0-1-1,0 0 1,0 0 0,0 0 0,0 0 0,0 0 0,1 0 0,-1-1-1,1 1 1,-1-1 0,1 0 0,-1 1 0,1-1 0,0 0 0,0-1-1,-1 1 1,1 0 0,0-1 0,5 1 0,13-3-2739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5.2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96 150 1348,'-6'1'938,"-47"5"3412,51-6-4139,0 1 1,0-1-1,0 0 0,1 1 0,-1-1 0,0 1 0,0 0 0,1-1 0,-1 1 1,0 0-1,1 0 0,-1 0 0,1 0 0,-1 0 0,1 1 0,0-1 0,0 0 0,-1 1 1,1-1-1,0 1 0,0-1 0,0 1 0,-1 2 0,2-3-92,0 0 1,1 0-1,-1 1 0,0-1 1,1 0-1,-1 0 0,1 0 0,-1 0 1,1 0-1,0 0 0,-1 0 1,1 0-1,0 0 0,0 0 1,-1-1-1,1 1 0,0 0 1,0 0-1,0-1 0,0 1 0,0 0 1,0-1-1,0 1 0,0-1 1,1 0-1,-1 1 0,0-1 1,0 0-1,0 0 0,0 1 0,2-1 1,40 5 1349,-17-5-1261,1-2 0,-1 0 0,1-2 0,-1-1 0,0-1 0,-1-1 0,1-1 0,-1-2 0,-1 0 0,0-2 0,0 0 0,-2-2 0,1 0 0,23-21 1,-44 33-177,0 0 1,0 0-1,0 0 1,0 0-1,0 0 1,-1-1 0,1 1-1,-1-1 1,1 1-1,1-6 1,-3 7-6,1 0 1,-1 0-1,0 0 1,0 0-1,0 0 1,0 0-1,0 0 1,0 0-1,0-1 1,0 1-1,-1 0 1,1 0 0,0 0-1,0 0 1,-1 0-1,1 0 1,-1 0-1,1 1 1,-1-1-1,1 0 1,-2-1-1,0 0 32,-1 0-1,0 0 1,1 1-1,-1-1 1,0 0-1,0 1 0,0 0 1,0 0-1,0 0 1,0 0-1,-1 1 1,1-1-1,0 1 1,0-1-1,-1 1 1,1 0-1,-6 1 1,-2 0 71,-1 1 1,1 0 0,0 0 0,0 1 0,1 0-1,-1 1 1,1 0 0,0 1 0,0 0 0,-18 12-1,24-13-75,0-1 0,0 0 0,0 1 0,0 0-1,1 0 1,-1 0 0,1 0 0,0 1 0,1-1-1,-1 1 1,1 0 0,0 0 0,0 0 0,0 0 0,1 0-1,-1 0 1,1 0 0,0 0 0,1 1 0,0-1-1,-1 0 1,2 1 0,-1-1 0,2 10 0,1-4-4,-1-1 0,2 1 1,-1-1-1,2 1 0,-1-1 0,1-1 1,1 1-1,0-1 0,0 0 1,0 0-1,1 0 0,14 11 1,-8-9-228,0 0 0,2-1 0,-1-1 0,1 0 0,0-1 0,1 0 0,23 7 0,-1-4-1399,1-1 0,1-2 0,-1-2 0,1-2 0,1-1 0,47-3 0,87-15-6466,-81 2 4108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5.6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173 94 1484,'-30'-17'3860,"3"-2"169,-3 5 71,2-1-811,3 3-817,6 3-664,8 3-704,8 4-540,10 2-552,14 0-660,11 4-732,10-2-1032,11 0-837,7 1-471,12-3-256,-1 0-85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6.6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542 25 92,'-257'-12'4738,"69"2"-1292,92 8 1655,1128 53-2688,0 63-2815,-772-83 535,2578 242-306,-1894-199-1899,-920-71 935,-29-2-1827,-41-2-1391,4-1 1763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296 145 1296,'3'-4'707,"0"0"0,1 1-1,0-1 1,-1 1 0,1 0 0,0 0-1,0 0 1,9-4 0,23-19 888,-30 20-1168,0 0-1,-1 0 1,0-1-1,-1 1 1,1-1-1,-1-1 1,0 1-1,-1 0 1,4-12 925,-5 13 1825,-13 14-2927,-21 31-245,-42 40 0,45-51-1,2 2 1,-46 64 0,-75 146 39,140-224-28,-14 16 106,23-72 1079,-2 8-3996,4 21 776,0-1 1,0 1 0,2 0 0,-1 1 0,1-1-1,10-15 1,-7 12-76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1:27.0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1 121 1148,'118'-4'1240,"13"-2"-468,12 0-320,16 0-196,8-3-124,6 1-100,2-2-56,0-3-40,-6 1-32,-10-3-168,-7 1-604,-13-3-392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24.8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492 166 892,'-3'-1'150,"0"1"0,0-1 0,0 1 0,0 0 0,0 0 0,0 0 0,0 0 0,0 0 0,0 1 1,0-1-1,0 1 0,0 0 0,0 0 0,0 0 0,0 0 0,0 0 0,1 1 0,-1-1 0,1 1 0,-4 2 0,6-4-125,0 0 1,1 0-1,-1 1 0,0-1 1,1 0-1,-1 0 0,0 0 1,0 0-1,1 0 0,-1 0 1,0 1-1,1-1 0,-1 0 1,0 0-1,0 0 0,1 1 1,-1-1-1,0 0 1,0 0-1,0 1 0,1-1 1,-1 0-1,0 1 0,0-1 1,0 0-1,0 0 0,0 1 1,0-1-1,0 0 0,0 1 1,1-1-1,-1 0 0,0 1 1,0-1-1,0 0 0,-1 1 1,1-1-1,0 0 0,0 1 1,0-1-1,0 0 0,0 1 1,0-1-1,0 0 0,0 0 1,-1 1-1,1-1 0,0 0 1,-2 20 288,-19 26-16,-3-1-1,-35 49 1,5-5-87,-17 25 125,42-71-272,2 2 1,2 0 0,2 1 0,2 1 0,-18 61 0,14 24-13,13-58 235,22-98-147,1 0 1,18-30 0,15-29-194,53-109 28,7 4 0,184-248 0,-275 419 20,1 1 0,0 0 0,1 0 0,20-14-1,-29 25 7,0 0 0,0 1 0,0 0-1,1 0 1,0 0 0,0 1-1,0 0 1,0 1 0,1-1 0,-1 1-1,1 1 1,-1-1 0,1 1-1,15 0 1,-18 2-2,0 1 1,0-1-1,0 1 0,0 0 1,-1 0-1,1 1 0,0-1 1,-1 1-1,0 0 1,0 0-1,1 0 0,4 7 1,45 50-10,-47-51 7,56 75-21,51 92-1,-113-174 26,18 31 2,-2 2 1,-2 0 0,-1 1 0,-2 0-1,-1 0 1,-2 2 0,7 57 0,-16-95-16,0 1 0,1 0 0,-1 0 0,0-1 0,0 1 1,1 0-1,-1 0 0,0-1 0,0 1 0,0 0 0,0 0 0,0 0 1,0-1-1,0 1 0,0 0 0,-1 0 0,1 0 0,0-1 1,0 1-1,-1 0 0,1 0 0,0-1 0,-1 1 0,1 0 0,0-1 1,-1 1-1,1 0 0,-1-1 0,0 1 0,1-1 0,-1 1 0,1-1 1,-1 1-1,0-1 0,0 1 0,-27-9-1761,10 1 960,-39-14-2160,25 7 1352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25.5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8 832,'0'0'86,"0"-1"0,0 1 0,0 0 0,0-1 0,0 1 0,0 0 0,1 0 0,-1-1 0,0 1 0,0 0 0,0 0 0,0-1 0,0 1 0,0 0 0,0 0 0,1-1 0,-1 1 0,0 0 0,0 0 0,0 0 0,0-1 1,1 1-1,-1 0 0,0 0 0,0 0 0,1 0 0,-1-1 0,0 1 0,0 0 0,1 0 0,-1 0 0,0 0 0,0 0 0,1 0 0,-1 0 0,0 0 0,0 0 0,1 0 0,-1 0 0,0 0 0,1 0 0,-1 0 0,0 0 0,1 0 0,18 7 799,13 16-733,-25-17-66,-1 1 0,0 1 1,-1-1-1,0 1 0,0 0 0,0 0 1,-1 1-1,0-1 0,4 17 0,2 13 251,6 39-1,-9-43-222,11 92 138,4 213 0,-13-144-86,6-4-33,-3-59 211,-7 176 1,-3-152 2476,-2-156-2776,1 0-1,-1 1 1,0-1 0,1 0 0,-1 0 0,0 0 0,1 0 0,-1 1 0,0-1-1,1 0 1,-1 0 0,0 0 0,1 0 0,-1 0 0,0 0 0,1 0-1,-1 0 1,1 0 0,-1 0 0,0 0 0,1 0 0,-1 0 0,0 0 0,1 0-1,-1 0 1,0 0 0,1-1 0,-1 1 0,0 0 0,1 0 0,-1 0-1,0-1 1,1 1 0,-1 0 0,0 0 0,0-1 0,1 1 0,-1 0 0,0-1-1,1 1 1,13-11-670,-13 11 523,0-1 1,-1 0 0,1 1-1,-1-1 1,1 0 0,-1 1-1,1-1 1,-1 0 0,0 0-1,1 0 1,-1 1 0,0-1-1,1 0 1,-1 0 0,0 0-1,0 0 1,0 0-1,0 0 1,0 1 0,0-1-1,0 0 1,0 0 0,0 0-1,0 0 1,-1 0 0,1 0-1,0 1 1,-1-1 0,1 0-1,0 0 1,-1 0 0,1 1-1,-1-1 1,1 0-1,-1 0 1,1 1 0,-1-1-1,0 1 1,1-1 0,-2 0-1,-36-17-4327,35 17 4262,-28-10-2093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26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126 184 20,'-25'-15'1418,"9"5"-929,1 0 0,-25-20 0,37 28-444,1 0-1,0 0 1,-1-1-1,1 1 1,0 0-1,0-1 1,1 1 0,-1-1-1,1 1 1,-1-1-1,1 0 1,0 0 0,0 0-1,0 1 1,0-1-1,0 0 1,1 0-1,-1-1 1,1 1 0,0 0-1,0 0 1,0-5-1,1 5-3,0 0 1,-1 1-1,1-1 0,0 1 0,0-1 0,0 1 0,1 0 0,-1-1 0,0 1 1,1 0-1,0 0 0,-1 0 0,1 0 0,0 0 0,0 0 0,0 0 0,0 1 0,0-1 1,1 1-1,-1 0 0,0-1 0,1 1 0,-1 0 0,1 1 0,-1-1 0,1 0 1,0 1-1,-1-1 0,1 1 0,0 0 0,-1 0 0,4 0 0,-1 0 14,0 1-1,-1 0 1,1 0 0,-1 0-1,1 0 1,-1 1-1,0 0 1,0 0 0,0 0-1,0 0 1,0 1-1,0-1 1,0 1 0,-1 0-1,1 0 1,-1 1-1,5 5 1,3 9 123,0 0 0,-1 0 0,-2 1 0,1 1 0,-2-1 1,-1 1-1,0 0 0,3 28 0,0 20 46,-1 83 1,1 9-142,-6-137-73,0 5 0,0 2 0,-3 57-1,0-86-8,0-1-1,1 1 1,-1 0 0,0-1-1,0 1 1,0 0-1,0 0 1,0-1 0,-1 1-1,1 0 1,0-1-1,0 1 1,0 0 0,-1 0-1,1-1 1,0 1-1,-1 0 1,1-1 0,0 1-1,-1-1 1,1 1-1,-1-1 1,1 1 0,-1-1-1,1 1 1,-1-1-1,0 1 1,1-1 0,-1 1-1,0-1 1,1 0-1,-1 1 1,0-1 0,1 0-1,-1 0 1,0 0 0,1 1-1,-1-1 1,0 0-1,0 0 1,1 0 0,-1 0-1,0 0 1,1 0-1,-1-1 1,0 1 0,0 0-1,1 0 1,-1 0-1,0-1 1,1 1 0,-1 0-1,0-1 1,1 1-1,-1 0 1,1-1 0,-1 1-1,0-2 1,-3 0 1,1-1 0,-1 0 1,1 0-1,0 0 0,0 0 0,0-1 1,0 1-1,-3-7 0,2 2-1,0 0-1,0-1 1,0 1-1,1-1 1,1 0 0,0 0-1,0 0 1,0 0-1,1 0 1,1 0 0,-1 0-1,1-1 1,1 1-1,0 0 1,0 0 0,1 0-1,0 0 1,1 0-1,0 0 1,0 1 0,1-1-1,0 1 1,0 0-1,1 0 1,0 0-1,0 1 1,1-1 0,0 1-1,0 1 1,1-1-1,0 1 1,0 0 0,1 1-1,12-8 1,18-8-3,1 1 0,59-20 0,-52 23 5,63-35 0,-105 50-3,0 0 0,0-1 0,0 1 0,-1-1 0,1 0 0,-1 0 0,1-1 0,-1 1 0,0-1 0,0 1 0,-1-1 0,1 0 0,-1 0 0,0 0 0,0 0-1,0-1 1,0 1 0,-1 0 0,0-1 0,0 1 0,0-1 0,0 1 0,-1-1 0,0 0 0,0 1 0,0-1 0,-1-6 0,-3-7-3,-1-1 0,0 1 0,-2 0 0,0 1 1,-12-23-1,11 24 5,3-15 44,5 30-45,0 1 0,0-1 0,0 1 0,0-1 0,0 0-1,0 1 1,0-1 0,0 1 0,0-1 0,0 0 0,0 1 0,1-1-1,-1 1 1,0-1 0,0 0 0,1 1 0,-1-1 0,0 1 0,1-1 0,-1 1-1,0-1 1,1 1 0,-1-1 0,1 1 0,-1 0 0,1-1 0,-1 1-1,1 0 1,-1-1 0,1 1 0,-1 0 0,1-1 0,0 1 0,-1 0 0,1 0-1,-1 0 1,1 0 0,0 0 0,-1 0 0,1 0 0,-1 0 0,1 0-1,0 0 1,-1 0 0,1 0 0,0 0 0,0 0 0,0 1 2,1 0 0,-1 1 1,1-1-1,-1 0 0,0 0 0,1 1 1,-1-1-1,0 1 0,0-1 0,0 1 1,0-1-1,0 1 0,-1 0 0,1-1 1,0 1-1,-1 0 0,1 0 0,-1-1 1,0 1-1,1 3 0,3 42 57,-4-43-52,3 46 56,-1 24 26,18 102 1,-15-151-94,1 0 0,1-1 1,1 0-1,1 0 1,1-1-1,1 0 0,28 41 1,-31-53-65,-2-1-136,0-1-1,0-1 1,1 1-1,1-1 1,-1 0-1,17 12 1,-23-19 153,-1-1 1,0 0-1,0 0 1,0 0-1,1 1 0,-1-1 1,0 0-1,1 0 0,-1 0 1,0 0-1,0 1 1,1-1-1,-1 0 0,0 0 1,1 0-1,-1 0 0,0 0 1,0 0-1,1 0 0,-1 0 1,0 0-1,1 0 1,-1 0-1,0 0 0,1 0 1,-1 0-1,0 0 0,1 0 1,-1-1-1,0 1 1,0 0-1,1 0 0,-1 0 1,0 0-1,0-1 0,1 1 1,-1 0-1,0 0 1,0 0-1,0-1 0,1 1 1,-1 0-1,0 0 0,0-1 1,0 1-1,1-1 1,0-15-2542,-1 14 2458,0-12-1417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27.2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15 198 520,'-7'-12'1853,"0"-7"1504,8 18-3311,-1 0 0,1 1 1,0-1-1,0 0 0,0 1 0,0-1 1,0 1-1,0-1 0,1 1 0,-1-1 1,0 1-1,0 0 0,0-1 0,0 1 1,1 0-1,-1 0 0,0 0 1,0 0-1,0 0 0,2 0 0,268-31 515,-231 24-659,-1-3 1,-1 0 0,0-3-1,66-30 1,-78 23-856,-26 10-335,-18 3-312,-1 4 255,-2-1-48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27.5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1372,'16'25'4386,"-5"-1"-3977,15 50 0,6 58 200,-13-50-354,50 137 0,-61-197-257,-6-15-9,0 0-1,0 0 1,1 0-1,0-1 1,0 1-1,1-1 1,6 9-1,-35-56-5689,18 23 4049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27.9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18 460,'-2'-18'4273,"13"23"-2843,15 23-1104,-9 2 31,25 64 0,-11-21-161,-10-32-129,-11-22-50,0 0 0,-1 0 1,-1 1-1,-1 0 0,8 39 0,-15-57-15,1-1 0,-1 1-1,0 0 1,0 0-1,0 0 1,0 0-1,-1-1 1,1 1 0,0 0-1,-1 0 1,1-1-1,-1 1 1,0 0-1,0-1 1,1 1 0,-1 0-1,0-1 1,0 1-1,-1-1 1,1 0 0,0 1-1,-3 1 1,1-1-1,0 0 1,0-1-1,0 1 0,0-1 1,0 0-1,0 0 1,0 0-1,-1 0 1,1-1-1,0 1 1,-6-1-1,2 1-4,0-1-1,0-1 1,0 1-1,0-1 0,0-1 1,0 1-1,0-1 1,1 0-1,-1-1 1,1 0-1,-11-5 1,9 1 1,1-1-1,0 0 1,0 0 0,1 0 0,0-1 0,0 0 0,1 0-1,0 0 1,0-1 0,1 1 0,-4-18 0,3 12 2,1-1 1,1 1 0,1 0-1,0-1 1,1 0 0,1 1-1,2-21 1,-2 31-1,2 0 1,-1 0-1,0 1 1,1-1-1,0 0 1,0 1-1,0 0 1,1-1-1,0 1 1,-1 0-1,1 1 1,1-1-1,-1 0 0,0 1 1,1 0-1,0-1 1,0 1-1,7-4 1,-8 6-1,0-1 1,0 0 0,1 1-1,-1-1 1,1 1 0,-1 0-1,1 0 1,-1 1-1,1-1 1,-1 1 0,1 0-1,0-1 1,-1 2 0,1-1-1,0 0 1,-1 1 0,1-1-1,-1 1 1,1 0 0,-1 1-1,1-1 1,-1 0-1,0 1 1,0 0 0,5 2-1,9 11 10,0 1 0,-2 1 0,26 33-1,27 29-175,-61-73 20,-1 0 1,2 0-1,-1-1 1,0 0-1,1 0 0,0 0 1,0-1-1,16 5 0,-23-8 47,0-1 0,0 1 0,0-1 0,0 1 0,0-1 0,0 0 0,0 0 0,0 1 0,0-1 0,0 0 0,0 0 0,0 0 0,0 0 0,0 0 0,0 0 0,0 0 0,0-1 0,0 1 0,0 0 0,0-1 0,0 1 0,0 0 0,0-1 0,-1 1 0,1-1 0,0 1 0,0-1 0,0 0 0,-1 1 0,1-1 0,0 0 0,-1 1 0,1-1 0,0 0 0,-1 0 0,2-1 0,2-5-1221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28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203 64 1236,'-26'37'5451,"-17"52"-5376,17-37 388,-14 21-128,20-38-176,-27 63-1,67-146-61,15-41 90,-28 62-186,1 0 1,1 1 0,1 0-1,2 1 1,28-48 0,-34 65-2,0 0 1,1 0-1,0 0 1,0 1-1,0 0 1,1 0-1,0 1 1,0 0-1,1 0 1,0 1-1,0 0 1,0 0-1,0 1 1,1 1-1,0-1 1,-1 2-1,1-1 1,0 1-1,17-1 1,-21 4-2,0-1 1,0 1-1,0 0 1,0 1 0,0 0-1,-1-1 1,1 2-1,-1-1 1,1 1-1,-1 0 1,0 0 0,0 0-1,0 1 1,0-1-1,0 1 1,-1 1 0,0-1-1,0 0 1,0 1-1,0 0 1,-1 0-1,4 7 1,3 4 2,-1 1 1,-1 1 0,0 0-1,-1 0 1,7 31-1,-8-14-260,-1 1-1,-2 0 0,-2 0 1,-5 62-1,4-96-80,0 1 0,0-1 0,-1 1 0,1-1 0,-1 1 0,1-1 0,-1 1 0,0-1 0,0 1 0,0-1 0,0 0 0,-1 0 1,-1 3-1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28.7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93 772,'5'-8'501,"0"1"0,1-1-1,-1 1 1,1 0 0,1 0 0,0 1-1,0-1 1,0 2 0,0-1 0,1 1-1,13-7 1,-19 11-480,1 0 0,-1 0 0,1 0 0,0 0-1,0 0 1,-1 0 0,1 1 0,0-1 0,0 1 0,0 0 0,0 0-1,-1 0 1,1 0 0,0 1 0,0-1 0,0 1 0,-1 0 0,1-1 0,0 1-1,0 1 1,-1-1 0,1 0 0,-1 0 0,1 1 0,-1 0 0,0-1 0,0 1-1,1 0 1,-1 0 0,0 0 0,-1 0 0,1 1 0,0-1 0,-1 0-1,1 1 1,-1-1 0,0 1 0,0 0 0,0-1 0,2 6 0,2 9 17,0 0 1,0 0 0,-2 0 0,0 0 0,-1 1-1,-1-1 1,-1 1 0,0-1 0,-4 24 0,-5 14 26,-26 85 1,6-29 87,28-109-144,1 0 1,-1 0 0,0 1 0,1-1-1,0 0 1,-1 0 0,1 1 0,0-1-1,0 0 1,0 1 0,0-1-1,1 0 1,-1 0 0,1 1 0,-1-1-1,1 0 1,0 0 0,0 0-1,0 0 1,0 0 0,0 0 0,0 0-1,0 0 1,1 0 0,2 2-1,0-2 8,0 0 0,0 0 0,0-1-1,0 1 1,1-1 0,-1 0-1,0-1 1,1 1 0,-1-1 0,0 0-1,1 0 1,6-1 0,38-1-220,0-3 0,0-2 0,0-1 0,71-24 0,-119 31 196,0 1-150,1 0 1,-1 0 0,0 0 0,1-1-1,-1 1 1,1-1 0,-1 1 0,0-1-1,1 1 1,-1-1 0,0 0 0,0 0-1,0 0 1,0 1 0,0-1 0,1 0-1,-1 0 1,-1-1 0,1 1 0,0 0-1,0 0 1,0 0 0,-1-1 0,1 1-1,0 0 1,-1 0 0,0-1 0,1 1-1,-1-1 1,0 1 0,1 0 0,-1-1-1,0-1 1,-2-13-1616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33.5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383 41 92,'2'-18'2290,"-4"0"-477,1 18-1792,0-1 1,-1 0-1,1 1 1,0-1-1,-1 1 1,1-1-1,-1 1 1,1 0-1,0 0 1,-1 0-1,1-1 1,-1 1-1,1 1 1,-1-1-1,1 0 1,-3 1-1,-64 8 509,-108 29 0,173-37-507,0 1-1,1-1 1,-1 1 0,1 0 0,-1 0 0,1 0-1,0 0 1,0 0 0,0 0 0,0 0 0,0 1-1,0-1 1,1 1 0,-1-1 0,1 1 0,-1 0 0,0 4-1,-20 59 429,17-47-334,-5 13 44,2-9-59,0 0 0,2 1 0,1 0-1,0 0 1,2 0 0,1 1 0,1 43-1,3-61-56,0 0 0,0 0-1,1 0 1,0-1 0,0 1-1,1-1 1,-1 1 0,1-1-1,1 0 1,-1-1 0,1 1-1,0-1 1,0 0-1,1 0 1,-1 0 0,10 5-1,14 9 92,1-2-1,39 18 1,-28-16-92,-8-1-199,89 40 61,-109-53-773,2 0 0,-1-1-1,26 3 1,-25-11-2262,-7 0 1453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121 173 1000,'-1'-4'519,"-1"0"0,1 0 0,-1 0 1,0 0-1,1 0 0,-2 0 0,1 0 0,0 1 0,-1-1 0,-5-5 0,-14-22 431,18 20-692,2 6 19,0-1 0,0 1 0,-1 0 0,0 0 0,0 0 0,0 0 0,0 1 0,0-1 0,-1 1 0,0 0 0,0 0 0,0 0 0,-1 1 0,-5-5 0,-2-3 3470,21 17-1603,109 106-1301,187 227 1,-288-321-703,-14-13-42,-16-9-1290,3 0 199,-18-12-4381,27 15 4929,0 0 0,0 1-1,-1-1 1,1 0 0,1 0 0,-1 0-1,0 0 1,0 0 0,0 0 0,0 0-1,1 0 1,-1 0 0,0 0 0,1-1-1,-1 1 1,1 0 0,0 0 0,-1-1-1,1 1 1,0 0 0,-1-3 0,3-4-2006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34.0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532 66 364,'-2'-4'264,"0"0"0,0 1 0,-1-1 0,1 0 1,-1 0-1,0 1 0,0 0 0,0 0 0,0-1 0,-1 2 0,1-1 0,-1 0 0,1 1 0,-1 0 0,0-1 1,-6-1-1,3 2-144,-1 0 1,1 0-1,-1 0 0,0 1 1,0 0-1,1 1 1,-1 0-1,-14 1 1,5 2-118,1 0 0,0 0 0,0 2 0,0 0 0,0 1 0,1 0 0,0 1 0,-17 11 0,25-13 28,0 0 0,0 0 0,1 0 1,0 1-1,0 0 0,0 0 0,1 0 0,-5 9 0,8-13-8,1 0 0,0 1 1,0-1-1,0 0 0,0 1 0,0-1 1,1 1-1,-1-1 0,1 1 1,-1 0-1,1-1 0,0 1 0,0-1 1,0 1-1,1 0 0,-1-1 0,0 1 1,1-1-1,0 1 0,0-1 0,0 1 1,0-1-1,0 0 0,0 1 0,0-1 1,1 0-1,-1 0 0,1 0 0,0 0 1,2 2-1,11 10 63,1-1 0,0 0 0,1-2 0,0 0-1,1 0 1,24 9 0,-24-12-59,0 1 0,-1 0 0,0 2 0,-1 0 0,0 0 0,28 28-1,-42-37-6,0 1 1,0-1-1,0 1 0,0 0 0,0-1 0,0 1 0,-1 0 0,1 0 0,-1 0 0,0 0 0,0 0 0,0 0 0,-1 0 0,1 1 0,-1-1 0,1 0 1,-1 0-1,0 1 0,0-1 0,-1 4 0,-1-2 13,1-1 1,-1 0-1,0 1 0,0-1 1,0 0-1,-1 0 0,1-1 1,-1 1-1,0-1 1,0 1-1,-1-1 0,-5 5 1,-11 6 63,0-1 1,0-1-1,-1-1 1,-31 12-1,48-22-97,-25 12 15,0-1 0,-1-2 0,-1-1 0,1-1 0,-1-2 0,-47 4 0,75-10-35,-1 0-1,1 0 1,0 0 0,0 0 0,0-1 0,-1 0 0,1 0-1,0 1 1,0-2 0,0 1 0,0 0 0,-2-2-1,4 2-36,0 0 0,-1 0 0,1 0-1,0 0 1,0 0 0,1 0 0,-1 0-1,0-1 1,0 1 0,0 0 0,1 0-1,-1-1 1,1 1 0,-1 0 0,1-1 0,-1 1-1,1-1 1,0 1 0,0-2 0,0-2-136,1 1 0,-1 0 0,1 0 1,0 0-1,1 0 0,-1 0 0,1 0 1,-1 0-1,1 0 0,0 1 0,1-1 1,-1 0-1,1 1 0,-1 0 1,1 0-1,3-3 0,50-44-2751,-20 23 1417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34.4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255 134 1176,'26'-14'1025,"-14"8"-586,0 0 0,0 0 0,-1-2 0,0 1-1,0-1 1,0-1 0,-1 0 0,16-20 0,-25 29-410,-1-1 1,1 1-1,-1-1 0,0 0 0,1 1 0,-1-1 0,0 0 1,1 1-1,-1-1 0,0 0 0,0 0 0,0 1 0,0-1 1,0 0-1,0 1 0,0-1 0,0 0 0,0 0 1,0 1-1,0-1 0,0 0 0,0 0 0,-1 1 0,1-1 1,0 0-1,-1 1 0,1-1 0,0 0 0,-1 1 0,1-1 1,-1 1-1,0-2 0,-1 1 8,0 0 0,0 0 0,0 0 0,0 0-1,0 0 1,0 0 0,0 1 0,0-1 0,-1 1 0,-3-1 0,-55 4 150,46 1-170,0 0 0,0 0-1,0 2 1,-24 12 0,35-17-6,1 1 0,-1 0 0,1-1 0,-1 2 1,1-1-1,0 0 0,0 1 0,0-1 1,0 1-1,0 0 0,1 0 0,-1 0 0,1 0 1,0 1-1,0-1 0,0 1 0,0-1 0,1 1 1,-1 0-1,1-1 0,0 1 0,0 0 0,0 0 1,0 5-1,2-5 15,0 1 1,1 0 0,-1 0-1,1-1 1,0 1 0,0-1-1,1 0 1,-1 1-1,1-1 1,0 0 0,0 0-1,0-1 1,0 1 0,7 5-1,63 45 206,-45-34-174,24 15 44,-19-12-39,33 28 0,-58-44 20,0 1 0,0 0 0,-1 0 0,0 0-1,0 1 1,-1 0 0,-1 1 0,9 17 0,-13-24 4,0-1 1,0 1-1,0 0 0,-1 0 0,1-1 0,-1 1 0,0 0 0,0 0 1,0 0-1,0 0 0,0-1 0,0 1 0,-1 0 0,1 0 0,-1 0 1,0-1-1,0 1 0,0 0 0,0-1 0,-3 5 0,0-2 111,0 0-1,0-1 0,0 1 1,-1-1-1,0 0 1,0 0-1,0 0 0,-11 6 1,-7 1 359,0-1 0,0-1 0,-39 9 0,18-7-99,-61 8-1,90-17-520,0-1 0,-1 0 0,1-1 0,-1-1 0,1-1 0,0 0 0,-26-7 0,39 9-13,1-1 0,0 1-1,-1 0 1,1-1 0,0 1-1,-1-1 1,1 0 0,0 1-1,0-1 1,0 0 0,-1 0-1,1 0 1,0 0 0,0 0-1,0 0 1,0 0 0,1 0-1,-1 0 1,0 0 0,0 0 0,1 0-1,-1-1 1,0 1 0,1 0-1,-1-1 1,1-1 0,0 1-153,0-1 1,1 1-1,-1 0 1,1 0-1,-1 0 1,1 0 0,0-1-1,0 1 1,0 0-1,0 0 1,0 1-1,1-1 1,-1 0-1,3-3 1,5-3-945,0-1 1,0 1-1,0 1 1,1 0-1,11-6 1,11-4-1122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35.3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80 180,'-49'-1'5222,"41"0"-3235,33 1-1158,90-6-417,-1-6 0,159-36 0,-243 39-1068,-32 6-371,-18 4-12,-61 6-2961,51-5 2380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35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371 0 712,'-1'1'226,"0"-1"1,1 1-1,-1 0 0,0-1 1,1 1-1,-1 0 0,1 0 0,-1 0 1,1-1-1,0 1 0,-1 0 1,1 0-1,0 0 0,0 0 1,-1 0-1,1 0 0,0 0 1,0-1-1,0 1 0,0 0 0,0 0 1,0 0-1,0 0 0,1 0 1,-1 0-1,0 0 0,0 0 1,1 1-1,9 44-592,-7-30 1001,9 44-122,17 117 357,-27-153-782,0 0 0,-2-1 0,-1 1 0,-1 0 0,-6 33 1,4-46-65,0 0 0,-1 1 0,0-1 0,0-1 0,-1 1 0,-1-1 0,0 0 0,0-1 0,-1 1 0,0-1 0,0-1 0,-1 0 0,0 0 0,-1-1 0,-10 7 0,7-5-34,-1-1 0,0-1-1,0 0 1,-1-1 0,0 0 0,0-1 0,0-1 0,0 0 0,-1-1-1,-31 1 1,40-4-117,-1 0-1,1-1 1,0-1-1,0 1 1,0-1-1,0 0 1,1 0-1,-10-5 1,15 6-26,-1 1 0,1-1 0,0 0 0,-1 0 0,1 1 0,-1-1 0,1 0 0,0 0 0,0 0 0,0-1 0,-1 1 0,1 0 0,0 0 0,0-1 0,1 1 0,-1 0 0,0-1 0,0 1 0,1-1 0,-1 1 0,1-1 0,-1 1 0,1-1 0,-1 0 0,1 1 0,0-1 0,0 1 0,0-1 0,0 0 0,0 1 0,0-1 0,1 0 0,-1 1 0,0-1 0,1 1 0,-1-1 0,1 1 0,0-1 0,-1 1 0,1-1 0,2-1 0,9-12-1654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36.0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602 115 452,'2'-3'250,"0"0"1,0 0-1,0 0 0,-1 0 1,1 0-1,-1 0 0,0 0 0,0-1 1,0 1-1,0 0 0,-1-1 1,1 1-1,-1-1 0,0 1 0,0 0 1,0-1-1,-1 1 0,1-1 1,-2-5-1,0 6-172,0 0 0,0 1 1,0-1-1,0 0 0,0 1 0,0 0 0,-1-1 1,1 1-1,-1 0 0,1 0 0,-1 1 0,0-1 0,0 0 1,0 1-1,0 0 0,0-1 0,0 1 0,0 1 1,0-1-1,-5 0 0,-6-1 1,1 0-1,0 2 1,0-1-1,-1 2 1,1 0 0,0 0-1,0 1 1,-16 5-1,21-5-38,0 0 0,0 1 0,0 0 0,1 0 0,0 0 0,-1 1 0,1 0-1,1 1 1,-1 0 0,1 0 0,-1 0 0,2 1 0,-1-1 0,-8 12-1,13-14-11,-1 0 0,1-1 0,0 1 0,0 0-1,0 1 1,1-1 0,-1 0 0,1 0-1,-1 0 1,1 0 0,0 0 0,1 1-1,-1-1 1,0 0 0,1 0 0,0 0 0,-1 0-1,1 0 1,0 0 0,1 0 0,-1 0-1,1 0 1,-1-1 0,1 1 0,0 0-1,0-1 1,0 0 0,0 1 0,0-1 0,4 3-1,10 9 72,0 0 1,1-2-1,29 17 0,-23-14-34,35 22 85,-9-7-95,69 56-1,-107-77-12,0 1 0,-1 0-1,0 1 1,-1 0-1,0 0 1,0 1-1,-2 0 1,1 0 0,-1 1-1,-1 0 1,6 19-1,-10-26 70,-1 0-1,1 0 0,-2 0 1,1 0-1,0 0 0,-1 0 1,0 0-1,-1 0 0,1-1 1,-1 1-1,-1 0 1,1 0-1,-1 0 0,0-1 1,0 1-1,-4 6 0,2-4 82,-2-1-1,1 1 1,-1-1 0,0-1-1,0 1 1,-1-1-1,0 0 1,0 0 0,-14 7-1,-7 2 186,-1-1-1,-1-2 1,0 0-1,-61 13 1,53-17-909,-1-1 1,0-2 0,-68 0-1,70-7-1703,1 0-1,0-3 0,0-1 0,-41-12 0,33 5-284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38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752 2577 1116,'0'-1'211,"1"0"0,-1-1-1,1 1 1,-1-1 0,1 1 0,0 0 0,0-1-1,-1 1 1,1 0 0,0 0 0,0-1-1,0 1 1,0 0 0,1 0 0,-1 0 0,0 0-1,0 1 1,1-1 0,-1 0 0,0 0 0,1 1-1,-1-1 1,3 0 0,39-12 306,-36 11-274,721-167 3593,-706 164-3795,863-139 346,-437 80-117,126 6 38,1 39-279,-463 17-18,651-46 115,199-1 95,-581 45-223,-271-3 28,157-30 0,-80 1-10,1 9-1,300-6 1,-397 33-10,47 2 15,1-6 1,185-29-1,-134-6 277,-49 9 368,169-14 0,-205 39-589,-51 4-4,0-3-1,101-20 0,-31-8 323,2 5-1,242-19 0,-352 46-388,0-1 0,-1-1 1,1-1-1,0 0 0,18-6 0,-27 6 12,0 0 0,0 0 0,0-1 0,0 0 0,-1-1 0,1 1 0,-1-1-1,0 0 1,-1-1 0,1 1 0,-1-1 0,7-10 0,13-26 7,-2-2 0,-1-1 0,-3 0 0,18-60 0,-16 43-17,-3 12-9,-2-2-1,14-87 1,-26 108 1,-2 0 1,0-1-1,-3 1 1,0 0 0,-11-62-1,4 54 1,-2 1 1,-1 0-1,-2 0 0,-1 2 0,-2 0 0,-34-56 1,39 75-5,-1 1 0,0 0 1,-2 1-1,1 0 1,-2 1-1,0 1 0,-1 0 1,0 1-1,0 1 1,-2 0-1,1 1 0,-1 1 1,-1 1-1,-35-11 0,-25 0-4,-140-16 0,-85 14-6,101 8 2,-635-10-122,87 61 110,217-5-72,-1081 106 36,-646 276-197,1662-308 229,-6-50-10,438-44 34,-599 101-14,475-62 13,238-44-3,0 3 0,1 1 0,1 3-1,0 3 1,-96 46 0,138-58 2,-1-1-1,1 1 0,0 1 1,0-1-1,0 2 1,1-1-1,0 1 1,1 0-1,0 1 1,0 0-1,1 0 1,0 0-1,0 1 0,1 0 1,-5 13-1,2-7-5,-1 1 0,-17 23 0,16-26 10,0 2 0,-11 24 0,19-36-2,1 1 0,0-1 1,0 1-1,0-1 0,1 1 1,-1 0-1,1-1 0,0 1 1,0 0-1,1-1 1,-1 1-1,1-1 0,0 1 1,1-1-1,-1 1 0,1-1 1,0 1-1,0-1 0,0 0 1,0 0-1,5 5 0,6 9 1,2 0 0,0-1 0,22 19-1,-4-4 6,1 10-25,-2 1-1,-2 1 0,45 90 1,-41-73 13,-31-55 9,7 13 6,1 0 0,21 26-1,-26-39-3,0 1-1,0-1 1,1-1-1,0 1 1,0-1-1,0-1 1,0 1-1,1-1 1,11 4-1,55 24 1,-35-14 2,1-2 0,0-1 0,1-2 0,55 10 0,-76-22 9,0-1-1,0-1 1,-1-1-1,1-1 1,0 0-1,-1-1 1,1-2-1,-1 0 1,20-9-1,-3 3-6,-9 4-486,14-4-2958,-38 11 2782,0-1 0,0 1 0,-1-1 0,1 1 0,-1-1 0,1 0 0,-1 0 0,1 0 0,-1 0 0,0 0 0,2-4 0,2-6-1764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3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5 115 12,'-1'-3'121,"0"1"0,0 0 1,1-1-1,0 1 0,-1-1 0,1 1 0,0-1 0,0 1 1,0-1-1,0 1 0,1-1 0,-1 1 0,1-1 0,-1 1 1,1 0-1,0-1 0,0 1 0,0 0 0,0 0 0,1-1 1,-1 1-1,1 0 0,-1 0 0,1 0 0,-1 1 0,1-1 1,3-2-1,-3 1 33,1 1 0,-1-1 0,0 0 0,0 0 1,0 0-1,0 0 0,0-1 0,-1 1 0,1 0 0,-1-1 1,0 1-1,0-1 0,0-3 0,-6 24 90,0 1-1264,5-17 913,1-1 0,-1 1 0,1 0 0,0-1 0,-1 1 0,1 0 1,0-1-1,-1 1 0,1-1 0,0 1 0,0-1 0,0 0 0,0 1 0,-1-1 0,1 0 1,0 0-1,0 1 0,0-1 0,0 0 0,0 0 0,0 0 0,0 0 0,0 0 0,-1 0 1,1 0-1,2-1 0,8 1-1166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3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1 140,'-12'2'700,"1"0"-252,-3 0-184,2 0-112,-1 0-72,-1 2-36,2-2-20,1 2-12,-1 0-20,-2 3-44,5-1-60,-3 2-108,1-2-304,-1 3-248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5.0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13 167 992,'-12'-8'3729,"26"10"-2707,8 1-876,97 0 41,0-5 1,0-5 0,-1-5 0,229-55 0,-331 63-182,14-3 18,0-2-1,0-1 1,37-18 0,-66 28-20,-1 0-1,1 0 1,-1 0 0,1 0 0,-1-1 0,1 1 0,-1 0 0,1 0 0,-1-1 0,1 1 0,-1 0-1,1-1 1,-1 1 0,0 0 0,1-1 0,-1 1 0,1-1 0,-1 1 0,0 0 0,0-1-1,1 1 1,-1-1 0,0 1 0,0-1 0,1 1 0,-1-1 0,0 1 0,0-1 0,0 0 0,0 0-1,-15-5 92,-30 3 4,43 3-97,-508 46-55,450-38 53,36-5-5,-22 2-8,1 2 1,0 2-1,-56 19 1,158-32-51,119-27 96,326-12 0,-195 30-36,-307 13 2,1 1 1,-1-1 0,0 0 0,0 0 0,0 1-1,0-1 1,0 1 0,0-1 0,0 0 0,1 1-1,-1-1 1,0 0 0,0 1 0,0-1 0,0 0-1,-1 1 1,1-1 0,0 0 0,0 1 0,0-1-1,0 0 1,0 1 0,0-1 0,0 0 0,-1 1-1,1-1 1,0 0 0,0 1 0,0-1 0,-1 0-1,1 0 1,0 1 0,0-1 0,-1 0 0,0 1-1,-7 22-14,8-22 15,0-1 0,0 1 0,0 0-1,0-1 1,1 1 0,-1 0-1,0-1 1,0 1 0,1 0 0,-1-1-1,0 1 1,1-1 0,-1 1 0,0-1-1,1 1 1,-1 0 0,1-1-1,-1 0 1,1 1 0,-1-1 0,1 1-1,0-1 1,-1 0 0,1 1 0,-1-1-1,1 0 1,0 1 0,-1-1-1,1 0 1,0 0 0,-1 0 0,1 0-1,0 0 1,-1 0 0,1 0 0,0 0-1,0 0 1,34 1 3,-1-1-1,0-1 1,36-7 0,56-3 7,-100 11-9,-3-1 1,1 1 0,-1 2 1,0 0-1,24 6 0,-44-6-2,-8-1 0,-21 1 0,-34-1 0,-15-6-418,1 3 1,0 3 0,0 4-1,0 3 1,0 3-1,-113 33 1,160-35 474,44-14 351,99-34 621,37-11-267,-364 92-712,19-6-18,-6 13-2,250-68 23,55-15 134,-96 31-308,0 1-1,1 0 0,0 0 1,-1 1-1,1 1 0,0 0 1,15 2-1,-25-1-155,1-1 0,-1 0 1,0 1-1,0 0 0,1-1 1,-1 1-1,0 0 0,0 0 1,0 0-1,0 0 0,0 1 1,0-1-1,2 2 0,-4 0-1199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5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381 8 68,'-12'-7'7126,"10"17"-5073,-2 10-2228,-12 42 531,-10 91-1,-9 35 150,-38 131-116,17-70-64,-62 421 843,98-516-230,1 161-1,19-315-900,1 1-1,-1 0 1,0-1-1,1 1 0,-1 0 1,1-1-1,-1 1 1,1 0-1,-1-1 1,1 1-1,-1-1 0,1 1 1,-1-1-1,1 1 1,0-1-1,-1 1 0,1-1 1,0 0-1,-1 1 1,1-1-1,0 0 1,0 0-1,-1 1 0,1-1 1,0 0-1,0 0 1,0 0-1,-1 0 1,1 0-1,0 0 0,0 0 1,-1 0-1,1 0 1,0-1-1,0 1 0,1-1 1,46-8 379,-19 3-333,730-5-5,-446 14-113,-256-3 234,0-3-1,0-3 1,0-2 0,103-29 0,-98 20 38,1 3 0,0 2 0,1 3 0,102-1 0,-194 11-603,-14 0-3288,31-1 1704,1 0 1,0-1 0,-1-1-1,-13-3 1,10 1-310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94 1112,'-2'-7'1009,"1"1"-1,-1-1 1,2 0-1,-1 0 1,1 0 0,1-12-1,-1 0 876,0 4 4348,0 30-4023,16 386-2188,-16-328 190,-32-119-5519,31 41 4177,0-1 0,1 1 0,0-1 1,0 1-1,0 0 0,1-1 1,-1 1-1,1 0 0,3-10 1,-1 3-912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6.5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1 584,'-1'0'96,"1"-1"-1,0 1 1,0 0 0,0 0-1,0 0 1,0 0 0,-1 0-1,1 0 1,0 0 0,0 0-1,0 0 1,0 0-1,-1 0 1,1 0 0,0 0-1,0 0 1,0 0 0,0 0-1,0 0 1,-1 0 0,1 0-1,0 0 1,0 0 0,0 1-1,0-1 1,0 0 0,-1 0-1,1 0 1,0 0 0,0 0-1,0 0 1,0 0-1,0 0 1,0 1 0,0-1-1,0 0 1,-1 0 0,1 0-1,0 0 1,0 0 0,0 1-1,0-1 1,0 0 0,0 0-1,0 0 1,0 0 0,0 0-1,0 1 1,0-1 0,0 0-1,0 0 1,0 0-1,0 0 1,0 0 0,0 1-1,0-1 1,0 0 0,0 0-1,0 0 1,1 0 0,-1 0-1,0 1 1,0-1 0,0 0-1,0 0 1,0 0 0,3 24 1079,13 28-1226,15-6 243,1-2 0,51 53-1,-50-61-42,-2 2 0,-1 1 1,39 65-1,-66-98-140,0 0 0,0 0 0,-1 1 0,1-1 0,-1 1 0,0-1-1,-1 1 1,0 0 0,0-1 0,-1 1 0,1 0 0,-1 0 0,-2 12 0,0-13 0,0 0-1,0 0 1,0 0 0,-1-1-1,0 1 1,0-1-1,0 0 1,-1 0 0,0 0-1,1 0 1,-2-1 0,1 1-1,-1-1 1,1 0 0,-9 5-1,-22 12-112,0-1 0,-1-2 0,-1-1 0,0-2 0,-1-2 0,-62 13 0,85-22-878,0-1 1,1-1-1,-1 0 0,0-1 0,0-1 0,-19-2 1,14-1-887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7.1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361 26 768,'3'-25'5591,"4"32"-3650,10 46-2359,-12-37 941,3 10-417,-2 0-1,0 0 1,-2 0-1,2 41 0,-8 109 60,1-155-133,0-6 9,-1 0 0,0-1 0,-1 1 0,-1-1 0,0 0 0,-1 0 0,-1 0 0,0 0-1,-1-1 1,0 0 0,-1-1 0,0 0 0,-1 0 0,-1 0 0,-15 14 0,16-17-29,0-2 0,0 1 0,0-1 0,-1-1 0,0 0-1,-1 0 1,1-1 0,-1 0 0,0-1 0,0 0 0,0 0 0,-1-2-1,1 1 1,-1-1 0,0-1 0,0 0 0,1-1 0,-1 0 0,-23-4 0,31 3-252,0 0-1,0-1 1,1 1 0,-1-1 0,0 0 0,0 0 0,1 0 0,0-1 0,-1 1 0,1-1 0,0 0 0,0 0 0,0 0 0,1 0 0,-1 0 0,1-1 0,-1 1 0,1-1 0,0 0 0,1 1 0,-1-1 0,1 0-1,-1 0 1,1 0 0,0-5 0,-2-13-1692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7.5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29 133 1312,'-23'-66'4707,"22"64"-4612,0-1 0,0 0 1,0 0-1,1 0 0,-1 1 0,1-1 1,0 0-1,0 0 0,0 0 1,0 0-1,0 0 0,1 0 0,-1 0 1,1 1-1,0-1 0,0 0 0,0 0 1,0 1-1,0-1 0,3-4 0,-3 7-104,-1-1 0,0 1 0,1 0 0,-1 0 0,1-1 0,-1 1 0,1 0 0,-1 0 0,0 0-1,1-1 1,-1 1 0,1 0 0,-1 0 0,1 0 0,-1 0 0,1 0 0,-1 0 0,1 0 0,-1 0-1,1 0 1,-1 0 0,1 0 0,-1 0 0,1 1 0,-1-1 0,0 0 0,1 0 0,-1 0 0,1 1-1,-1-1 1,1 0 0,-1 1 0,15 16-729,2 22-1982,-12-23 1231,-1-1-107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7.8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265 46 252,'-11'-8'1726,"4"2"-1025,-1 1 0,1 0 0,-1 0 1,0 1-1,-13-6 0,17 9-670,1 0 1,-1 1-1,0-1 1,0 1-1,1 0 0,-1 0 1,0 0-1,0 1 0,1-1 1,-1 1-1,0 0 0,0 0 1,1 0-1,-1 0 0,1 1 1,-6 3-1,3-2-9,0 0-1,1 0 1,0 0-1,0 1 1,0-1-1,0 1 1,0 1-1,1-1 1,0 1-1,-7 9 1,10-12-6,0 1 0,0-1 0,0 1 0,1 0-1,-1-1 1,0 1 0,1-1 0,0 1 0,0 0 0,0 0 0,0-1 0,0 1 0,1 0 0,-1-1-1,1 1 1,-1-1 0,1 1 0,0 0 0,0-1 0,0 0 0,1 1 0,-1-1 0,0 0 0,1 1-1,0-1 1,-1 0 0,1 0 0,3 2 0,15 16 93,1 0-1,46 31 1,-39-31-49,48 45 0,-69-58-40,0 1-1,-1-1 1,0 1 0,-1 0-1,1 0 1,-1 1 0,-1 0-1,0 0 1,0 0 0,-1 0-1,3 11 1,-5-17 11,-1-1-1,0 1 1,1 0 0,-1-1-1,0 1 1,0 0 0,0 0-1,-1-1 1,1 1 0,-1 0-1,1-1 1,-1 1 0,0-1-1,0 1 1,0-1 0,0 1-1,0-1 1,-1 0 0,1 0-1,-4 5 1,1-4 12,0 1 0,-1-1 0,1 0 0,0 0-1,-1 0 1,0-1 0,0 1 0,0-1 0,0 0 0,-5 1 0,-9 1 29,1 0 0,-1-2 0,0 0 0,-36-1 0,38-1-77,0-2-1,0 0 0,-27-7 0,41 8-107,0 1 0,0-1-1,0 0 1,0 0 0,0 0-1,0 0 1,0-1 0,0 1-1,1-1 1,-1 1 0,1-1-1,-1 0 1,1 0 0,0 0-1,0 0 1,0-1 0,0 1-1,0-1 1,0 1 0,1-1-1,-1 1 1,1-1 0,-1 0-1,1 0 1,0 0 0,0 0-1,1 0 1,-2-3 0,3 4-76,-1 0 1,1 1-1,-1-1 1,1 0-1,0 1 1,0-1-1,0 0 1,0 1 0,0-1-1,0 1 1,0-1-1,0 1 1,0 0-1,1-1 1,-1 1 0,0 0-1,1 0 1,-1 0-1,1 0 1,0 0-1,1 0 1,17-10-1435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8.1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89 128,'2'-2'313,"1"0"1,-1 1-1,0-2 1,0 1-1,0 0 1,0 0-1,0-1 0,-1 1 1,1-1-1,-1 1 1,1-1-1,-1 0 1,0 1-1,0-1 1,0 0-1,0-4 0,-1 6-249,0 0 0,0 0 0,0 1-1,0-1 1,0 0 0,0 0-1,0 0 1,-1 1 0,1-1 0,0 0-1,0 1 1,-1-1 0,1 0-1,0 1 1,-1-1 0,1 0 0,-1 1-1,1-1 1,-1 0 0,1 1-1,-1-1 1,0 1 0,1-1 0,-2 1-1,1-1-52,-1 0-1,0 1 1,0-1-1,0 1 0,0-1 1,0 1-1,0 0 1,0 0-1,0 0 1,0 0-1,0 0 0,0 0 1,-4 2-1,1-1 14,-1 0-1,0 1 1,1 0-1,0 0 1,-1 0-1,1 1 1,0 0-1,0 0 1,1 0-1,-1 0 1,0 1-1,1 0 0,0 0 1,0 0-1,0 0 1,1 1-1,-1 0 1,1-1-1,0 1 1,0 0-1,1 1 1,0-1-1,0 0 1,0 1-1,0-1 1,1 1-1,0 0 1,0-1-1,0 1 0,1 0 1,0 0-1,0-1 1,0 1-1,1 0 1,0-1-1,0 1 1,1 0-1,-1-1 1,1 1-1,0-1 1,1 0-1,-1 0 1,1 0-1,0 0 1,0 0-1,1 0 0,-1-1 1,1 0-1,0 1 1,0-1-1,1-1 1,-1 1-1,7 3 1,2 1-5,-1-2 1,1 0-1,0 0 1,1-1-1,-1-1 1,1 0 0,0-1-1,21 2 1,-25-4 5,0 0 0,-1-1 0,1 0 0,0-1 1,0 0-1,0 0 0,-1-1 0,1 0 0,-1-1 1,1 0-1,-1 0 0,0-1 0,10-6 0,-16 8-6,0 1-1,0-1 0,-1-1 1,1 1-1,-1 0 0,0 0 1,1-1-1,-1 1 0,0-1 0,0 0 1,-1 0-1,1 0 0,0 0 1,-1 0-1,0 0 0,0 0 0,0 0 1,0 0-1,0-1 0,0-5 1,-1 3-3,-1 0 1,0 0-1,0 1 1,0-1-1,-1 0 1,1 1-1,-1-1 1,-1 1-1,1 0 1,-1 0-1,-4-7 1,-2-1-14,-1 0 0,-1 0 0,0 0 0,0 2 0,-2-1 1,1 2-1,-24-16 0,23 18-249,-36-19-54,47 26 62,0 1 0,1-1 0,-1 0 0,0 1 0,0 0 1,0-1-1,0 1 0,0 0 0,0 0 0,0 0 0,0 0 0,0 0 1,0 0-1,0 1 0,1-1 0,-1 1 0,0-1 0,0 1 1,0 0-1,0-1 0,1 1 0,-1 0 0,-2 2 0,-1 1-1506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8.5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 1592,'1'-2'362,"0"0"0,0 0 0,1 1-1,-1-1 1,1 0 0,-1 1 0,1-1-1,0 1 1,0 0 0,0 0 0,0-1 0,-1 1-1,2 0 1,-1 0 0,2 0 0,-2 1-343,0 1 1,0-1 0,0 1 0,0 0-1,0-1 1,0 1 0,-1 0-1,1 0 1,0 1 0,-1-1-1,1 0 1,0 0 0,-1 1-1,0-1 1,1 1 0,-1-1-1,0 1 1,2 2 0,19 28 113,-1 1 0,-1 1 0,-2 0 0,21 58 0,-11-27-40,-30-73-67,-1 0 0,1 0 0,1 0 0,-1 0 0,1 0 0,1-1-1,0 1 1,0 0 0,0-1 0,1 1 0,1 0 0,-1-1-1,1 1 1,1 0 0,-1 0 0,1 1 0,1-1 0,-1 0 0,1 1-1,1 0 1,-1 0 0,1 0 0,0 1 0,1-1 0,11-9 0,-2 4-2,1 0 1,1 1 0,0 1 0,0 1-1,37-15 1,-47 21-10,0 1 0,1-1 0,-1 1 0,1 1-1,0-1 1,-1 1 0,1 1 0,0-1 0,0 1 0,0 1 0,-1 0-1,1 0 1,0 0 0,0 1 0,-1 0 0,1 0 0,13 7 0,-17-7-4,-1 1 0,1 0 0,0 0 0,-1 0 0,0 0 0,0 0 0,0 1 0,0-1 0,0 1 0,0 0 0,-1 0 0,0 0 0,0 0 0,2 8 0,0 1 143,-1 1-1,0 0 1,1 20 0,-4-24-484,0-1-1,2 1 1,-1-1-1,1 0 1,0 1 0,1-1-1,0 0 1,1 0-1,7 13 1,-4-7-3016,-2-9 1462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8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249 20 1116,'-78'-17'2921,"73"16"-2816,0 0 0,0 1 0,0-1 0,0 1 0,0 1 0,0-1 0,0 1 0,0-1 0,1 1 0,-1 1 0,0-1 0,0 1 0,-7 4 0,11-6-82,0 1 0,0-1 0,1 1 0,-1-1 0,0 1 0,1 0 0,-1-1 0,0 1 0,1 0 0,-1 0 0,1-1 0,-1 1 0,1 0 1,0 0-1,-1 0 0,1 0 0,0 0 0,-1-1 0,1 1 0,0 0 0,0 0 0,0 0 0,0 0 0,0 0 0,0 0 0,0 0 0,0 0 1,1 1-1,0 1 21,0 0 0,0-1 0,1 1 0,-1-1 0,1 0 0,0 1 0,-1-1 0,1 0 0,4 3 0,46 33 410,38 6-43,31 18-89,-107-54-291,-1 1 1,0 1-1,0 0 0,-1 0 0,-1 1 0,13 16 0,-21-25-6,-1 1-1,1 0 0,-1 0 0,0 0 0,0 0 0,0 1 0,0-1 0,-1 1 1,0-1-1,1 1 0,-1-1 0,0 1 0,-1 0 0,1-1 0,-1 1 0,1 0 1,-1-1-1,0 1 0,0 0 0,-1 0 0,1-1 0,-1 1 0,0 0 0,0-1 1,0 1-1,0 0 0,-1-1 0,0 0 0,1 1 0,-1-1 0,0 0 0,-1 0 1,1 0-1,-4 4 0,-1-1 56,-1 1 1,0-1 0,0-1-1,0 0 1,-1 0-1,1 0 1,-1-1 0,0 0-1,-1-1 1,1 0-1,-20 3 1,-2-1 11,-1-1 0,0-2 0,-36-3 0,52 0-221,0 0 0,-1-2 0,1 0-1,1-1 1,-1 0 0,0-1 0,1-1-1,-15-7 1,28 12-33,0-1-1,0 1 1,1 0-1,-1-1 0,0 1 1,0-1-1,1 0 1,-1 1-1,1-1 1,-1 0-1,-1-3 1,3 4 42,-1 0 0,1 0 0,0 0 0,-1 0 1,1 0-1,0 1 0,0-1 0,0 0 1,0 0-1,0 0 0,0 0 0,0 0 1,0 0-1,0 0 0,0 0 0,1 0 0,-1 0 1,0 0-1,1 1 0,-1-1 0,0 0 1,1 0-1,-1 0 0,1 1 0,-1-1 1,1 0-1,0 0 0,-1 1 0,1-1 0,0 0 1,0 0-1,16-10-1663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9.5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79 832,'-7'-78'8220,"9"84"-8127,-1 0 0,1-1-1,0 1 1,0 0 0,1-1 0,5 9 0,2 6-47,5 16 15,18 65 0,-29-86-56,-1 1 1,-1 0-1,-1-1 1,0 1-1,0 0 1,-2 0-1,-2 17 1,0-23 23,2-18-39,7-23-47,-3 25 56,1 1 0,-1 0 0,1-1-1,0 1 1,1 1 0,-1-1 0,1 1 0,0-1 0,0 1-1,0 1 1,1-1 0,-1 1 0,1 0 0,0 0-1,0 1 1,0-1 0,0 1 0,1 1 0,-1-1 0,0 1-1,1 0 1,-1 1 0,1-1 0,-1 1 0,1 1-1,-1-1 1,0 1 0,1 0 0,-1 0 0,0 1-1,1 0 1,-1 0 0,0 1 0,0-1 0,-1 1 0,1 0-1,0 1 1,-1 0 0,0 0 0,0 0 0,0 0-1,-1 1 1,1-1 0,-1 1 0,0 0 0,0 1-1,-1-1 1,0 1 0,4 8 0,-3-7 11,-1 0 0,0 1 0,0 0-1,0 0 1,-1 0 0,-1 0 0,1 0 0,-1 0 0,-1 0 0,1 0 0,-1 0 0,-1 1-1,1-1 1,-2 0 0,1 0 0,-4 10 0,0-15 34,0-14-16,4-19 11,6 22-28,-1 0-1,1 0 1,1 0-1,-1 0 1,1 1-1,0 0 1,1 0-1,0 1 1,0 0-1,1 0 1,-1 1-1,1-1 1,11-4-1,14-7 152,67-25-1,-84 36-77,1 0-1,0 2 1,0 0-1,35-3 1,-48 6-76,0 1 0,0 0 0,0 0-1,0 0 1,0 0 0,0 1 0,0-1 0,0 1 0,0 0 0,0 1 0,0-1 0,0 0 0,0 1 0,-1 0 0,1 0 0,-1 0 0,1 1-1,-1-1 1,0 1 0,0-1 0,0 1 0,0 0 0,0 0 0,-1 1 0,0-1 0,1 0 0,1 5 0,0 7-137,-1 0 1,0 0-1,-1 1 1,-1-1-1,0 1 1,-2-1-1,-2 25 1,3-38-113,0 0 1,-1-1 0,1 1-1,0 0 1,-1 0 0,1-1-1,-1 1 1,0-1 0,0 1-1,0-1 1,1 1 0,-1-1-1,0 1 1,-1-1 0,1 0-1,0 1 1,0-1 0,-1 0-1,1 0 1,0 0 0,-1 0-1,1 0 1,-1 0 0,1 0-1,-1-1 1,0 1 0,1-1-1,-1 1 1,-2 0 0,-5-3-1744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49.9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1 133 1688,'0'-27'1776,"0"4"-20,0 2-631,2 5-465,-2 1-288,2 5-268,0 0-200,1 3-184,1 3-220,-1 4-272,1 4-457,-1-2-279,-1 5-128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0.4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0 672,'58'59'6943,"-45"-44"-6736,-1 1 0,0 0 0,-1 0 0,-1 1-1,-1 1 1,0 0 0,11 36 0,-18-44-112,-6-12-15,4 1-75,-1 0 0,0-1-1,1 1 1,-1-1 0,1 1 0,0-1-1,-1 1 1,1-1 0,0 1 0,0-1-1,0 0 1,0 1 0,0-3 0,0 2-6,1 0 1,-1 0-1,0 0 1,1 0-1,-1 0 1,1 1 0,0-1-1,0 0 1,0 0-1,0 1 1,0-1-1,0 1 1,0-1 0,0 1-1,0-1 1,1 1-1,-1-1 1,1 1 0,-1 0-1,1 0 1,-1 0-1,1 0 1,0 0-1,-1 0 1,1 0 0,0 1-1,0-1 1,0 1-1,0-1 1,-1 1-1,1 0 1,0 0 0,0-1-1,0 1 1,0 1-1,0-1 1,0 0 0,0 0-1,0 1 1,0-1-1,2 2 1,12 3-14,-1 0-1,0 1 1,-1 0 0,17 10 0,-8-3-78,-7-7-62,1 0 0,-1-1 0,1-1 0,0 0 0,1-2 0,-1 0 0,0 0 0,1-2 1,26-2-1,-30 1 81,0-1 0,0 0 0,-1-1 1,1-1-1,-1 0 0,0-1 0,0-1 1,0 1-1,-1-2 0,0 0 0,0 0 1,15-13-1,-25 18 94,0 0 1,1-1-1,-1 1 0,0 0 1,0 0-1,0-1 1,-1 0-1,1 1 0,0-1 1,-1 0-1,0 0 0,0 1 1,0-1-1,0 0 1,0 0-1,0-6 0,-1 7 8,0 0 0,0-1 0,0 1 0,-1 0 0,1 0 0,-1 0-1,0 0 1,0 0 0,1-1 0,-1 1 0,-1 1 0,1-1-1,0 0 1,0 0 0,-1 0 0,1 1 0,-1-1 0,-2-2 0,0 2 1,1-1 1,-1 0 0,0 1 0,-1 0-1,1 0 1,0 0 0,-1 0 0,1 1-1,-1 0 1,1 0 0,-1 0 0,0 0-1,1 1 1,-1 0 0,0 0 0,0 0-1,1 0 1,-1 1 0,0 0 0,-8 3-1,8-2-6,-1 0 0,1 1-1,1 0 1,-1 0-1,0 0 1,1 0 0,-1 1-1,1 0 1,0 0-1,0 0 1,1 0 0,-1 1-1,1-1 1,0 1-1,0 0 1,1 0 0,-1 0-1,1 0 1,0 1-1,1-1 1,-1 1 0,1-1-1,0 1 1,0-1-1,1 1 1,0 9-1,0-10-9,0-1-1,0 1 1,1-1-1,0 1 1,0-1-1,0 1 1,0-1-1,1 0 1,-1 1-1,1-1 1,1 0-1,-1 0 0,0 0 1,1-1-1,0 1 1,0-1-1,0 1 1,0-1-1,0 0 1,1 0-1,-1 0 1,1-1-1,0 1 1,0-1-1,0 0 0,0 0 1,0 0-1,1-1 1,-1 1-1,0-1 1,1 0-1,-1 0 1,6 0-1,1 0 0,0-1 1,1 0-1,-1 0 0,1-1 0,-1-1 1,0 0-1,0 0 0,0-1 0,0-1 1,0 1-1,0-2 0,-1 0 0,0 0 1,0-1-1,0 0 0,16-14 0,-14 9-8,0-1 0,-1-1 0,-1 0 0,0 0-1,-1-1 1,0 0 0,-1-1 0,-1 0 0,0 0-1,9-32 1,-5 12-35,-10 29 10,-6 25 11,-4 25 7,1 0 0,3 1 0,2-1 1,3 67-1,-1-20-1,1-36 38,-3 0 0,-3 0 0,-1 0 1,-30 105-1,32-144 109,-1 0 1,-1 0 0,0 0-1,-1-1 1,-1 0 0,0-1-1,-1 0 1,0 0 0,-1-1-1,0-1 1,-2 0 0,1 0-1,-1-1 1,-1-1 0,0 0-1,0-1 1,-1 0 0,0-1-1,-1-1 1,-21 7 0,22-9 19,1-1 1,-1-1-1,0-1 1,0 0-1,0-1 1,0 0-1,-1-1 1,1-1-1,-18-3 1,27 3-161,0 0-1,0-1 1,0 0 0,0 0 0,1 0 0,-1-1 0,1 1-1,-1-1 1,1-1 0,0 1 0,0-1 0,0 0 0,1 0-1,-1 0 1,1-1 0,0 0 0,0 1 0,1-2 0,-1 1-1,1 0 1,0 0 0,1-1 0,-1 0 0,1 0 0,-2-7-1,1-3-283,1 0 0,0 0 0,2 0 0,0 0 0,0 0 0,2 0-1,0 0 1,0 1 0,2-1 0,6-21 0,11-20-2660,37-74 0,-49 111 2060,19-36-1276,4 2 54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6 110 796,'-1'-3'585,"0"-1"0,0 1 0,0-1 0,0 1 0,1-1 0,-1 0 0,1 1 0,0-8 0,1 9-440,-1 0 0,1-1 0,-1 1-1,1 0 1,0 0 0,0-1-1,0 1 1,0 0 0,0 0 0,1 0-1,-1 0 1,0 0 0,1 1 0,0-1-1,-1 0 1,1 1 0,0-1-1,0 1 1,0-1 0,0 1 0,0 0-1,0 0 1,2-1 0,-2 2-102,-1 0 0,0 0-1,0 1 1,0-1 0,0 0 0,0 0 0,0 1 0,0-1 0,0 1-1,0-1 1,0 1 0,0 0 0,0-1 0,0 1 0,0 0-1,0-1 1,0 1 0,-1 0 0,1 0 0,0 0 0,-1 0 0,1 0-1,0 0 1,-1 0 0,1 0 0,-1 0 0,1 1 0,20 21 294,-10-17-248,0 0 1,-1 0 0,0 1 0,0 0 0,0 1-1,-1 0 1,0 0 0,0 1 0,-1 0 0,-1 1-1,1 0 1,-2 0 0,1 0 0,-1 1-1,-1 0 1,0 1 0,0-1 0,-1 1 0,-1-1-1,0 1 1,-1 0 0,0 1 0,1 21 521,-3-34-500,-1-1 0,1 1 0,0 0 0,0-1 1,0 1-1,-1-1 0,1 1 0,0-1 0,0 1 0,0-1 0,0 1 1,0-1-1,0 1 0,0 0 0,0-1 0,0 1 0,0-1 0,0 1 0,0-1 1,0 1-1,1-1 0,-1 1 0,0-1 0,0 1 0,0 0 0,1-1 1,-1 1-1,0-1 0,0 1 0,1 0 0,-1-1 0,1 0 0,11-17 264,62-88-105,-47 67-243,-17 23-31,1 0 0,0 2 0,0-1 1,1 1-1,1 1 0,1 0 1,18-13-1,-27 23 4,0 1 0,0 0 0,0 0 0,0 0 0,0 0 0,1 1 0,10-2 0,-16 3-3,-18 107-325,10 34 387,-16 146 125,19-216 88,5-70-245,-12-45-4956,8 11-3162,4 23 5239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2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53 103 168,'-53'-27'5644,"67"31"-5560,0 0 0,-1 0 0,1-1 0,1-1 0,-1 0 0,0-1 0,0-1 0,19-2 1,119-16 29,-149 18-110,333-68 74,-326 66-134,-3 0-124,0 1 1,0 0-1,0 0 0,0 1 1,0 0-1,10 1 0,-17-1 145,0 0-1,0 0 1,0 0 0,0 0-1,0 0 1,0 0-1,-1 0 1,1 0 0,0 0-1,0 0 1,0 0 0,0 0-1,0 0 1,0 0-1,0 0 1,0 0 0,0 0-1,0 1 1,0-1-1,0 0 1,0 0 0,-1 0-1,1 0 1,0 0-1,0 0 1,0 0 0,0 0-1,0 0 1,0 1 0,0-1-1,0 0 1,0 0-1,0 0 1,0 0 0,0 0-1,0 0 1,0 0-1,0 0 1,0 1 0,0-1-1,1 0 1,-1 0-1,0 0 1,0 0 0,0 0-1,0 0 1,0 0 0,0 0-1,0 0 1,0 1-1,-10 1-1529,1-1 380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3.3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362 0 1044,'-1'1'225,"0"1"-1,0-1 0,0 0 1,0 1-1,0-1 1,0 0-1,0 1 1,1-1-1,-1 1 0,1 0 1,-1-1-1,1 1 1,0-1-1,-1 1 1,1-1-1,0 1 0,0 0 1,0-1-1,0 1 1,1 3-1,5 52-66,-2-18 236,-5 32-323,4 0-1,16 90 1,-17-145-88,1 2 111,5-34 45,-2-8-108,-1-1 0,-1 0 0,-1 0-1,-1 0 1,-2-33 0,0 47-30,-1 0 0,0-1 0,-1 1 0,0 0 0,-1-1 0,0 1 0,-1 1 0,0-1 0,-1 0 0,0 1 0,0 0 0,-1 0 0,-14-17 0,19 26-1,0 0 0,0-1 0,0 1 1,0 0-1,-1 0 0,1 0 0,0 0 0,0 0 0,-1 0 1,1 0-1,-1 0 0,1 1 0,-1-1 0,1 0 0,-1 1 1,1-1-1,-1 1 0,0 0 0,1-1 0,-1 1 0,1 0 1,-1 0-1,0 0 0,1 0 0,-1 1 0,0-1 0,1 0 1,-1 1-1,1-1 0,-1 1 0,1-1 0,-1 1 0,1 0 1,-3 0-1,3 1 7,-1 0-1,1-1 1,-1 1 0,1 0 0,0 0 0,0 0 0,-1 0 0,1 0-1,1 0 1,-1 0 0,0 0 0,0 1 0,1-1 0,-1 0-1,1 0 1,0 1 0,0-1 0,0 0 0,0 1 0,0-1-1,0 0 1,1 0 0,0 5 0,21 63 393,31 70 1,-31-87-319,35 81 65,23 58-54,-70-162-58,-1 2 1,-1-1-1,-2 1 0,3 44 0,-5-40 4,-2-24-24,0-1 0,-1 1 0,-1 0 0,-2 22 0,2-31-10,0-1 0,-1 1 0,0-1 0,0 1 0,1-1 0,-1 1 0,-1-1 1,1 0-1,0 0 0,0 1 0,-1-1 0,0 0 0,1 0 0,-1-1 0,0 1 0,0 0 0,0 0 0,0-1 1,0 1-1,0-1 0,0 0 0,-1 0 0,1 0 0,0 0 0,-1 0 0,1 0 0,-5 0 0,-12 3 23,-1-2-1,0-1 1,1 0-1,-1-2 0,-30-3 1,-102-25 59,76 12-59,-65-14-119,141 31 80,0 0 0,0 0-1,0 0 1,0 1 0,-1-1 0,1 0 0,0 0-1,0 0 1,0 0 0,0 0 0,0 0 0,-1 0-1,1-1 1,0 1 0,0 0 0,0 0-1,0 0 1,0 0 0,0 0 0,-1 0 0,1 0-1,0 0 1,0 0 0,0 0 0,0 0-1,0 0 1,0 0 0,0-1 0,-1 1 0,1 0-1,0 0 1,0 0 0,0 0 0,0 0-1,0 0 1,0-1 0,0 1 0,0 0 0,0 0-1,0 0 1,0 0 0,0 0 0,0-1-1,0 1 1,0 0 0,0 0 0,0 0 0,0 0-1,0 0 1,0 0 0,0-1 0,0 1 0,0 0-1,0 0 1,0 0 0,0 0 0,0 0-1,0 0 1,0-1 0,1 1 0,-1 0 0,0 0-1,0 0 1,0 0 0,14-7-572,18-4-662,56-7-3191,-51 9 2739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3.8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438 109 492,'-1'-8'372,"0"1"0,-1 0-1,0 0 1,0 0 0,0 0 0,-1 1-1,0-1 1,-1 1 0,-5-10 0,6 13-328,0 0 0,0 0 1,-1 1-1,1-1 1,-1 1-1,1 0 0,-1 0 1,0 0-1,0 1 0,0-1 1,0 1-1,0 0 1,0 0-1,0 0 0,0 0 1,-1 1-1,-6 0 0,-10 0-4,0 0-1,0 2 0,0 0 0,0 2 0,0 0 0,-36 13 1,48-14-18,-1 0 1,0 2-1,1-1 1,0 1-1,0 0 1,0 1 0,0 0-1,1 0 1,0 1-1,1 0 1,-1 1 0,1-1-1,1 1 1,-1 1-1,-7 14 1,12-19-7,0 0 0,0 0 0,1 1 1,0-1-1,0 1 0,0-1 0,0 1 0,1-1 1,-1 1-1,1-1 0,0 1 0,1 0 0,-1-1 0,1 1 1,0-1-1,0 1 0,1-1 0,-1 0 0,1 1 1,0-1-1,0 0 0,0 0 0,0 0 0,1 0 1,0-1-1,0 1 0,0-1 0,0 1 0,0-1 0,8 5 1,-5-3 20,1-1 1,-1 0-1,1 0 1,0 0-1,0-1 1,1 0-1,-1 0 1,1-1-1,0 0 1,-1 0-1,1-1 1,0 0-1,0-1 1,0 1-1,0-1 1,0-1-1,8-1 1,-6 0 3,0-1 1,0-1-1,-1 0 1,1 0-1,-1-1 1,0 0-1,0 0 1,-1-1-1,0 0 1,0-1 0,0 0-1,-1 0 1,0 0-1,0-1 1,0 0-1,-1-1 1,-1 1-1,0-1 1,5-11-1,-9 19-41,-1 1 0,0-1-1,0 1 1,0 0 0,0-1-1,0 1 1,1-1 0,-1 1 0,0-1-1,0 1 1,1 0 0,-1-1-1,0 1 1,0 0 0,1-1-1,-1 1 1,0 0 0,1-1-1,-1 1 1,1 0 0,-1 0-1,0-1 1,1 1 0,-1 0 0,1 0-1,-1 0 1,1 0 0,-1 0-1,1-1 1,-1 1 0,1 0-1,0 0 1,11 12-13,11 37-83,-16-34-7,0-2-165,0 0 0,1 0 0,13 13 1,-18-21-72,1-1-1,0 0 1,0 0 0,0 0 0,1-1 0,0 0-1,-1 1 1,1-2 0,0 1 0,0 0 0,9 2 0,2-2-1041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4.1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14 219 1216,'-3'-11'799,"0"1"-1,1 0 1,0-1-1,1 1 1,0-12-1,0 20-747,1 0 1,0 1-1,0-1 0,0 0 0,0 0 0,0 0 1,0 0-1,1 1 0,-1-1 0,1 0 0,-1 0 0,1 0 1,-1 1-1,1-1 0,0 0 0,0 1 0,0-1 1,0 1-1,0-1 0,0 1 0,1 0 0,-1-1 0,0 1 1,1 0-1,-1 0 0,1 0 0,-1 0 0,1 0 0,0 0 1,-1 0-1,1 1 0,0-1 0,-1 0 0,1 1 1,0 0-1,0-1 0,3 1 0,-2 1-41,1-1-1,0 1 1,-1 1-1,1-1 1,-1 0-1,0 1 1,1 0-1,-1 0 1,0 0 0,0 0-1,0 0 1,-1 1-1,1-1 1,0 1-1,-1 0 1,4 5-1,35 51-14,-39-56 9,28 54 13,-23-42 3,1 0-1,0 0 0,1-1 1,0 0-1,1 0 0,1-1 0,14 14 1,-23-25 1,0 0 0,0 0 1,0 0-1,1 0 0,-1-1 1,0 1-1,1-1 0,-1 0 0,1 0 1,-1 0-1,1 0 0,-1 0 1,1 0-1,0-1 0,0 1 1,-1-1-1,1 0 0,0 0 0,0 0 1,-1 0-1,1 0 0,0 0 1,0-1-1,-1 0 0,1 1 1,0-1-1,-1 0 0,1 0 0,-1-1 1,1 1-1,-1 0 0,0-1 1,1 1-1,-1-1 0,0 0 1,4-4-1,-2 0 17,1 0 0,-1 0 0,0-1 0,0 0 0,-1 1 1,0-2-1,0 1 0,0 0 0,-1 0 0,0-1 0,-1 0 0,1-8 0,2-23-54,-3-1-1,-1 0 1,-2 0-1,-12-66 1,8 93-739,1 21-1286,5-6 1794,0 0 0,0 0 0,0 0 1,0 0-1,0 0 0,1 0 0,-1 0 0,0 0 0,1 0 0,0 0 0,-1-1 0,1 1 0,0 0 0,0 0 0,0 0 0,0-1 0,3 4 1,9 7-1416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4.5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320 65 1260,'-4'-5'256,"1"0"-1,-1 0 0,-1 0 1,1 1-1,-1 0 1,1-1-1,-1 2 0,-1-1 1,1 1-1,0 0 1,-1 0-1,1 0 0,-1 1 1,0-1-1,0 2 1,0-1-1,-10-1 0,7 2-182,0 0 0,0 1 0,0 0 0,-1 1 0,1 0-1,0 0 1,0 1 0,1 0 0,-1 1 0,0 0 0,-11 6 0,12-6-108,1 1 0,1 0 1,-1 0-1,0 1 0,1 0 1,0 0-1,0 0 0,1 1 1,0 0-1,0 0 0,0 0 1,-8 14-1,11-15 65,0 1 0,0-1 0,0 0 0,1 1 0,-1-1 0,1 1 0,1-1 0,-1 1 0,1-1 0,0 1 0,0-1 0,1 1 0,-1 0 0,1-1 0,1 1 0,-1-1 0,1 0 0,0 1 0,4 7 0,-3-7 16,1 0 1,0-1-1,0 0 0,1 0 1,-1 0-1,1-1 1,0 1-1,1-1 1,-1 0-1,1-1 1,-1 1-1,1-1 0,0 0 1,0-1-1,0 0 1,1 1-1,-1-2 1,1 1-1,-1-1 1,12 1-1,-2-1 19,-1 0 0,1 0 0,-1-2 0,0 0 1,1-1-1,-1 0 0,29-9 0,-38 8-47,0 1 1,-1-1-1,1 0 0,-1 0 1,0 0-1,0-1 1,0 0-1,0 0 0,0 0 1,-1 0-1,0-1 1,0 0-1,0 0 1,0 0-1,-1 0 0,0-1 1,0 1-1,-1-1 1,1 0-1,1-8 0,0 0 63,-1 0 0,-1 0-1,0 0 1,-1 0-1,-1 0 1,0-1 0,-4-25-1,4 39-74,0 0-1,0 1 0,0-1 1,0 1-1,0-1 1,0 0-1,0 1 0,0-1 1,0 1-1,0-1 1,0 0-1,-1 1 1,1-1-1,0 1 0,0-1 1,-1 1-1,1-1 1,0 1-1,-1-1 0,1 1 1,0-1-1,-1 1 1,1 0-1,-1-1 0,1 1 1,-1-1-1,1 1 1,-1 0-1,1 0 0,-1-1 1,1 1-1,-1 0 1,0 0-1,1 0 1,-1-1-1,1 1 0,-1 0 1,0 0-1,1 0 1,-1 0-1,1 0 0,-1 0 1,0 0-1,1 0 1,-1 1-1,1-1 0,-1 0 1,1 0-1,-1 0 1,1 1-1,-1-1 1,0 0-1,1 1 0,-1-1 1,1 0-1,0 1 1,-1-1-1,1 0 0,-1 1 1,1-1-1,0 1 1,-1-1-1,1 1 0,-1 0 1,-25 32 11,25-27-17,-1-1 0,1 1 0,0-1 1,0 1-1,1 0 0,-1-1 0,2 1 0,-1 0 1,0 0-1,1-1 0,0 1 0,0-1 0,1 1 1,0-1-1,0 1 0,0-1 0,0 0 0,1 0 0,0 0 1,0 0-1,7 8 0,2 3 3,1-1 0,0 0 0,2-1 0,29 24 0,-17-19-227,1-1-1,2-1 0,-1-2 0,2-1 1,45 15-1,-34-16-1389,1-2 0,0-2 0,73 7 0,-56-15-310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6.3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134 67 108,'-19'0'2132,"4"1"-1241,0-1 0,1-1 1,-1-1-1,-18-3 1,10 3 180,44 15-984,-16-12-72,0 0-1,0 0 0,0-1 0,0 1 0,0-1 0,0 0 1,1 0-1,-1-1 0,9-1 0,12-1 17,278 11 52,-138-20-43,-81 3-21,242-22 463,-268 19-168,-47 8-196,-1 2 0,0-1 1,24-1-1,-77 31-4243,23-25 883,8-4 1509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6.7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54 840,'-7'-9'1671,"6"6"-1442,-1 1 0,0 0 0,1 0 0,-1 0-1,1-1 1,0 1 0,0-1 0,0 1 0,0-1 0,0 1-1,0-1 1,1 0 0,-1 1 0,1-1 0,-1-5 0,28 31 19,33 22 109,52 43-84,-100-77-255,-1 0-1,-1 0 1,1 1-1,-2 0 0,0 1 1,14 25-1,-22-36-7,0 0-1,0 0 0,-1 0 0,1 0 1,0 0-1,-1 0 0,1 1 0,-1-1 1,0 0-1,0 0 0,1 1 0,-2-1 1,1 0-1,0 0 0,0 1 1,-1-1-1,1 0 0,-1 0 0,0 0 1,1 1-1,-3 1 0,1 0 5,0-1 0,-1 0 0,0 0 0,1-1 0,-1 1 0,0 0-1,-1-1 1,1 0 0,0 0 0,-1 0 0,-4 3 0,-12 2 36,-1 0 0,1-1 1,-38 6-1,42-9-35,-6 1-80,-89 14 192,98-17-410,0 0-1,-1-1 1,1 0 0,0-1 0,-1-1-1,-14-3 1,27 5 169,0 0 1,0-1-1,0 1 0,1 0 1,-1 0-1,0-1 0,0 1 0,1 0 1,-1-1-1,0 1 0,0-1 0,1 1 1,-1-1-1,0 1 0,1-1 0,-1 1 1,1-1-1,-1 0 0,1 1 1,-1-1-1,1 0 0,-1 1 0,0-3 1,0-5-1533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7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66 160 112,'-6'-9'1800,"4"5"-1242,0 1 0,0-1 0,-1 1 1,1-1-1,-1 1 0,0 0 0,-4-4 0,6 7-523,1 0 0,-1 0 0,1 0 0,0 0 0,-1-1-1,1 1 1,0 0 0,-1 0 0,1 0 0,-1 0 0,1 0 0,0 0 0,-1 0 0,1 0 0,-1 0 0,1 0 0,0 0 0,-1 0-1,1 0 1,-1 1 0,1-1 0,0 0 0,-1 0 0,1 0 0,0 0 0,-1 1 0,1-1 0,0 0 0,-1 1 0,-10 21-31,8-8 40,1-1 1,0 0-1,1 1 1,0-1 0,1 1-1,4 26 1,21 84 136,-6-31-124,-13-61 0,0 1 0,14 39 0,-15-116 480,-31-105-411,16 105-135,2-1-1,1 0 1,3 0-1,2-72 0,3 111 10,-1 0 0,1 0-1,0 0 1,0 1-1,1-1 1,0 1 0,0-1-1,0 1 1,0 0-1,1 0 1,0 0-1,0 0 1,1 0 0,-1 0-1,1 1 1,0 0-1,8-8 1,-6 9-1,0-1 0,1 0-1,-1 1 1,1 1 0,0-1 0,-1 1 0,1 0 0,0 0-1,1 1 1,-1 0 0,0 0 0,13 1 0,-4 1-1,1 0 0,0 2 0,-1 0 0,1 1 1,-1 0-1,0 1 0,0 1 0,-1 1 0,0 0 0,0 1 1,22 15-1,-24-13 2,-1 1 0,0-1 1,-1 2-1,0 0 0,-1 0 1,0 1-1,-1 0 0,0 0 1,-1 1-1,10 24 0,-15-30 2,-1 0-1,0 0 0,0 0 0,0 0 0,-1 1 1,0-1-1,-1 0 0,0 1 0,0-1 0,-1 0 1,0 1-1,0-1 0,-1 0 0,0 0 0,0 1 1,-1-2-1,0 1 0,-1 0 0,1-1 0,-2 1 1,-8 11-1,1-5 45,-1 0-1,0-1 1,-1-1 0,-1 0 0,0-1 0,0 0 0,-1-1-1,-1-1 1,0-1 0,-19 7 0,-19 6 20,-109 24 1,149-42-338,-30 7-627,17-11-3613,26-1 2695,4-2-24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7.7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153 81 1088,'-8'-35'3514,"3"20"-1911,-1 37-1309,2-4-223,1 1 0,1 0 0,0 0 0,2 0 0,2 26 0,-1-38-28,0 0 1,0-1-1,1 1 1,0 0-1,1-1 1,0 0-1,-1 1 1,2-1-1,-1 0 1,1 0-1,0-1 1,0 1-1,1-1 1,-1 0-1,1 0 1,1-1-1,-1 1 1,9 4-1,3 2 42,0-2 0,0 0 1,1-1-1,0-1 0,32 7 0,-38-10-69,1-2 1,-1 0 0,1 0-1,0-2 1,-1 1 0,1-1-1,0-1 1,-1 0-1,23-6 1,-32 7-15,0-1-1,-1 0 1,1 0-1,-1 0 1,1 0-1,-1 0 1,1 0-1,-1 0 0,1-1 1,-1 1-1,0-1 1,0 0-1,0 0 1,0 0-1,0 0 1,0 0-1,-1 0 1,1 0-1,-1 0 1,1-1-1,-1 1 1,0-1-1,0 1 1,0-1-1,0 1 1,0-1-1,-1 0 1,1 1-1,-1-1 1,1 0-1,-1 1 1,0-1-1,0 0 1,-1 0-1,1 1 1,0-1-1,-1 0 1,0 1-1,0-1 1,1 0-1,-1 1 1,-1-1-1,-1-2 1,-3-8 0,-1 1 1,0 0 0,-1 1-1,0-1 1,-1 1 0,0 1 0,-14-13-1,0 4-130,-2 0-1,0 2 0,-1 1 0,0 1 0,-1 1 0,-1 1 0,0 2 0,-1 0 0,0 2 1,-1 2-1,1 0 0,-37-2 0,17 12-3532,40-1 1990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8.5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38 165 1596,'0'-15'3126,"-1"20"-1480,2 28-1166,42 193-67,-65-263-366,-17-38 0,35 64-56,0 0 0,1 0 0,0-1 0,1 1 0,0-1 0,1 1 0,0-1 0,1 1 0,0-1 0,3-14 0,-2 22 9,-1 1-1,1-1 1,0 0-1,1 1 1,-1-1 0,0 1-1,1-1 1,0 1-1,0 0 1,0 0-1,0 0 1,1 0 0,-1 0-1,1 0 1,-1 1-1,1-1 1,0 1-1,0 0 1,0 0 0,0 0-1,1 0 1,-1 0-1,1 1 1,-1-1 0,1 1-1,-1 0 1,1 0-1,0 0 1,-1 1-1,1-1 1,0 1 0,0 0-1,-1 0 1,7 1-1,15 2 16,-1 1 0,1 2 0,-1 0-1,23 10 1,-31-10-16,1 0 0,0-1 0,0 0-1,0-1 1,0-1 0,0-1 0,1-1 0,-1 0 0,29-3-1,-39 0-13,0 0 0,0-1 0,0 0-1,-1 0 1,0 0 0,1-1 0,-1 0 0,-1 0-1,1-1 1,9-9 0,-12 12 12,-1 0 0,1-1 0,-1 1 0,0-1 0,0 0 1,0 1-1,0-1 0,-1 0 0,1 0 0,-1 0 0,0 0 0,1 0 0,-2-1 0,1 1 0,0 0 1,0 0-1,-1-1 0,0 1 0,0 0 0,0-1 0,0 1 0,0 0 0,-1-1 0,1 1 1,-3-5-1,3 7 2,-1 0 0,0 0 1,0 1-1,1-1 1,-1 0-1,0 0 0,0 1 1,0-1-1,0 1 1,0-1-1,0 1 1,0-1-1,0 1 0,0 0 1,0 0-1,0-1 1,-1 1-1,1 0 0,0 0 1,0 0-1,0 0 1,0 0-1,0 0 0,0 0 1,0 1-1,-1-1 1,1 0-1,0 1 0,0-1 1,0 0-1,0 1 1,0-1-1,0 1 0,0 0 1,1-1-1,-3 2 1,-34 26-18,14-1 43,2 2 1,1 1 0,-29 56 0,29-49-6,40-66 58,1 0-1,1 2 1,2 0-1,29-24 1,-39 39-24,0 1 0,1 0 0,0 1 1,1 1-1,0 0 0,30-10 0,-41 16-23,1 1 0,0 0 0,0 0 0,0 1 0,0 0 1,0 0-1,1 0 0,-1 1 0,0 0 0,0 0 0,1 0 0,-1 1 0,0 0 0,0 0 0,0 1 0,0-1 1,0 1-1,0 1 0,0-1 0,-1 1 0,1 0 0,9 7 0,-10-5-24,-1 0-1,0 0 1,0 0 0,-1 1-1,1-1 1,-1 1 0,0 0 0,-1 0-1,1 0 1,-1 0 0,0 0-1,-1 0 1,0 1 0,0-1-1,1 9 1,-1 13-31,-1 1 1,-5 35-1,0 4-538,1 34-5683,6-89 4422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10 117 704,'-1'-1'359,"0"1"0,0-1 0,1 0 0,-1 0 1,0 0-1,1 0 0,-1 0 0,0 0 0,1 0 0,-1 0 0,1 0 0,0 0 0,-1 0 0,1 0 0,0 0 0,0 0 1,-1 0-1,1 0 0,0 0 0,0 0 0,1-2 0,11-23 3713,38-19-1312,-36 33-1645,-14 11-1108,1 1 0,-1-1 0,0 0 1,1 1-1,-1-1 0,1 0 0,0 1 0,-1-1 0,1 1 1,0-1-1,-1 1 0,1-1 0,0 1 0,-1 0 0,1-1 1,0 1-1,0 0 0,-1-1 0,1 1 0,0 0 0,0 0 1,0 0-1,-1 0 0,1 0 0,0 0 0,0 0 0,0 0 1,0 0-1,-1 0 0,1 0 0,0 1 0,0-1 0,0 0 1,-1 0-1,1 1 0,0-1 0,-1 1 0,2 0 0,0 2-19,0 1-1,0 0 0,0-1 1,-1 1-1,0 0 0,0 0 1,0 0-1,0 4 0,3 19 9,-2 1 1,-1-1-1,-2 1 0,-6 49 1,-1 34 59,-6 124 253,28-231 2526,46-4-2418,-15-3-369,0-2-1,0-2 0,53-15 1,-98 22-86,0 0 0,0 1 0,0-1 0,0 0 0,0 0 0,0 0 0,0 0 0,0 0 0,0 0 0,0 1 0,0-1 0,0 0 0,0 0 0,0 0 0,0 0 0,0 0 0,0 0 0,1 1 0,-1-1 0,0 0 0,0 0 0,0 0 0,0 0 0,0 0 0,0 0 0,0 0 0,0 1 1,0-1-1,0 0 0,1 0 0,-1 0 0,0 0 0,0 0 0,0 0 0,0 0 0,0 0 0,0 0 0,0 0 0,1 0 0,-1 0 0,0 0 0,0 0 0,0 0 0,0 0 0,0 0 0,1 0 0,-1 0 0,0 0 0,0 0 0,0 0 0,0 0 0,0 0 0,0 0 0,1 0 0,-1 0 0,0 0 1,0 0-1,0 0 0,0 0 0,0 0 0,0 0 0,0-1 0,1 1 0,-2 0-238,0 0 0,0 0 1,1-1-1,-1 1 1,0 0-1,0-1 0,1 1 1,-1-1-1,0 1 0,1 0 1,-1-1-1,1 0 0,-1 1 1,1-1-1,-1 1 0,1-1 1,-1 0-1,1 1 0,-1-1 1,1 0-1,0 1 1,-1-1-1,1 0 0,0 0 1,0 1-1,-1-2 0,-3-15-6278,6 10 3288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1:58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252 371 1400,'-1'-1'250,"0"0"-1,0 0 1,1 0 0,-1 0-1,0 0 1,0 1-1,0-1 1,0 0 0,0 0-1,0 1 1,0-1 0,0 1-1,0-1 1,0 1-1,-1-1 1,1 1 0,0-1-1,0 1 1,-2 0 0,-3 29 628,6-27-902,-1 39 120,1 1 0,3-1 0,1 1 0,2-1 0,14 52 0,-19-80-16,-6-11-21,-17-20 7,-23-36-51,26 25-77,1 0 0,2-1 0,1 0 0,1-1 0,2-1 0,1 0 0,2-1 0,1 0 0,1-1 0,2 1 0,1-1 0,2 0 0,3-49 0,0 77 59,-1 1 0,1-1 0,0 1 1,0-1-1,1 1 0,0-1 1,0 1-1,0 0 0,0 0 0,1 0 1,0 0-1,0 1 0,0-1 0,1 1 1,-1-1-1,1 1 0,0 0 0,6-4 1,-2 3 2,-1 1 1,1 0 0,0 0-1,0 0 1,1 1 0,-1 0-1,1 1 1,-1 0 0,1 0-1,16 0 1,-9 1 13,1 0 0,-1 2-1,1 0 1,-1 1 0,0 1 0,1 0-1,-1 2 1,-1-1 0,1 2-1,-1 0 1,0 1 0,18 11 0,-28-15-3,0 1 1,0-1-1,-1 1 1,1 0-1,-1 1 1,0-1-1,-1 1 0,1 0 1,-1 0-1,0 0 1,0 0-1,0 0 1,-1 1-1,1-1 1,-1 1-1,-1 0 1,2 7-1,-3-8 2,1-1 0,-2 1 0,1 0 0,0-1 0,-1 1 0,0 0 0,0-1-1,0 1 1,-1-1 0,0 1 0,1-1 0,-2 0 0,1 0 0,0 0 0,-1 0 0,0 0 0,0 0 0,0-1-1,0 1 1,0-1 0,-1 0 0,-5 4 0,-11 7 28,0-2 1,0-1-1,-1 0 0,-1-1 1,0-2-1,0 0 0,-26 5 1,-166 26-3323,194-36 1725,5-3-142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00.5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310 173 464,'-6'-4'462,"-1"-1"0,0 1 0,0 1 0,-1-1 1,1 1-1,-1 1 0,-10-3 0,9 3-411,-1 1 0,0 0 1,0 0-1,-1 1 0,1 0 0,0 1 0,0 0 1,1 1-1,-1 0 0,0 1 0,0 0 1,1 0-1,0 1 0,-1 0 0,-12 8 0,16-7-12,1 0 0,-1 0 0,1 0 0,0 0 0,0 1 0,0 0 0,1 0 0,0 0 0,0 1 0,1-1 0,0 1 0,0 0 0,0 0-1,1 0 1,-3 13 0,4-13-2,0-1-1,0 0 1,0 1-1,1-1 0,-1 1 1,2-1-1,-1 1 1,1-1-1,0 0 0,0 1 1,1-1-1,-1 0 1,2 0-1,-1 0 1,1 0-1,-1 0 0,2 0 1,4 7-1,-5-11 3,0 1 1,0-1-1,0 0 0,1 0 0,-1 0 0,0 0 0,1-1 0,-1 1 1,1-1-1,-1 0 0,1 0 0,0 0 0,0-1 0,-1 1 0,1-1 1,0 0-1,0 0 0,0 0 0,-1-1 0,1 1 0,0-1 0,-1 0 1,1 0-1,0 0 0,5-3 0,5-1-6,-1-1 0,0 0 1,0-1-1,-1 0 0,16-13 0,-18 10-32,0 0 0,-1 0 0,0-1 0,0 0 0,-1-1 1,-1 0-1,0 0 0,-1 0 0,0-1 0,-1 0 0,5-20 0,-2 12-2,-13 32-21,3-7 25,1 0 0,-1 0 0,1 0 0,0 1 0,-1-1 0,2 0 0,-1 1-1,1-1 1,-1 0 0,2 7 0,-1-3 30,2-1-1,-1 0 1,1 0 0,0 0-1,1-1 1,0 1-1,0 0 1,0-1 0,1 0-1,0 0 1,0 0 0,0 0-1,1 0 1,0-1-1,0 0 1,0 0 0,1-1-1,-1 1 1,1-1 0,1 0-1,-1-1 1,0 1-1,1-1 1,-1 0 0,1-1-1,0 0 1,13 3-1,-13-4-19,1 1-1,-1-1 1,1 0-1,-1 0 1,1-1-1,-1 0 0,1-1 1,-1 1-1,1-2 1,-1 1-1,1-1 1,-1 0-1,0 0 0,0-1 1,0 0-1,0 0 1,0-1-1,-1 0 0,0 0 1,1 0-1,-1-1 1,-1 0-1,1 0 1,-1 0-1,0-1 0,6-8 1,-7 7-20,0-1 0,-1 0 0,0 0 1,0 0-1,-1 0 0,0 0 0,0-1 0,-1 1 1,1-16-1,-2 19-1,0-1-1,0 0 1,-1 1 0,1-1-1,-1 1 1,-1-1 0,1 1-1,-1-1 1,0 1 0,0 0 0,0 0-1,-1 0 1,0 0 0,0 0-1,-6-7 1,8 11 7,0 0 1,0 0-1,1 0 0,-1 0 0,0 0 1,0 0-1,0 0 0,0 0 1,-1 0-1,1 1 0,0-1 0,0 1 1,0-1-1,0 1 0,-1-1 0,1 1 1,0-1-1,-1 1 0,1 0 1,0 0-1,0 0 0,-1 0 0,1 0 1,0 0-1,-1 0 0,1 0 0,0 1 1,-1-1-1,1 0 0,0 1 1,0-1-1,-1 1 0,1-1 0,0 1 1,0 0-1,0-1 0,-2 3 0,2-2 1,0 0-1,0 1 0,0-1 1,0 1-1,1-1 0,-1 1 0,0-1 1,1 1-1,-1 0 0,1-1 1,0 1-1,0 0 0,-1-1 0,1 1 1,0 0-1,0 0 0,1-1 0,-1 1 1,0 0-1,0-1 0,1 1 1,-1-1-1,1 1 0,0 0 0,-1-1 1,1 1-1,0-1 0,0 1 0,1 1 1,3 3 3,0 0 0,0-1 0,0 0 0,1 0 0,0 0 0,0-1 0,0 1-1,0-1 1,1-1 0,-1 1 0,1-1 0,0 0 0,0-1 0,0 0 0,0 0 0,1 0 0,-1-1 0,1 0 0,-1-1 0,0 1 0,1-1 0,-1-1 0,1 0 0,-1 0 0,1 0 0,11-4 0,-2 0 4,-1 0 0,1-2 1,-1 1-1,-1-2 0,0 0 0,0-1 1,0-1-1,-1 0 0,0 0 1,20-22-1,-32 29-7,1 1 0,-1-1 0,0 0 0,0 0 0,0 1 0,0-1 1,-1-1-1,1 1 0,-1 0 0,0 0 0,1-1 0,0-5 0,-2 8 0,0 0 0,0 1 1,0-1-1,0 1 0,0-1 0,-1 0 0,1 1 0,0-1 0,0 1 0,0-1 0,-1 0 0,1 1 0,0-1 0,-1 1 0,1-1 0,0 1 1,-1-1-1,1 1 0,-1-1 0,1 1 0,0-1 0,-1 1 0,1 0 0,-1-1 0,-1 0 0,0 1 0,0-1 1,0 1-1,0-1 0,0 1 0,0 0 0,0 0 1,0 0-1,0 0 0,0 0 0,0 0 0,0 1 1,-2 0-1,-3 1-1,0 0 0,0 0-1,0 1 1,1-1 0,0 2 0,-1-1 0,1 1 0,0 0 0,1 0 0,-1 0 0,1 1 0,-1 0-1,2 0 1,-1 1 0,0-1 0,1 1 0,0 0 0,1 0 0,-1 0 0,1 1 0,-2 6-1,3-9 11,1 0-1,0 0 0,0 1 0,0-1 0,1 0 0,0 0 0,0 1 0,0-1 1,0 0-1,0 0 0,1 1 0,0-1 0,0 0 0,0 0 0,1 0 0,-1 0 1,1 0-1,0 0 0,0 0 0,0-1 0,0 1 0,1-1 0,0 1 0,-1-1 0,1 0 1,0 0-1,1 0 0,-1-1 0,1 1 0,-1-1 0,1 1 0,-1-1 0,1-1 1,0 1-1,8 2 0,10 4 28,1-2-1,0 0 1,0-2 0,0 0 0,1-2-1,-1 0 1,1-2 0,39-3 0,-19-3-28,1-1 1,-1-2 0,69-23 0,-93 24-11,0 0-1,0-1 1,-1-1 0,-1-1 0,1 0 0,16-15 0,-30 22 0,0-1 0,0 0 0,0 0 0,0-1-1,-1 1 1,0-1 0,0 0 0,-1 0 0,6-12-1,-8 14 2,0 0 0,0-1 0,0 1 0,-1 0 0,1 0 0,-1-1 0,0 1 0,0 0 0,-1-1 0,1 1 0,-1 0 0,0-1 0,0 1 0,0 0 0,-1 0 0,1 0 0,-4-5 0,2 5 0,0-1 0,-1 1 1,0 0-1,1 1 0,-1-1 1,-1 1-1,1-1 0,0 1 0,-1 0 1,0 1-1,1-1 0,-1 1 1,0 0-1,-7-2 0,10 4 1,1-1-1,-1 0 0,0 1 1,1-1-1,-1 1 0,1 0 1,-1-1-1,0 1 1,1 0-1,-1 0 0,0 0 1,1 0-1,-1 0 0,0 1 1,1-1-1,-1 0 1,1 1-1,-1-1 0,0 1 1,1 0-1,-1-1 0,1 1 1,0 0-1,-1 0 1,1 0-1,0 0 0,-1 0 1,1 0-1,0 0 0,0 1 1,0-1-1,0 0 1,0 1-1,0-1 0,0 0 1,1 1-1,-1-1 0,0 1 1,1 0-1,-1-1 1,1 1-1,0-1 0,-1 1 1,1 0-1,0-1 0,0 1 1,0 0-1,0 2 1,1 4-1,0 0 0,0-1 0,1 1 0,0 0 0,0 0 1,1-1-1,0 1 0,4 8 0,37 58 9,-27-48 0,-10-14-2,15 24 7,24 52 0,-41-77 0,-1 0-1,0 0 1,0 0-1,-1 1 1,-1 0-1,0-1 0,-1 1 1,0 0-1,-1 21 1,0-32-7,0 1 1,-1-1 0,1 1-1,0-1 1,-1 0-1,1 1 1,-1-1 0,1 0-1,-1 1 1,0-1-1,0 0 1,1 0 0,-1 0-1,0 0 1,0 0-1,0 0 1,0 0 0,0 0-1,0 0 1,-1 0-1,1 0 1,0 0 0,0-1-1,-1 1 1,-1 0-1,2-1-3,0 0-1,0 0 1,0 0-1,1 0 1,-1 0-1,0 0 1,0 0-1,0-1 1,0 1-1,1 0 1,-1 0-1,0-1 1,0 1-1,1-1 1,-1 1-1,0-1 1,1 1-1,-1-1 1,0 1-1,1-1 1,-1 0-1,1 1 0,-1-1 1,1 0-1,-1 1 1,1-1-1,-1 0 1,1 0-1,0 1 1,-1-1-1,1 0 1,0 0-1,0 0 1,0 1-1,0-1 1,-1 0-1,1 0 1,0 0-1,0 0 1,1 1-1,-1-1 1,0 0-1,0-1 1,1-5-24,0 1 1,1 0-1,-1-1 1,1 1 0,0 0-1,1 0 1,0 0-1,0 0 1,0 1-1,0-1 1,1 1 0,0 0-1,0 0 1,0 0-1,1 1 1,0-1 0,0 1-1,0 0 1,0 0-1,9-4 1,16-10-37,0 2 1,51-20-1,-63 29 62,32-14-8,-1-1 0,0-2 1,49-35-1,-97 58 6,1 1 0,-1-1 0,0 0 0,0 0 1,0 1-1,0-1 0,0 0 0,0 0 0,0 0 0,0 0 0,-1 0 1,1-1-1,0 1 0,-1 0 0,1 0 0,0 0 0,0-3 0,-1 4 0,-1-1-1,1 1 0,0-1 1,0 1-1,0-1 1,-1 1-1,1-1 0,0 1 1,-1 0-1,1-1 0,0 1 1,-1 0-1,1-1 0,-1 1 1,1 0-1,0-1 0,-1 1 1,1 0-1,-1 0 0,1 0 1,-1-1-1,1 1 0,-1 0 1,1 0-1,-1 0 0,1 0 1,-1 0-1,1 0 0,-2 0 1,-1 0-1,0-1 1,0 2 0,0-1-1,0 0 1,0 0 0,0 1-1,0 0 1,0 0 0,0 0-1,0 0 1,0 0 0,0 0-1,0 1 1,-4 2 0,3 1 5,1-1 1,0 0-1,0 1 1,0 0-1,1 0 1,-1 0-1,1 0 1,1 0-1,-1 0 1,0 0-1,1 1 1,0-1-1,1 0 1,-1 1 0,1-1-1,0 1 1,0-1-1,1 1 1,-1-1-1,1 0 1,1 1-1,-1-1 1,1 0-1,0 0 1,0 0-1,0 0 1,0 0-1,1 0 1,0-1 0,0 1-1,1-1 1,-1 0-1,1 0 1,0 0-1,0 0 1,0-1-1,0 1 1,1-1-1,5 3 1,-2-3 5,0 0 1,1-1-1,0 0 1,-1-1-1,1 0 0,0 0 1,-1-1-1,1 0 1,0 0-1,0-1 0,-1 0 1,1-1-1,0 1 1,-1-2-1,0 1 0,1-1 1,-1-1-1,0 0 1,-1 0-1,1 0 0,12-10 1,-13 9-21,-1 0 0,0 0 0,-1-1 0,1 1 0,-1-1 0,0 0 0,-1-1 0,1 1 0,-1-1 0,-1 0 0,1 0 0,-1 0 0,0-1 0,-1 1 0,0-1 0,0 1 0,0-1 0,-1 0 0,0 0 0,-1 0 0,0 1 0,0-1 0,-1 0 0,-2-11 0,3 18 4,0-1-1,0 1 1,0 0-1,0 0 0,0 0 1,-1 0-1,1 0 1,0 0-1,-1 0 1,1 0-1,-1 0 0,1 0 1,-1 0-1,0 0 1,1 0-1,-1 1 1,0-1-1,1 0 0,-1 0 1,0 1-1,0-1 1,0 0-1,0 1 1,0-1-1,0 1 0,0-1 1,0 1-1,0-1 1,0 1-1,0 0 1,0 0-1,0-1 0,0 1 1,0 0-1,-1 0 1,1 1 1,0-1 0,0 1 0,0 0 0,0-1 1,0 1-1,1 0 0,-1-1 0,0 1 0,1 0 0,-1 0 1,1 0-1,-1 0 0,1 0 0,-1 0 0,1 0 0,-1 0 1,1 0-1,0 0 0,0 0 0,-1 0 0,1 0 0,0 0 1,0 0-1,0 0 0,0 0 0,0 0 0,0 0 0,1 0 1,-1 0-1,0 0 0,0 0 0,1 0 0,-1 0 0,1 0 1,-1 0-1,2 1 0,0 5 6,0-1 0,1-1 0,0 1 1,0 0-1,1-1 0,0 1 0,0-1 0,0 0 1,0 0-1,1-1 0,0 1 0,0-1 0,0 0 1,0 0-1,1-1 0,9 5 0,-6-4 4,0-1 0,1 0 0,-1-1 0,1 0 0,0-1 0,-1 0 0,1 0 0,0-1 0,0 0 0,13-2 0,-6 0-4,0-2 1,-1 0-1,1 0 1,-1-2 0,0 0-1,0 0 1,-1-2-1,1 0 1,-2-1-1,1 0 1,-1-1 0,19-18-1,-7-4 8,-24 30-12,-1 1 0,0-1 0,0 1 0,1-1 0,-1 0 1,-1 1-1,1-1 0,0 0 0,0 0 0,-1 1 0,1-1 1,0 0-1,-1 0 0,0 0 0,0 0 0,1 0 0,-1-2 1,-2 3-2,1 1 0,0-1 0,0 1 0,0 0 0,0 0 0,0 0 0,0 0 0,-1 0 0,1 0 0,0 0 0,0 0 0,0 0 1,0 0-1,0 1 0,-1-1 0,1 0 0,0 1 0,0-1 0,0 1 0,0-1 0,0 1 0,0 0 0,0-1 0,-1 2 0,-26 16-5,20-11 4,0 1 1,0 0 0,1 0 0,0 1 0,0 0 0,1 0 0,1 1-1,-1-1 1,2 1 0,-1 1 0,1-1 0,-3 12 0,-3 21-864,-10 78 0,2-14-4098,11-79 3008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01.6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83 92,'-22'-3'5570,"47"-3"-4076,46-6-1314,318-15 594,105-8-153,-494 35-616,0 0-1,1 0 1,-1 0-1,0 0 0,1 0 1,-1 0-1,0 0 1,1 0-1,-1 0 0,0 0 1,1 0-1,-1 0 0,0 0 1,1 0-1,-1 1 1,0-1-1,0 0 0,1 0 1,-1 0-1,0 0 1,1 1-1,-1-1 0,0 0 1,0 0-1,0 0 0,1 1 1,-1-1-1,0 0 1,0 0-1,0 1 0,1-1 1,-1 0-1,0 1 1,0-1-1,0 0 0,0 0 1,0 1-1,0-1 1,0 0-1,0 1 0,1-1 1,-1 1-1,-6 21 66,-26 36-16,19-35 72,-3 10 85,1 2-1,2 0 1,2 0-1,1 1 1,2 0-1,1 1 1,2 0-1,-1 48 1,7 28 1152,22 155-1,-9-141-489,-12-65 95,-2 0-1,-14 106 1,8-111-228,8-23-805,-8-51-2347,0 2-178,-1 0 0,0 1 0,-15-20 0,10 14 406,-4-6-509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02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88 1224,'-1'0'129,"0"1"0,0-1-1,1 0 1,-1 1 0,0-1 0,0 1-1,1-1 1,-1 1 0,1 0 0,-1-1-1,0 1 1,1 0 0,-1-1 0,1 1-1,0 0 1,-1 0 0,1-1 0,0 1-1,-1 0 1,1 0 0,0 0 0,0-1-1,-1 1 1,1 0 0,0 0 0,0 0-1,0 0 1,0-1 0,0 1 0,1 1-1,0 1 0,0-1 0,0 0-1,0 0 1,0 0-1,1 0 1,-1 0 0,1 0-1,-1 0 1,1-1-1,0 1 1,2 1-1,10 7-12,0 0-1,24 12 0,-28-17 183,25 13-216,0-1 0,2-1 0,65 18 0,-83-29-234,1 0-1,0-2 1,1 0-1,-1-1 1,1-2 0,-1 0-1,0 0 1,41-8-1,-52 5 80,0 0 1,0 0-1,0-1 0,-1 0 0,0 0 0,1-1 1,-1 0-1,-1-1 0,14-11 0,-1-4 99,34-42 0,-39 42 337,2 1-1,32-30 1,-42 45-186,-1 0 1,1 0-1,0 0 1,0 1-1,1 0 0,-1 1 1,1 0-1,0 0 1,0 0-1,0 1 1,0 0-1,13-1 0,-20 3-150,0 0-1,0 0 0,0 0 0,0 0 1,0 0-1,0 0 0,0 0 0,0 0 1,0 1-1,0-1 0,0 0 0,0 1 0,0-1 1,0 0-1,0 1 0,0-1 0,-1 1 1,1 0-1,0-1 0,0 1 0,-1 0 1,1-1-1,0 1 0,-1 0 0,2 1 0,-1 0 3,0 1-1,0-1 0,0 0 1,-1 1-1,1-1 1,-1 1-1,1-1 0,-1 1 1,0 0-1,0 2 0,-12 62 168,11-62-162,-10 35-186,-2 0 0,-2 0 0,-1-2 0,-43 74 0,43-87-1306,-2 0 1,-1-1-1,0 0 0,-33 28 1,24-29-524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02.6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598 31 1280,'0'-1'250,"0"0"-1,0 0 0,1 0 1,-1 0-1,0-1 1,0 1-1,0 0 1,0 0-1,-1 0 1,1 0-1,0 0 1,0 0-1,-1 0 1,1 0-1,0 0 0,-1 0 1,1 0-1,-1 0 1,0 0-1,1 0 1,-1 0-1,0 0 1,1 0-1,-1 0 1,0 1-1,0-1 1,0 0-1,0 1 0,0-1 1,0 0-1,-1 0 1,-1 1-168,-1 0 1,1 1 0,-1-1 0,1 0-1,-1 1 1,1 0 0,0 0-1,-1 0 1,-3 2 0,-66 26 368,2 2 1,-101 63 0,125-67-450,24-16-9,2 1-1,0 2 0,0 0 1,1 1-1,1 0 0,-28 31 1,46-46-11,0 1 0,0 0 0,0 0 0,1 0 0,-1 0 0,0 0 0,1 0 0,-1 0 1,1 1-1,-1-1 0,1 0 0,0 0 0,-1 0 0,1 0 0,0 1 0,0-1 0,0 2 0,0-3-17,0 0 0,0 1 0,1-1 0,-1 0 0,0 1-1,1-1 1,-1 0 0,0 1 0,1-1 0,-1 0-1,0 0 1,1 1 0,-1-1 0,0 0 0,1 0-1,-1 0 1,1 1 0,-1-1 0,1 0 0,-1 0 0,0 0-1,1 0 1,-1 0 0,1 0 0,-1 0 0,1 0-1,-1 0 1,1 0 0,0 0 0,2-1-217,0 1 1,0-1 0,-1 0-1,1 0 1,0 0-1,0 0 1,-1-1-1,1 1 1,-1-1 0,1 1-1,-1-1 1,1 0-1,2-3 1,16-24-3209,-10 11 1608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03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5 132,'0'0'86,"0"0"0,0 0 0,0 0 0,0 0 1,0-1-1,0 1 0,0 0 0,0 0 0,0 0 0,0 0 0,0 0 0,0-1 0,0 1 1,0 0-1,0 0 0,0 0 0,0 0 0,0 0 0,0-1 0,0 1 0,0 0 0,0 0 0,1 0 1,-1 0-1,0 0 0,0-1 0,0 1 0,0 0 0,0 0 0,0 0 0,0 0 0,1 0 1,-1 0-1,0 0 0,0 0 0,0 0 0,0 0 0,0-1 0,0 1 0,1 0 0,-1 0 1,0 0-1,0 0 0,0 0 0,0 0 0,1 0 0,-1 0 0,0 0 0,0 0 0,0 0 1,0 0-1,0 0 0,1 1 0,-1-1 0,0 0 0,0 0 0,0 0 0,0 0 0,4 15 2044,1 44-2272,0-7 262,-3-44-122,0 0 1,1-1-1,0 0 0,0 1 0,1-1 1,0-1-1,0 1 0,1 0 1,-1-1-1,1 0 0,1 0 0,-1-1 1,1 1-1,0-1 0,0 0 1,1-1-1,-1 1 0,1-1 0,0-1 1,0 1-1,1-1 0,8 2 1,12 5-859,1-2 0,0-1 0,1-2 0,43 4 0,-37-7-777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03.5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1 201 1796,'5'-21'2908,"-4"16"-2412,0-1 0,0 1 0,0 0-1,1-1 1,0 1 0,0 0 0,0 0-1,4-5 1,-6 10-329,-12 205 465,9-228-1076,0 2 32,1 0 0,0-1 0,3-26 0,-1 42 366,0 1 1,1-1-1,-1 1 0,1-1 0,1 1 0,-1 0 0,1 0 0,0-1 1,0 1-1,0 0 0,1 1 0,0-1 0,0 0 0,0 1 1,0 0-1,1-1 0,0 1 0,0 1 0,0-1 0,6-4 1,3 1 50,1 1 0,0 0 0,0 0 0,0 2 1,1 0-1,-1 0 0,1 2 0,20-2 0,11 2 103,64 7-1,-66-2-130,71-4 0,-105 0 49,-1 0 0,1-1-1,-1 0 1,1 0 0,16-8 0,-51 25 79,1 0 0,0 1-1,1 2 1,1 1 0,-28 30 0,-35 29 388,69-62-341,24-15 55,32-21 8,24-30-178,-14 9-43,71-41 0,-103 71 10,1 1 1,0 1 0,0 1-1,1 0 1,0 2 0,0 0-1,42-5 1,-59 11-4,-1-1-1,0 1 1,1 0 0,-1 0 0,1 0-1,-1 0 1,0 0 0,1 0-1,-1 1 1,0-1 0,1 1 0,-1-1-1,0 1 1,0 0 0,1 0 0,-1 0-1,0 0 1,0 1 0,0-1 0,0 0-1,-1 1 1,3 1 0,-2 0-1,-1-1 1,0 1-1,0-1 1,0 1-1,0-1 1,-1 1-1,1 0 1,-1-1-1,1 1 1,-1 0-1,0-1 1,0 1-1,0 0 1,0 0-1,-1-1 1,0 4-1,-2 7-7,-1 1-1,-1-2 1,0 1-1,0-1 1,-1 1 0,-11 15-1,-3-1-272,-19 33-848,25-19-3734,13-34 3056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03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81 1424,'10'-11'1031,"0"1"-1,1 0 1,0 0 0,1 1-1,0 0 1,19-10 0,-31 19-1009,1-1 0,0 1 0,0-1 0,0 1 1,0 0-1,0 0 0,-1-1 0,1 1 0,0 0 0,0 0 1,0 0-1,0 0 0,0 0 0,0 0 0,0 0 0,0 1 0,0-1 1,-1 0-1,1 0 0,0 1 0,0-1 0,0 0 0,0 1 1,-1-1-1,1 1 0,0-1 0,0 1 0,0 0 0,1 1-3,-1 0 0,1 0 0,-1 1 0,0-1 0,1 0 0,-1 1 0,0-1 0,-1 1-1,1-1 1,0 4 0,4 62-1,-5-64 8,0 7-18,-1 1 0,0 0 0,-1-1 0,0 1 0,-1-1 0,0 0 0,-8 19 0,-3-3 22,-26 40 0,10-19-10,28-46-14,0 1-1,1-1 1,-1 0-1,1 1 1,0-1 0,0 1-1,0-1 1,0 1-1,0 0 1,0-1 0,1 1-1,-1 0 1,1 0 0,0-1-1,0 1 1,0 0-1,0 0 1,0 0 0,1-1-1,-1 1 1,1 0-1,0-1 1,-1 1 0,1 0-1,2 3 1,0-3 9,1 0 1,-1 0 0,0 0-1,1-1 1,-1 1-1,1-1 1,0 0-1,0 0 1,0 0-1,0-1 1,0 1-1,0-1 1,0 0 0,1 0-1,5 0 1,8 2-100,1-1-1,0-1 1,-1 0 0,1-2 0,0 0 0,22-4 0,-30 2-717,1 1 0,-1-2 1,0 0-1,0 0 0,0-1 0,16-10 0,-11 5-1128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05.2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936 3510 828,'-22'-4'5585,"62"14"-3968,-10-2-1318,31 6 131,0-3-1,0-3 1,1-3-1,0-2 1,117-11-1,-171 8-476,22-5 390,-29-3-25,-14-5-91,7 6-204,-1-1 1,1 1-1,1-1 0,-1 0 1,1 0-1,1 0 0,-1-1 1,1 0-1,1 0 0,0 0 1,0 0-1,-2-16 0,-1-14 49,-2-71-1,5 48-51,-12-66-11,-37-140 0,18 109-6,-45-186-65,-149-404-1,187 619 55,27 79 2,-2 1 0,-2 0 0,-2 2 0,-2 0 1,-38-59-1,-115-115 51,171 217-35,1-1 1,0 0-1,1 0 0,0 0 0,-4-11 1,-7-20-24,6 30-265,7 7 265,-1 0 1,1 0 0,0-1 0,-1 1 0,1 0-1,0-1 1,-1 1 0,1 0 0,0-1 0,0 1 0,-1-1-1,1 1 1,0 0 0,0-1 0,0 1 0,0-1-1,0 1 1,-1-1 0,1 1 0,0-1 0,0 1 0,0 0-1,0-1 1,0 1 0,0-1 0,0 1 0,0-1 0,1 1-1,-1-1 1,0 1 0,0-1 0,0 1 0,0 0-1,1-1 1,-1 1 0,0-1 0,0 1 0,1 0 0,-1-1-1,8-25-4,-2 1-1,0-2 1,2-37-1,-5 34 6,1 1-1,12-39 0,-15 63 17,0 1 1,-1-1-1,1 1 1,-1-1 0,0 1-1,0 0 1,0-1-1,-1 1 1,0-1 0,0 1-1,0-1 1,-2-5-1,-27-55 35,6 12 6,13 15 16,-7-44 1,1 4-6,15 67-53,1 7-7,0 0 0,0 1 0,0-1-1,0 0 1,0 1 0,-1-1 0,1 1 0,-1-1-1,0 1 1,0 0 0,0 0 0,-1 0 0,1 0 0,-4-3-1,-2-8 79,3 7-54,-13 12-25,-315 152-55,318-151 69,1 0-1,0 1 1,0 1-1,1 0 1,0 1-1,0 0 1,1 1-1,0 1 1,-18 20-1,30-30 0,-1-1 0,1 0 0,0 1 0,-1-1 0,1 1 0,0-1-1,0 1 1,-1-1 0,1 1 0,0-1 0,0 1 0,0-1 0,0 1-1,-1-1 1,1 1 0,0-1 0,0 1 0,0-1 0,0 1 0,0-1-1,0 1 1,1-1 0,-1 1 0,0-1 0,0 1 0,0-1 0,0 1-1,1-1 1,-1 1 0,0-1 0,0 0 0,1 1 0,-1 0 0,20 6 206,26-7 103,-17-5-224,0-1 0,0-1 0,0-1 0,-1-2 0,41-19 0,125-82-63,-189 108-32,0 0 0,0 1 1,1-1-1,-1 1 0,0 1 0,1-1 0,-1 1 0,1 0 0,-1 0 1,1 1-1,0-1 0,-1 1 0,1 0 0,0 1 0,-1-1 0,1 1 1,-1 1-1,1-1 0,-1 1 0,1 0 0,-1 0 0,0 0 0,0 1 1,9 5-1,9 8-1,-2 1 1,0 0-1,-1 2 0,19 21 1,-2-2 18,30 20-52,146 96-1,-99-76-2568,-102-70-1665,-27-23 1296,-11-17 366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0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376 66 1232,'12'-3'913,"0"-1"0,0 0 0,0-1 0,-1 0 0,1-1 0,-1 0 0,-1-1 0,18-13 0,-29 15 135,-11 4-645,-16 4-174,2 4-188,1 1 0,0 1 0,0 1-1,0 1 1,2 2 0,-1 0 0,2 1 0,0 2 0,0 0 0,-36 37-1,42-36-8,0 0 0,1 1 0,1 1 0,1 0 0,1 1 0,1 0 0,0 1 0,2 0 0,0 1 0,1 0 0,1 0 0,-6 44 0,11-55 0,1 1 0,1 0 1,0 0-1,1 0 0,0 0 1,1 0-1,0 0 0,1-1 1,0 1-1,1-1 0,0 0 1,1 0-1,0 0 0,10 16 1,-9-19-17,0-1 0,0 1 1,1-1-1,0 0 0,0-1 1,1 0-1,0 0 0,0-1 1,0 0-1,0 0 0,1 0 1,0-2-1,0 1 0,0-1 1,0 0-1,1-1 0,-1 0 1,12 1-1,-7-2-7,0 0-1,1-2 1,-1 1 0,0-2-1,0 0 1,0-1 0,0 0-1,25-10 1,-32 11 1,0-2 1,1 1-1,-1-1 0,0 0 1,-1 0-1,1-1 1,-1 0-1,0 0 0,0 0 1,0-1-1,-1 0 1,0 0-1,0-1 0,0 1 1,-1-1-1,0 0 0,3-8 1,-6 12 10,-1 1 0,1-1 0,-1 1 0,0-1 0,0 1 0,0 0 0,0-1 0,0 1 0,-1-1 0,1 1 0,-1 0 0,0-1 0,1 1 0,-3-5 0,2 7-9,1-1-1,0 0 1,-1 0-1,1 1 0,-1-1 1,1 0-1,0 1 1,-1-1-1,0 1 1,1-1-1,-1 0 0,1 1 1,-1-1-1,0 1 1,1-1-1,-1 1 1,0 0-1,1-1 0,-1 1 1,0 0-1,0 0 1,1-1-1,-1 1 1,0 0-1,0 0 0,0 0 1,1 0-1,-1 0 1,0 0-1,0 0 1,0 0-1,1 0 0,-1 0 1,0 0-1,0 1 1,1-1-1,-1 0 1,0 1-1,0-1 0,1 0 1,-1 1-1,0-1 1,1 1-1,-1-1 1,0 1-1,1-1 1,-2 2-1,1 0 10,0-1-1,0 1 1,0 0 0,0 0 0,0 0 0,0-1-1,0 1 1,1 0 0,-1 0 0,1 1-1,-1-1 1,1 0 0,0 0 0,0 0-1,0 0 1,0 0 0,0 0 0,0 0 0,0 0-1,1 0 1,-1 0 0,1 0 0,0 0-1,0 0 1,-1 0 0,1 0 0,0 0-1,1 0 1,-1-1 0,0 1 0,0 0-1,3 1 1,3 7 93,0-1 0,1-1 0,0 1 0,13 10 0,-14-14-76,0 0 1,0 0-1,1-1 1,-1 0-1,1-1 1,0 1-1,0-2 0,0 1 1,0-1-1,0 0 1,1-1-1,-1 1 1,1-2-1,10 1 1,-16-2-35,1 1 0,-1-1 0,1 1 0,0-1 0,-1 0 0,0-1 0,1 1 0,-1 0 0,0-1 1,1 0-1,-1 0 0,0 0 0,0 0 0,-1 0 0,1-1 0,0 1 0,-1-1 0,1 0 0,-1 1 0,0-1 1,0 0-1,0-1 0,0 1 0,-1 0 0,1 0 0,-1-1 0,0 1 0,0-1 0,0 1 0,0-1 0,-1 1 1,1-1-1,-1 0 0,0-6 0,-1-1-8,0-1-1,-1 1 1,0 0 0,0 0-1,-1 1 1,-1-1 0,1 0 0,-2 1-1,0 0 1,0 0 0,-1 0 0,0 1-1,0 0 1,-1 0 0,0 0 0,-1 1-1,-13-11 1,14 12 1,0 1-1,-1 0 0,0 0 1,0 0-1,-1 1 1,1 0-1,-1 1 1,0 0-1,0 1 1,0 0-1,-1 0 1,1 0-1,-1 2 1,0-1-1,0 1 1,1 0-1,-1 1 1,0 0-1,0 1 1,-12 2-1,19-2 4,0-1 0,1 1-1,-1-1 1,0 1 0,1 0 0,-1 0-1,1 0 1,-1 1 0,1-1-1,0 0 1,-1 1 0,1 0 0,0 0-1,0-1 1,0 1 0,0 0 0,0 1-1,1-1 1,-1 0 0,0 0 0,1 1-1,0-1 1,0 1 0,0-1-1,0 1 1,0 0 0,0-1 0,0 1-1,1 0 1,0-1 0,-1 1 0,1 0-1,0 0 1,0-1 0,1 1 0,-1 0-1,0 0 1,1-1 0,0 1 0,-1 0-1,1-1 1,0 1 0,3 4-1,1 3 11,0 0-1,0-1 0,1 1 0,1-1 0,-1 0 0,2 0 1,-1-1-1,1 0 0,14 11 0,-17-15-3,0-1-1,-1 0 1,1 0 0,0 0 0,1-1-1,-1 0 1,0 0 0,1 0-1,-1 0 1,1-1 0,-1 0-1,1 0 1,0-1 0,0 1-1,-1-1 1,7-1 0,-5-1-2,-1 1 0,1-1-1,0-1 1,-1 1 0,1-1 0,-1-1 0,0 1 0,0-1 0,0 0 0,-1 0 0,1-1 0,7-8-1,-2 1-2,1 1-1,1 0 0,0 0 0,0 2 0,16-10 1,-24 17-3,1-1 0,-1 1 0,1 0 1,0 1-1,0 0 0,0 0 1,0 0-1,0 1 0,0-1 1,0 1-1,0 1 0,0-1 1,0 1-1,-1 0 0,1 0 1,0 1-1,8 3 0,1 1-1,-1 1 0,1 1 0,-1 0 1,-1 1-1,1 0 0,-1 1 0,-1 1 0,0 0 0,-1 1 0,0 0 0,15 21 0,-26-32 1,-2-2 15,-1 0 1,0 0 0,1-1 0,-1 1-1,1 0 1,0-1 0,-1 0-1,1 1 1,0-1 0,0 0-1,0 0 1,0 0 0,0-1-1,1 1 1,-1 0 0,1-1 0,-1 1-1,1-1 1,0 1 0,0-1-1,0 1 1,0-1 0,0 0-1,1 0 1,0 1 0,-1-1-1,1-4 1,2 2 43,-1 0 0,2 0 1,-1 1-1,0-1 0,1 0 0,0 1 0,0-1 0,1 1 1,-1 0-1,1 0 0,-1 1 0,1-1 0,1 1 0,-1-1 0,0 1 1,1 1-1,-1-1 0,1 1 0,6-3 0,0 0 61,1 1-1,-1 0 1,1 0 0,0 1-1,-1 1 1,1 0 0,17-1-1,-23 3-99,-1 0 0,1 0 0,-1 0 0,1 1 0,-1 0 0,0 0-1,1 0 1,-1 1 0,0-1 0,0 1 0,0 0 0,0 1 0,0 0 0,0-1-1,-1 1 1,1 1 0,-1-1 0,0 1 0,0-1 0,0 1 0,0 1 0,-1-1 0,0 0-1,0 1 1,0-1 0,0 1 0,-1 0 0,1 0 0,-1 0 0,-1 0 0,1 1-1,-1-1 1,0 0 0,0 1 0,0-1 0,-1 10 0,-5 9-2211,-1-13-1476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21 780,'14'-10'5674,"-2"0"-2373,-31 10-2156,10 2-1114,0 0 0,0 1 0,0 0-1,0 0 1,0 1 0,1 1 0,0-1-1,0 1 1,0 1 0,1-1 0,-1 1-1,2 1 1,-1-1 0,0 1 0,1 0-1,1 1 1,-9 12 0,4-3 211,0 1 0,0 0 0,2 0 1,0 1-1,2 0 0,0 1 0,-4 21 0,8-25 44,1-1 0,0 1-1,2 0 1,0-1 0,0 1-1,1 0 1,1-1 0,1 0 0,0 1-1,1-2 1,1 1 0,14 27-1,-16-34-180,1-1-1,0 1 1,1-1-1,-1 0 1,2 0-1,-1-1 1,1 0-1,-1 0 1,2 0-1,11 6 1,-13-9-104,0 0 0,0 0 0,0-1 0,0 0 0,1-1 0,-1 1 0,1-1 0,-1 0 0,1-1 0,-1 0 0,1 0-1,0 0 1,-1-1 0,1 0 0,10-2 0,-15 2-93,0 1-1,0-1 1,-1 0-1,1 1 1,0-1-1,-1 0 1,1 0-1,-1 0 1,1 0-1,-1 0 1,1-1-1,-1 1 1,0 0-1,0 0 1,1-1-1,-1 1 1,0-1-1,0 0 1,0 1-1,-1-1 1,1 1-1,0-1 1,-1 0-1,1 0 1,-1 1-1,1-1 1,-1 0-1,0 0 1,0 0-1,0 0 1,0-1-1,-1-9-720,0 0-1,-1 1 0,0-1 0,-5-13 1,-3-25-1410,12 26 1247,-1 20 763,0 1 0,-1-1 1,1 0-1,-1 0 1,0 0-1,0 0 0,-1 1 1,1-1-1,-1 0 0,-1-6 1,0 10 199,1-1-1,-1 0 1,0 0 0,1 1 0,-1-1 0,1 1-1,-1 0 1,0-1 0,1 1 0,-1 0-1,0 0 1,1 0 0,-1 0 0,0 0 0,-2 1-1,4-1 133,-1 0-1,1-1 0,-1 1 1,0 1-1,1-1 0,-1 0 1,1 0-1,-1 0 0,0 0 1,1 0-1,-1 0 0,1 1 1,-1-1-1,1 0 0,-1 1 1,1-1-1,-1 0 0,1 1 1,-1-1-1,-1 3 2835,37-3 1080,139-35-2932,-189 36-1215,-4-1 103,0 2 1,0 0-1,-30 8 0,47-10 110,0 0-1,1 1 1,-1-1-1,0 1 1,1-1-1,-1 1 1,1 0-1,-1 0 1,1 0-1,-1 0 1,1 0-1,0 0 1,-1 0-1,-1 3 1,3-2 8,0 0 0,0 0 0,1 1 1,-1-1-1,0 0 0,1 0 0,0 0 0,-1 0 1,1 0-1,0 1 0,3 2 0,0 6-501,4 12 436,0 0 0,-2 1 0,-1-1 0,-1 1 0,2 26 0,-2 118 779,-4-149-686,0-36-1562,-1 14 719,1-1 0,-1 0 0,1 1 0,0-1 0,0 1 0,1-1 0,-1 0 1,1 1-1,0-1 0,0 1 0,0-1 0,0 1 0,0 0 0,1-1 0,0 1 0,-1 0 0,1 0 1,0 0-1,4-3 0,7-5-2046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0.7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81 66 1844,'14'-63'10742,"-10"60"-7948,2 11-1564,3 12-346,-2 12-573,-1 0 1,-2 1-1,-1-1 0,-2 1 0,-4 56 0,-34 163-1104,32-228 296,-23 95-2513,24-104 1296,-1-1 0,-1 0 0,0 0-1,-1 0 1,-15 22 0,10-22-1330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1.3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14 236 812,'-13'-15'8279,"26"15"-3055,4 1-5441,58 2 1395,106-10 0,-150 4-1165,-1-2 0,1-1-1,0-1 1,-1-2 0,-1 0 0,34-17 0,-55 22-15,-1-1 1,0 1 0,0-1 0,0 0-1,-1-1 1,1 0 0,-1 0 0,-1 0-1,1-1 1,6-10 0,-11 15 0,0 0 1,0 0-1,0 0 1,0 1-1,0-1 0,-1 0 1,1 0-1,-1 0 1,0-1-1,1 1 1,-1 0-1,0 0 0,0 0 1,0 0-1,-1 0 1,1 0-1,0 0 0,-2-4 1,1 4-1,-1-1 1,0 1 0,1 0 0,-1 0-1,0 0 1,0 0 0,0 0-1,-1 0 1,1 0 0,0 1 0,-1-1-1,1 1 1,-1 0 0,1-1-1,-1 1 1,0 0 0,-5-1 0,3 1 4,0-1 1,0 1 0,0 0 0,0 0 0,-1 0 0,1 1 0,0-1 0,-1 2 0,1-1-1,0 0 1,0 1 0,-1 0 0,1 0 0,0 1 0,0-1 0,0 1 0,0 0 0,1 0-1,-1 1 1,0-1 0,1 1 0,0 0 0,-1 1 0,1-1 0,1 1 0,-1-1 0,0 1-1,1 0 1,0 1 0,0-1 0,0 0 0,0 1 0,1 0 0,0-1 0,0 1-1,0 0 1,0 0 0,1 1 0,0-1 0,0 0 0,0 0 0,1 0 0,0 1 0,0-1-1,0 0 1,0 1 0,3 7 0,-1 0 46,1-1 0,0 0-1,1-1 1,0 1 0,1-1-1,0 1 1,1-1 0,0-1-1,1 1 1,0-1 0,0 0-1,1-1 1,11 11 0,-14-16-33,-1 0 0,1 0 0,-1 0 0,1-1 0,0 1 0,1-1 0,-1 0 0,1-1 0,-1 0 0,1 1 0,0-2 0,-1 1 0,1-1 0,0 0 0,0 0 0,0 0 0,0-1 0,0 0 0,0 0 0,0-1 0,0 1 0,0-1 0,0-1 0,0 1 0,0-1 0,0 0 0,-1 0 0,9-5 0,-5 1-10,0-1 1,0 0 0,-1 0 0,0-1-1,0 0 1,-1 0 0,0-1 0,0 0-1,-1 0 1,0 0 0,-1-1 0,0 0-1,7-19 1,15-27 47,-25 54-46,-1 1 0,0 0 0,1 0 0,-1 0 0,1 0-1,-1 0 1,1 0 0,-1 0 0,1 0 0,0 1 0,-1-1 0,1 0 0,0 1 0,-1 0 0,1-1 0,0 1 0,0 0 0,0 0 0,-1 0 0,1 0 0,0 0 0,0 1 0,-1-1 0,1 0 0,0 1 0,0-1 0,-1 1 0,1 0 0,0-1 0,-1 1 0,1 0 0,1 1 0,7 3 5,0 0 0,-1 1 0,17 12 1,-20-14 3,0 0 0,-1 1 1,1-1-1,-1 1 0,0 0 0,0 1 1,-1-1-1,0 1 0,0 0 0,0 0 1,0 0-1,-1 1 0,0-1 0,-1 1 1,1 0-1,-1 0 0,-1 0 1,1 0-1,-1 0 0,0 8 0,1-19 210,-1 0 0,1-1 0,0 1 0,0 0 0,0 0 0,0 0 0,1 0 0,4-5 0,5-9 219,9-24 101,-16 30-473,1-1 0,0 1 0,1 0 0,1 1 0,11-14 0,-19 24-73,0 1-1,1 0 1,-1-1-1,0 1 1,1-1 0,-1 1-1,1 0 1,-1 0-1,1-1 1,-1 1 0,1 0-1,-1 0 1,1-1-1,-1 1 1,1 0 0,-1 0-1,1 0 1,-1 0-1,1 0 1,-1 0 0,1 0-1,-1 0 1,1 0-1,-1 0 1,1 0 0,0 0-1,-1 0 1,1 0-1,-1 0 1,1 1-1,-1-1 1,1 0 0,0 1-1,14 18 27,6 35-23,-19-48 4,-2-3-70,18 63-137,-18-31-1859,0-34 1752,0 0 0,-1 1-1,1-1 1,0 0 0,-1 1 0,1-1-1,-1 0 1,1 0 0,-1 1-1,0-1 1,0 0 0,0 0 0,1 0-1,-1 0 1,0 0 0,0 0 0,-2 1-1,2-1 122,1-1-1,-1 0 1,1 1 0,0-1-1,-1 0 1,1 0-1,-1 0 1,1 1-1,0-1 1,-1 0 0,1 0-1,-1 0 1,1 0-1,-1 0 1,1 0-1,-1 0 1,1 0-1,-1 0 1,1 0 0,-1 0-1,1 0 1,-1 0-1,1 0 1,0 0-1,-1 0 1,1-1-1,-1 1 1,1 0 0,-1 0-1,1 0 1,0-1-1,-1 1 1,1 0-1,0-1 1,-1 1 0,1 0-1,0-1 1,-1 1-1,1 0 1,0-1-1,0 1 1,-1-1-1,1 1 1,0 0 0,0-1-1,0 1 1,0-1-1,-1 1 1,1-1-1,0 1 1,0-1 0,0 1-1,0-1 1,0 1-1,0-1 1,0 1-1,0-1 1,1 1-1,-1-1 1,4-11-2672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1.6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120 140 1224,'12'-40'2798,"-7"18"-465,2 1 1,13-31-1,-20 52-2277,0-1-1,0 1 1,0 0-1,0 0 1,0 0-1,0-1 1,0 1-1,0 0 1,0 0-1,0 0 1,0 0-1,0-1 0,0 1 1,1 0-1,-1 0 1,0 0-1,0 0 1,0-1-1,0 1 1,0 0-1,1 0 1,-1 0-1,0 0 1,0 0-1,0 0 1,0 0-1,1 0 1,-1-1-1,0 1 1,0 0-1,0 0 0,1 0 1,-1 0-1,0 0 1,0 0-1,0 0 1,1 0-1,-1 0 1,0 0-1,0 0 1,0 0-1,1 0 1,-1 0-1,0 1 1,0-1-1,0 0 1,0 0-1,1 0 0,-1 0 1,0 0-1,7 14 1106,0 19-252,3 52 586,-1 96 0,-3-27-1258,-2-104-593,3 59-1621,-9-38-3074,-1-59 2038,-4-12-2092,-1-7 2307</inkml:trace>
  <inkml:trace contextRef="#ctx0" brushRef="#br0" timeOffset="1">26 448 1196,'-4'-4'890,"1"0"0,1 0 0,-1 0-1,0 0 1,1 0 0,0 0 0,0-1 0,0 1 0,-1-6-1,3 9-736,0 0-1,0-1 1,0 1-1,1 0 0,-1 0 1,0-1-1,0 1 1,1 0-1,-1 0 1,1 0-1,-1-1 0,1 1 1,-1 0-1,1 0 1,0 0-1,0 0 0,-1 0 1,1 0-1,0 0 1,0 1-1,0-1 0,0 0 1,0 0-1,0 1 1,0-1-1,0 1 0,1-1 1,-1 1-1,0-1 1,0 1-1,0-1 0,1 1 1,-1 0-1,0 0 1,0 0-1,1 0 0,-1 0 1,2 0-1,160-16 5,85 9-6811,-111 5 1564,-56 0 2175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2.0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308 141 1468,'1'-8'1194,"2"-29"3794,-3 35-4640,0 0 0,0 1 0,0-1 0,0 0 0,0 1 0,-1-1 0,1 0 0,0 1 0,-1-1 0,1 1 0,-1-1 0,0 1 0,1-1 0,-1 1 0,0-1 0,0 1 0,-1-2 0,1 3-218,0 0-1,0-1 1,0 1-1,0 0 1,-1 0 0,1 1-1,0-1 1,0 0 0,0 0-1,0 0 1,0 1-1,0-1 1,0 0 0,0 1-1,0-1 1,0 1 0,0-1-1,0 1 1,0 0-1,1-1 1,-1 1 0,0 0-1,0 0 1,1-1 0,-1 1-1,0 0 1,0 1-1,-20 25 855,-4 13-370,2 0 0,-32 78 0,-20 94-251,22-59-632,36-125-424,11-25 56,9-20 242,34-80 152,83-153 0,-70 153 295,-32 60 18,-4 5 171,3 0 0,0 1 0,42-54 0,-59 83-224,1 1 0,0 0-1,0-1 1,0 1 0,0 0-1,0 0 1,1-1 0,-1 1-1,0 0 1,1 0 0,-1 0-1,0 0 1,1 1 0,-1-1-1,1 0 1,-1 1 0,1-1-1,0 1 1,-1-1 0,1 1-1,-1 0 1,1 0 0,0-1-1,-1 1 1,1 0 0,0 1-1,-1-1 1,1 0 0,0 0-1,-1 1 1,1-1 0,-1 1-1,1-1 1,0 1 0,-1 0-1,0-1 1,1 1 0,-1 0-1,1 0 1,-1 0-1,0 0 1,0 1 0,1-1-1,-1 0 1,0 0 0,0 1-1,0-1 1,-1 0 0,1 1-1,0-1 1,0 1 0,0 1-1,5 10 24,0 0-1,-1 1 1,0-1-1,4 24 1,74 475-1076,-82-499 289,0-1-1,-1 1 1,-1 18-1,0-27 85,1 0-1,-1 0 1,0-1-1,0 1 1,0 0 0,-1-1-1,1 1 1,-1-1-1,0 1 1,0-1 0,0 0-1,0 0 1,-1 0-1,1 0 1,-6 4 0,-3 0-2644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2.5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100 363 1420,'-20'-4'1588,"9"2"-374,0 0 0,0-1 0,0 0 1,1-1-1,-15-7 0,92 11 2285,509 65-4305,-292-31-1055,-261-30 1730,59 3-142,-78-7 295,0 0 1,0 0-1,0 0 0,1 0 0,-1-1 0,0 0 1,0 0-1,0 0 0,0-1 0,-1 1 0,1-1 1,0 0-1,0 0 0,-1 0 0,6-4 0,-8 5 2,0 0 0,0 0 0,0 0 0,0 0 0,-1 0 0,1-1 0,0 1 0,0 0 0,-1 0 0,1 0 0,-1-1 0,1 1 0,-1 0 0,0-1 0,1 1 0,-1 0 0,0-1 0,0 1 0,0-1 0,0 1 0,0 0 0,0-1 0,0 1 0,-1 0 0,1-1 0,-1-2 0,-1 1 14,0 0-1,0 1 1,0-1-1,0 0 1,0 1-1,-1-1 1,1 1-1,-1 0 1,1-1-1,-6-2 1,-1 0 13,-1 0 1,1 0-1,-1 1 1,0 0 0,0 0-1,-14-2 1,10 5-38,1 1 0,0 0 1,-1 1-1,1 0 0,-1 1 1,1 1-1,0 0 0,0 1 1,0 0-1,1 1 0,0 0 1,-1 1-1,2 0 0,-15 11 1,21-14-9,0 0 0,-1 1 0,2 0 0,-1 0 1,0 1-1,1-1 0,0 1 0,0 0 1,0 0-1,1 0 0,-1 0 0,1 1 1,1 0-1,-1-1 0,1 1 0,0 0 1,0 0-1,1 0 0,-1 1 0,1-1 1,1 0-1,-1 0 0,1 1 0,0-1 1,1 0-1,-1 0 0,1 1 0,1-1 1,-1 0-1,1 0 0,0 0 0,3 6 1,-3-7 5,1 0 0,0 0 0,0 0 1,0 0-1,0-1 0,1 1 0,0-1 1,0 0-1,0 0 0,0 0 1,1-1-1,0 0 0,-1 1 0,1-2 1,0 1-1,9 3 0,-5-3-2,0-1-1,0 0 1,0 0-1,1-1 0,-1 0 1,0-1-1,0 0 1,1 0-1,15-4 1,-9 1-12,0-1 0,0 0-1,0-2 1,0 0 0,-1 0 0,1-2 0,-2 0 0,1 0 0,-1-2 0,-1 1 0,15-14 0,-17 10-4,-1 1-1,-1-1 0,1-1 0,-2 0 1,0 0-1,-1-1 0,0 0 1,-1 0-1,-1 0 0,-1-1 0,0 0 1,-1 0-1,0 0 0,0-27 1,-2 18 37,-2 0 0,0 0 0,-2 0 1,0 0-1,-2 0 0,-1 1 0,0-1 1,-20-42-1,26 65-21,-1 0 1,1 1-1,-1-1 0,0 0 0,1 1 1,-1-1-1,0 0 0,0 1 1,0-1-1,0 1 0,-1 0 1,1-1-1,0 1 0,0 0 1,-1-1-1,1 1 0,-1 0 1,1 0-1,-1 0 0,0 1 0,1-1 1,-1 0-1,0 1 0,0-1 1,1 1-1,-1-1 0,0 1 1,0 0-1,0-1 0,0 1 1,1 0-1,-1 1 0,0-1 1,0 0-1,0 0 0,1 1 0,-1-1 1,0 1-1,0-1 0,1 1 1,-4 2-1,0 0 10,0 1-1,0-1 1,0 1-1,1 1 1,0-1 0,0 1-1,0 0 1,0 0-1,1 0 1,-1 0-1,-3 9 1,-1 6 18,1-1-1,1 1 1,1 0-1,1 1 1,0-1-1,2 1 1,0 0-1,2 32 1,3-14-456,1-1 0,2 1-1,19 62 1,-21-89-149,0-1 0,0 1 0,1-1 0,10 15 0,-9-18-345,-1 0 0,1-1-1,0 0 1,1 0 0,0 0 0,9 6-1,5 2-1721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3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0 104 2072,'5'-6'975,"1"0"-1,-1 0 0,1 1 0,0 0 1,0 0-1,1 0 0,-1 1 1,14-6-1,-14 7-632,1 0 0,0 1 0,0 0-1,0 0 1,0 1 0,0 0 0,0 0 0,0 1 0,9 0-1,-11 0-312,1 1 0,-1 0 0,1 0 0,-1 0-1,0 1 1,1-1 0,-1 1 0,0 1 0,0-1-1,0 1 1,-1 0 0,1 0 0,-1 0 0,1 1 0,-1-1-1,0 1 1,0 0 0,-1 1 0,1-1 0,-1 0-1,0 1 1,0 0 0,0 0 0,-1 0 0,0 0-1,0 0 1,2 9 0,1 9-16,-1-1-1,-1 1 0,-1 0 1,-3 41-1,1-28 7,-1-26 6,-1-17 27,1-21 33,8 1-13,1 1 1,1 0 0,2 1-1,0 0 1,2 1-1,1 0 1,19-25-1,-32 47-58,0 0-1,1 0 1,-1 0-1,1 0 1,0 0-1,-1 0 0,1 1 1,0-1-1,0 0 1,0 1-1,0 0 0,1-1 1,-1 1-1,0 0 1,0 0-1,1 0 1,-1 1-1,1-1 0,-1 0 1,1 1-1,3-1 1,-4 2-12,0 0 1,1-1-1,-1 1 0,0 0 1,1 0-1,-1 0 1,0 1-1,0-1 1,0 0-1,0 1 1,0 0-1,0-1 1,-1 1-1,1 0 0,0 0 1,-1 0-1,2 3 1,6 10-13,-1 1 0,0 0 0,-1 0 0,6 26 0,0 16-62,-5-16 79,-4-32 958,0-12 1095,11-35-1587,1 0 0,2 2 0,2 0 0,0 0 0,43-50 0,-62 83-472,0 0 1,0 1 0,0-1 0,1 1 0,-1 0-1,1-1 1,-1 1 0,1 0 0,-1 0 0,1 0-1,0 0 1,-1 0 0,1 0 0,0 0 0,0 1-1,0-1 1,-1 0 0,1 1 0,0 0 0,0-1-1,0 1 1,0 0 0,0 0 0,0 0 0,3 1-1,-3 0-2,1 0 0,-1 1-1,0-1 1,1 1 0,-1 0-1,0 0 1,0 0-1,0 0 1,0 0 0,0 0-1,-1 0 1,1 1 0,-1-1-1,1 1 1,0 3-1,6 11-6,-2 1-1,0-1 0,7 38 1,-7 10 43,-5-49 6,1 1-1,0-1 1,8 29 0,-10-44-34,1 1 0,-1-1-1,1 0 1,0 0 0,-1 0 0,1 0 0,0-1 0,0 1 0,0 0 0,0 0 0,0 0 0,-1-1 0,1 1 0,0 0 0,1-1-1,-1 1 1,0-1 0,0 1 0,0-1 0,0 0 0,0 1 0,0-1 0,1 0 0,-1 0 0,0 0 0,0 0 0,0 0 0,1 0-1,-1 0 1,0 0 0,0-1 0,0 1 0,0 0 0,1-1 0,-1 1 0,0 0 0,0-1 0,0 0 0,0 1 0,0-1 0,0 0-1,1-1 1,43-29 127,-12-2-102,-2-1 0,29-40 0,-28 32 45,41-40-1,-72 81-68,0 0-1,0 0 0,-1 0 1,1 0-1,0 0 0,0 0 1,0 0-1,0 1 0,0-1 0,1 0 1,-1 1-1,0-1 0,0 0 1,0 1-1,0 0 0,1-1 1,-1 1-1,0 0 0,1-1 1,-1 1-1,0 0 0,1 0 0,-1 0 1,2 0-1,-2 1-3,0 0 0,0 0 1,0 0-1,0 0 0,0 0 0,0 0 0,-1 0 0,1 1 1,0-1-1,0 0 0,-1 0 0,1 0 0,-1 1 1,0-1-1,1 0 0,-1 1 0,0-1 0,1 0 0,-1 2 1,1 14 16,0 0 0,-4 32 0,2-36 8,-1 10-92,1-15-166,0-1 0,0 1 0,0-1 0,1 1 0,1-1-1,-1 1 1,1-1 0,0 0 0,1 1 0,4 12 0,-6-19 90,0-1 0,0 0 1,1 1-1,-1-1 0,0 0 0,0 1 0,0-1 0,0 0 0,1 0 0,-1 1 0,0-1 1,0 0-1,1 0 0,-1 1 0,0-1 0,1 0 0,-1 0 0,0 0 0,1 0 0,-1 0 0,0 1 1,1-1-1,-1 0 0,0 0 0,1 0 0,-1 0 0,0 0 0,1 0 0,-1 0 0,0 0 1,1 0-1,-1 0 0,0 0 0,1 0 0,-1 0 0,0-1 0,1 1 0,-1 0 0,0 0 1,1 0-1,-1-1 0,12-15-4329,1-24-2454,-11 16 3920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3.6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25 292,'-7'-12'2068,"0"4"-440,5 3-532,4 5-471,3 9-429,2 1-540,4 7-781,3 4-491,5 3-272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4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 1660,'1'-3'845,"1"0"1,-1 0-1,1 1 0,0-1 0,0 0 0,0 1 1,0-1-1,1 1 0,-1 0 0,1 0 1,0 0-1,-1 0 0,1 0 0,0 0 0,4-1 1,-6 3-730,1 0 1,0 0-1,0 0 0,0 0 1,-1 0-1,1 0 1,0 0-1,0 1 1,-1-1-1,1 1 1,0-1-1,-1 1 1,1 0-1,0 0 0,-1-1 1,1 1-1,-1 0 1,1 0-1,-1 1 1,0-1-1,1 0 1,-1 0-1,0 1 1,0-1-1,0 1 0,0-1 1,0 1-1,0-1 1,0 1-1,0 1 1,8 16-59,-2 0 1,0 1 0,-1-1 0,0 2 0,-2-1-1,-1 0 1,0 1 0,-1 24 0,4 16 89,-6-60-124,1 0-1,-1-1 1,0 1-1,0 0 0,0-1 1,1 1-1,-1 0 1,0-1-1,1 1 1,-1 0-1,1-1 1,-1 1-1,0-1 1,1 1-1,0-1 1,-1 1-1,1-1 1,-1 1-1,1-1 0,-1 1 1,1-1-1,0 0 1,-1 1-1,1-1 1,0 0-1,-1 0 1,1 1-1,0-1 1,0 0-1,-1 0 1,1 0-1,0 0 1,-1 0-1,1 0 0,0 0 1,0 0-1,-1 0 1,1-1-1,0 1 1,-1 0-1,1 0 1,0 0-1,-1-1 1,1 1-1,0-1 1,-1 1-1,1 0 1,0-1-1,-1 1 1,1-1-1,39-25 728,-37 23-674,92-77 1065,26-19 630,-120 98-1737,0 0-1,1 0 0,-1 0 1,0 0-1,1 0 0,-1 0 1,0 0-1,1 1 1,-1-1-1,1 0 0,-1 1 1,1 0-1,0-1 0,-1 1 1,1 0-1,-1 0 0,1 0 1,0 0-1,-1 0 1,1 0-1,1 0 0,-2 1-24,0 0-1,0 0 1,0-1 0,-1 1-1,1 0 1,0 0-1,-1 0 1,1 0 0,-1 0-1,1 0 1,-1 0-1,1 0 1,-1 0 0,0 0-1,1 1 1,-1-1-1,0 0 1,0 0-1,0 0 1,0 0 0,0 0-1,0 2 1,-1 7-331,-1 1 1,1-1 0,-2 1-1,-6 18 1,-7 9-2045,-10 28-4500,25-62 6159,0 1 0,0 0 0,1-1 0,-1 1 0,1 0 0,0-1 0,0 1-1,1 0 1,-1 0 0,1-1 0,0 1 0,2 6 0,12 21-2810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52.6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5938 40 824,'60'-40'8166,"-83"54"-7934,-24-2-62,0 2-1,1 2 0,0 2 0,-46 25 1,-66 27-110,-74-2-31,-27 11-21,-143 54 76,93-63-75,79-19-15,-163 41-33,-78 8 65,49-12-32,-335 103-12,681-172 20,-410 122 30,197-45-32,-134 55-1,227-69 6,85-38 1,-145 81 0,217-103-19,21-13 9,1 1 0,1 0 0,-1 1 0,2 0 0,0 2 0,0-1 0,-17 21 0,27-27 8,0-1 1,1 1-1,0 0 1,0 0-1,0 0 1,1 1-1,0 0 1,0-1-1,1 1 1,-3 10-1,5-17 44,-1 1 235,5-10 2409,14-26-2539,2 2 0,1 0 1,2 2-1,1 0 1,40-39-1,7-11 177,-68 77-98,-1-1 0,0-1 0,0 1-1,0 0 1,0 0 0,-1-1 0,0 1 0,0-1-1,-1 1 1,1-1 0,-2-10 0,6-32 1145,-1 37-861,-4 21-533,-9 25-114,-105 221 155,106-238 190,13-27 1041,-3 6-1187,0 1 1,0 0 0,0-1-1,0 1 1,0 0 0,0 0-1,1 1 1,-1-1 0,1 0 0,-1 1-1,1 0 1,0-1 0,0 1-1,0 0 1,-1 0 0,1 1-1,0-1 1,0 1 0,5-1-1,66-2 44,-63 3-63,4-1-503,0 2 1,0 0-1,-1 0 1,1 2-1,-1 0 1,1 0-1,14 7 1,10 10-4690,-1 9-3555,-22-16 5234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18.1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130 294 36,'-5'-4'4612,"5"3"-4258,-1 1 1,1-1 0,0 1-1,0 0 1,0-1 0,0 1 0,-1-1-1,1 1 1,0-1 0,0 1 0,0-1-1,0 1 1,0-2 0,0 2-325,0 0 0,0-1 0,0 1-1,0-1 1,0 1 0,0-1 0,0 1 0,0 0 0,0-1 0,0 1 0,0-1 0,0 1 0,0 0-1,0-1 1,-1 1 0,1-1 0,0 1 0,0 0 0,0-1 0,-1 1 0,1 0 0,0-1 0,-1 1 0,1 0-1,0-1 1,-1 1 0,1 0 0,0 0 0,-1-1 0,1 1 0,0 0 0,-1 0 0,1 0 0,-1-1-1,1 1 1,0 0 0,-1 0 0,1 0 0,-1 0 0,1 0 0,-1 0 0,1 0 0,0 0 0,-1 0-1,1 0 1,-1 0 0,1 0 0,-1 1 0,1-1 0,0 0 0,-1 0 0,1 0 0,-1 0 0,1 1 0,0-1-1,-1 0 1,1 0 0,0 1 0,-1-1 0,1 0 0,0 1 0,0-1 0,-1 0 0,1 1 0,0-1-1,0 0 1,-1 1 0,1-1 0,0 1 0,-12 11 428,0 0 0,1 1 0,1 0 1,0 0-1,1 1 0,0 0 0,-9 21 0,16-29-235,0-1 0,0 1 0,0-1 0,1 1-1,0 0 1,0 0 0,0 0 0,1-1 0,0 1 0,1 12-1,0-15-112,0 1 0,0-1 0,0 1-1,1-1 1,-1 0 0,1 1 0,0-1-1,0 0 1,0 0 0,0 0-1,0 0 1,1-1 0,0 1 0,-1-1-1,1 1 1,0-1 0,0 0-1,0 0 1,4 2 0,-1-2-81,0 0 0,1 1 0,-1-2 1,1 1-1,-1-1 0,1 0 0,-1-1 0,1 1 0,0-1 1,-1-1-1,1 1 0,0-1 0,-1 0 0,1-1 1,-1 1-1,1-1 0,-1 0 0,0-1 0,0 0 0,0 0 1,0 0-1,0-1 0,-1 0 0,1 0 0,-1 0 1,0 0-1,-1-1 0,1 0 0,-1 0 0,0-1 0,0 1 1,0-1-1,-1 1 0,0-1 0,0 0 0,0-1 1,-1 1-1,0 0 0,0-1 0,-1 1 0,0-1 0,1-12 1,-3 11-29,0 1 1,0-1 0,-1 0-1,0 0 1,0 1 0,-1-1-1,0 1 1,0 0 0,0 0-1,-1 0 1,-8-11 0,-3 1-14,0 0 0,-30-25-1,38 36 6,10 8-4,-1 0 0,1 0 1,0 0-1,0 0 1,0-1-1,0 1 1,0-1-1,0 0 1,0 0-1,1 0 0,-1 0 1,0-1-1,0 1 1,1-1-1,-1 0 1,0 0-1,1 0 1,-1 0-1,0 0 0,1-1 1,-1 0-1,0 1 1,0-1-1,1-1 1,-1 1-1,0 0 0,0-1 1,0 1-1,0-1 1,4-3-1,5-2 13,0 1-1,0 0 0,1 1 1,0 1-1,0 0 0,0 1 1,1 0-1,-1 1 0,1 0 1,-1 1-1,24 2 0,-14 0 18,-1 2 0,-1 0 0,1 1 0,0 1 0,-1 1-1,33 15 1,-46-17-20,1 1-1,-1 0 1,0 0-1,0 1 1,-1 0-1,0 1 1,0-1-1,0 1 1,-1 1-1,10 14 1,-14-19 1,0 0 0,0 0 0,0 1 0,0-1 0,-1 1 0,1-1 0,-1 1 0,0 0 0,0-1 0,0 1 0,-1 0 0,1 0 0,-1 0-1,0-1 1,0 1 0,-1 0 0,1 0 0,-1 0 0,1-1 0,-1 1 0,0 0 0,-1 0 0,1-1 0,-1 1 0,1-1 0,-1 0 0,0 1 0,0-1 0,-5 5 0,6-6 27,0-1 1,0 0-1,0 0 1,0 0 0,0 0-1,0 0 1,0 0-1,-1 0 1,1-1-1,0 1 1,0 0-1,-1 0 1,1-1-1,0 1 1,-1-1-1,1 0 1,-1 1-1,1-1 1,-1 0-1,1 0 1,0 0-1,-1 0 1,1 0-1,-1 0 1,1 0 0,-1 0-1,1-1 1,-1 1-1,1 0 1,0-1-1,-1 1 1,1-1-1,0 0 1,-1 1-1,1-1 1,0 0-1,0 0 1,0 0-1,0 0 1,0 0-1,0 0 1,0 0-1,0 0 1,0-1-1,0 1 1,-1-2-1,-1-2 54,0 0 0,0-1-1,1 1 1,-1 0-1,1-1 1,0 1-1,1-1 1,-1 0-1,1 0 1,0-7-1,2 1-149,0 0 0,1 0-1,0 0 1,1 1-1,0-1 1,1 1-1,1 0 1,-1 0-1,2 0 1,0 0 0,0 1-1,1 0 1,0 1-1,0-1 1,1 1-1,0 1 1,1-1 0,0 1-1,18-11 1,-3 2-1237,1 2 0,0 1 0,1 1 0,1 1-1,0 1 1,0 1 0,30-6 0,-31 11-741,1 0 0,-1 2 0,30 0 0,-6 3-383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49 108 180,'-2'1'467,"0"1"0,0 0 0,1 0 1,-1 0-1,0 0 0,1 0 0,0 0 0,-1 0 0,1 0 0,0 0 0,0 1 0,1-1 1,-2 5-1,2-6-389,0 0 1,0 0 0,0 1 0,0-1-1,0 0 1,1 0 0,-1 0 0,0 0-1,1 0 1,-1 0 0,1 0 0,-1 0-1,1 0 1,0 0 0,-1 0 0,1 0-1,0 0 1,0 0 0,-1-1 0,1 1-1,0 0 1,0-1 0,0 1-1,0 0 1,0-1 0,0 1 0,0-1-1,0 0 1,0 1 0,0-1 0,0 0-1,1 1 1,1-1 0,2 1 34,0-1-1,0 1 1,0-1 0,0 0-1,0 0 1,0-1 0,0 1 0,0-1-1,0 0 1,0-1 0,0 1-1,0-1 1,0 0 0,-1 0 0,7-4-1,-8 5-69,-1 0-1,0-1 1,0 1-1,0-1 1,0 0-1,0 1 1,0-1-1,0 0 1,-1 0-1,1 0 1,-1 0-1,1 0 1,-1-1-1,0 1 1,0 0-1,0-1 1,0 1-1,0-1 1,0 1-1,-1-1 1,1 1-1,-1-1 0,0 1 1,0-1-1,0 0 1,0 1-1,0-1 1,0 1-1,-1-1 1,1 1-1,-2-4 1,-1-2-9,1 0 0,1 0 0,-1-1 0,1 1 0,1 0 0,-1-9 1,2 16 36,-1 1 1,0-1 0,-1 1 0,1-1-1,0 1 1,0-1 0,0 1 0,0-1-1,0 1 1,0-1 0,-1 1 0,1-1-1,0 1 1,0 0 0,-1-1 0,1 1-1,0-1 1,-1 1 0,1 0 0,0-1-1,-1 1 1,1 0 0,0-1 0,-1 1-1,1 0 1,-1 0 0,1-1 0,-1 1-1,1 0 1,-1 0 0,1 0 0,-1 0 0,-22 1 232,-18 16-629,34-13 334,0 1 0,1 0-1,0 0 1,0 1 0,1 0 0,-1 0-1,1 0 1,0 0 0,1 1 0,0 0-1,0 0 1,0 0 0,1 0 0,0 0-1,0 1 1,-2 13 0,4-14 70,0 0 1,1 0 0,0 0-1,0 0 1,1 0-1,0-1 1,0 1-1,1 0 1,0 0-1,0 0 1,0-1-1,1 1 1,0-1-1,0 0 1,1 0-1,0 0 1,0 0-1,0-1 1,8 8 0,-8-8-32,1 0 1,0-1 0,0 0 0,1 0 0,-1 0 0,1 0 0,0-1 0,0 0 0,0 0 0,0 0 0,0-1 0,1 0 0,10 2 0,-7-3 16,0-1 1,0 1 0,0-2-1,0 1 1,0-1 0,0-1-1,0 0 1,13-4 0,11-15-13768,-24 14 11330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18.6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192 463 420,'2'-5'1107,"-1"-1"-1,0 0 1,-1 0-1,0 0 1,0 0 0,0 0-1,0 0 1,-1 1-1,0-1 1,0 0 0,-3-8-1,3 13-1017,1-1-1,-1 1 1,0-1-1,1 1 1,-1-1-1,0 1 1,0 0-1,0 0 1,0-1-1,0 1 1,0 0-1,0 0 1,0 0-1,-1 0 1,1 0-1,0 0 1,-1 0-1,1 1 1,0-1-1,-1 0 1,1 1-1,-1-1 1,1 1-1,-1 0 1,1-1-1,-1 1 1,0 0-1,1 0 0,-1 0 1,1 0-1,-1 0 1,1 0-1,-1 1 1,1-1-1,-1 0 1,0 1-1,1-1 1,0 1-1,-1 0 1,1-1-1,-1 1 1,1 0-1,0 0 1,-1 0-1,1 0 1,-2 2-1,0-1-77,-1 0 1,1 0-1,0 1 0,0 0 0,0 0 0,0-1 1,0 2-1,0-1 0,1 0 0,-1 0 0,1 1 0,0 0 1,0-1-1,1 1 0,-1 0 0,1 0 0,0 0 0,-2 6 1,3-4-4,0 0 1,0 0 0,1 0 0,-1 0 0,1-1 0,1 1-1,-1 0 1,1-1 0,0 1 0,0-1 0,5 10-1,5 4-16,1 0-1,1-1 1,0-1-1,1 0 1,27 23-1,-41-40 0,0 1 0,0 0 0,0-1 0,0 1 1,0 0-1,0 0 0,-1 0 0,1-1 0,0 1 0,0 0 0,-1 0 0,1 0 0,-1 0 0,1 0 1,-1 0-1,1 0 0,-1 1 0,0-1 0,1 0 0,-1 0 0,0 0 0,0 0 0,0 3 0,0-4 7,-1 1 0,0 0-1,0 0 1,1-1 0,-1 1-1,0 0 1,0-1-1,0 1 1,0-1 0,0 1-1,0-1 1,0 1-1,0-1 1,0 0 0,0 0-1,0 1 1,0-1-1,0 0 1,0 0 0,-2 0-1,-70-4 148,63 3-107,-27 0 86,28 2-90,0-1 1,0 0-1,0-1 0,0 0 1,0-1-1,-17-4 0,68-3-996,-18 4-8,0-1 1,-1-1 0,0-1 0,0-2 0,-1 0 0,0-1 0,0-1 0,21-16-1,-11 4-96,-1-1 0,-1-1 0,-1-2 0,30-37 0,-40 42 1352,-1-1 0,-2-1 0,-1 0 1,24-54-1,-33 65 554,-1-2 0,0 1-1,-2 0 1,4-26 0,-6 32 64,-1-1 1,0 0-1,-1 0 0,0 0 0,0 1 0,-1-1 1,0 0-1,-4-10 0,6 19-850,0 0 1,0 1 0,0-1-1,0 1 1,-1-1-1,1 0 1,0 1 0,0-1-1,0 1 1,0-1-1,-1 0 1,1 1 0,0-1-1,-1 1 1,1-1-1,0 1 1,-1-1 0,1 1-1,-1 0 1,1-1-1,-1 1 1,1-1-1,-1 1 1,1 0 0,-1-1-1,1 1 1,-1 0-1,1 0 1,-1-1 0,1 1-1,-1 0 1,0 0-1,1 0 1,-1 0 0,1 0-1,-1 0 1,0 0-1,1 0 1,-1 0 0,1 0-1,-1 0 1,0 0-1,1 0 1,-1 0-1,1 1 1,-1-1 0,0 0-1,1 0 1,-1 1-1,1-1 1,-1 0 0,1 1-1,-1-1 1,1 1-1,0-1 1,-1 1 0,1-1-1,-1 0 1,1 1-1,0-1 1,-1 1-1,1 0 1,0-1 0,0 1-1,-1-1 1,1 1-1,0-1 1,0 1 0,0 0-1,-20 44 252,19-43-267,-8 26 33,2 1 0,1 0 0,1 1 1,1-1-1,2 1 0,0 0 0,4 35 1,2-28-1649,13 64 1,-9-67-4286,24 60 0,-28-88 3335,-1-1 112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19.2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33 709 1784,'-2'-1'624,"-1"-1"-1,0 0 1,1 0-1,-1 0 1,1 0-1,0 0 1,0-1-1,0 1 1,0-1-1,0 1 1,0-1-1,1 0 1,-1 0-1,0-3 1,1 5-431,1 1 1,0-1-1,0 0 0,0 0 1,0 0-1,1 1 1,-1-1-1,0 0 1,0 1-1,0-1 1,1 0-1,-1 0 1,0 1-1,1-1 1,-1 0-1,0 1 1,1-1-1,-1 0 1,1 1-1,-1-1 0,2 0 1,25-12 1073,91-15-235,-42 11-1173,94-35-1,-155 46 143,-9 5 69,0-1 0,0-1-1,0 1 1,0-1-1,0 0 1,-1 0-1,1-1 1,-1 1-1,6-6 1,-11 9-52,0-1 1,0 1-1,0 0 1,1 0-1,-1 0 1,0 0-1,0 0 1,0-1-1,0 1 1,0 0-1,0 0 1,0 0-1,0 0 1,0-1-1,0 1 1,0 0-1,0 0 1,0 0-1,0 0 1,0-1-1,0 1 1,0 0-1,0 0 1,0 0-1,0 0 1,0 0 0,0-1-1,0 1 1,0 0-1,-1 0 1,1 0-1,0 0 1,0 0-1,0-1 1,0 1-1,0 0 1,0 0-1,0 0 1,-1 0-1,1 0 1,0 0-1,0 0 1,0 0-1,0-1 1,0 1-1,-1 0 1,1 0-1,-14-4 450,-14 3 40,19 2-438,-1 1 0,1 0 0,0 0 0,0 1 0,1 1 0,-1-1 0,1 1 0,-1 1 0,1 0 0,-12 9 0,16-11-59,-1 0 1,1 0-1,0 1 0,1 0 0,-1-1 0,1 1 0,-1 0 0,1 1 0,0-1 1,1 0-1,-1 1 0,1 0 0,0-1 0,0 1 0,0 0 0,1 0 0,0 0 1,0 1-1,0-1 0,0 9 0,1-12-4,0 0-1,0-1 1,1 1 0,-1 0 0,1 0 0,-1 0-1,1 0 1,-1 0 0,1-1 0,0 1 0,0 0-1,0 0 1,0-1 0,0 1 0,0-1-1,1 1 1,-1-1 0,0 1 0,1-1 0,-1 0-1,1 0 1,-1 0 0,4 2 0,-1-2-10,-1 0 0,1 0 0,-1 0 0,1-1 0,-1 0 0,1 1 0,-1-1 0,1 0 0,-1-1 0,1 1 1,-1-1-1,5-1 0,2 0 101,0-1 1,0-1 0,0 0-1,-1-1 1,1 0 0,-1 0-1,16-13 414,-26 19-496,0-1 1,0 1 0,0-1-1,0 0 1,0 1 0,0-1-1,1 1 1,-1 0 0,0-1-1,0 1 1,0 0 0,1 0-1,-1-1 1,0 1 0,1 0 0,-1 0-1,1 0 1,-1 0 0,1 0-1,-1 0 1,1 0 0,-1 0-1,1 0 1,0 0 0,0 0-1,0 0 1,-1 0 0,1 0-1,0 0 1,0 0 0,0 0-1,1 0 1,-1 0 0,0 0-1,0 0 1,1 0 0,0 2-1,-1-1-46,1 0 0,-1-1 0,1 1 0,0 0-1,0-1 1,0 1 0,-1-1 0,2 1 0,-1-1-1,0 1 1,0-1 0,0 0 0,1 1 0,-1-1 0,1 0-1,-1 0 1,1 0 0,-1 0 0,1 0 0,-1 0-1,1-1 1,3 2 0,-1-2-121,1 1-1,-1-1 1,1 0 0,-1 0-1,0-1 1,1 1 0,-1-1 0,0 0-1,1 0 1,-1-1 0,0 1-1,0-1 1,0 0 0,7-4-1,-4 0-172,1 1 0,-1-1-1,-1 0 1,1-1 0,-1 0-1,9-13 1,0-3-387,-2-1 0,0 0 0,16-48 1,38-150 359,-59 186 1479,-2 1-1,-1-1 1,-2 0 0,-2-50 0,-1 84-1035,0 0 1,0 0-1,0 0 1,0 0-1,0 1 1,-1-1-1,1 0 1,-1 0-1,1 1 1,-1-1-1,0 0 1,1 1-1,-1-1 1,0 0-1,-2-1 1,3 3-65,-1 0-1,1-1 1,-1 1-1,1 0 1,-1 0 0,1 0-1,-1 0 1,1 0 0,-1 0-1,1 0 1,-1 0 0,1 0-1,-1 0 1,0 0 0,1 0-1,-1 0 1,1 0 0,-1 1-1,1-1 1,-1 0 0,1 0-1,-1 1 1,1-1 0,0 0-1,-1 1 1,1-1-1,-1 0 1,1 1 0,0-1-1,-1 1 1,1 0 0,-4 3 25,0 1 0,1-1 0,0 1 0,0 0 0,0 0 0,1 0 1,-4 11-1,-1 13-9,1 1 0,2 0 1,1 0-1,1 40 0,14 122-805,5-86-1402,-15-98 1426,0 0 1,0 1-1,1-1 1,0 0-1,1 0 1,0 0-1,0-1 1,1 0-1,0 1 1,6 6-1,-9-12 237,1 0 0,-1-1-1,0 1 1,0-1-1,1 1 1,-1-1-1,0 0 1,1 0-1,-1 0 1,1 0-1,0-1 1,-1 1 0,1-1-1,-1 1 1,1-1-1,3 0 1,14 0-2111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19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79 1564,'-107'9'9128,"127"-8"-3718,39-1-3723,2-9-902,85-26 0,-90 20-478,107-15 0,-161 30-267,-1 0 1,1 1-1,-1-1 0,1 0 0,-1 0 1,0 1-1,1-1 0,-1 1 0,1-1 1,-1 1-1,0 0 0,1 0 0,-1-1 1,0 1-1,0 0 0,0 0 0,0 0 1,0 0-1,0 0 0,0 0 0,0 1 1,0-1-1,0 0 0,0 0 0,-1 1 1,1-1-1,-1 0 0,1 1 0,-1-1 1,1 1-1,-1-1 0,0 1 0,0-1 1,1 1-1,-1-1 0,0 2 0,1 12 53,-1 0-1,-1 28 0,-1-18-10,2-17-185,3 45 117,-3-51-202,0 0 0,1 1 0,-1-1 0,0 0 1,1 0-1,0 0 0,0 0 0,-1 0 0,1 0 0,0 0 0,1 0 0,-1 0 0,0-1 0,0 1 0,1 0 0,-1-1 0,1 1 0,0-1 1,3 3-1,-5-4-12,1 0 0,0 0 0,0 0 0,0 0 0,0 0 0,0 0 0,0 0 0,0 0 0,-1 0 1,1 0-1,0-1 0,0 1 0,0 0 0,0-1 0,-1 1 0,1-1 0,0 1 0,0-1 0,-1 1 0,1-1 1,0 1-1,-1-1 0,1 0 0,-1 1 0,1-1 0,-1 0 0,1 0 0,17-25-3302,-15 21 2476,10-18-1798,-1-2 28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19.9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83 980,'-2'-20'2304,"-3"3"-348,1 0-439,-1 5-381,3 4-276,-1 1-228,3 5-216,3 2-280,1 6-300,3 1-328,2 3-336,5 3-540,7-1-537,2 3-251,5 1-124</inkml:trace>
  <inkml:trace contextRef="#ctx0" brushRef="#br0" timeOffset="1">349 260 2276,'-12'4'1691,"0"-1"-1,0-1 1,0 1 0,-1-2-1,-14 1 1,13-1-562,-1 0 0,1 1 0,0 0 0,0 1 0,-16 6 1,27-8-989,0 1 0,0-1 0,0 1 0,0 0 0,0 0 0,0 0 0,1 0 0,-1 1 0,1-1 0,-1 1 0,1-1 0,0 1 0,0 0 0,0 0 0,0 0 0,1 0 0,-1 0 0,1 0 0,0 1 0,-1-1 0,2 0 0,-1 1 0,0-1 0,1 1 0,-1 5 0,1-5-136,0 1 0,0-1-1,1 1 1,0-1-1,0 1 1,0-1 0,0 1-1,0-1 1,1 0-1,0 0 1,0 0 0,0 0-1,0 0 1,1 0-1,0 0 1,0-1 0,0 1-1,0-1 1,0 0-1,0 0 1,1 0 0,0 0-1,-1-1 1,1 1-1,0-1 1,7 2 0,-4 0-522,1-1 1,-1-1 0,1 1-1,0-1 1,0-1 0,0 1-1,0-1 1,0-1 0,1 0-1,-1 0 1,0 0-1,0-1 1,16-4 0,88-32-9361,-56 21 6465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0.7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91 299 1432,'14'-34'2854,"-2"-1"0,-1 0 1,-2 0-1,-1-1 0,-2-1 0,1-41 0,-8 70-2026,-2 9-335,-7 19-208,-8 34-345,-15 54 97,4 2 1,-24 194-1,48-280-33,4-19 3,-1 0 0,1 0 1,0 0-1,1 0 1,-1 1-1,1-1 0,0 0 1,0 0-1,1 0 1,0 0-1,1 9 0,-1-14-2,0 1 0,0-1-1,0 1 1,-1-1-1,1 0 1,0 1 0,0-1-1,0 0 1,0 1-1,0-1 1,0 0 0,0 0-1,-1 0 1,1 0-1,0 0 1,0 0 0,0 0-1,0 0 1,0 0-1,0-1 1,0 1 0,1-1-1,30-8 30,-22 5-26,92-14-84,-81 16-101,0-1 0,0-1 0,-1-1 0,1 0 0,-1-2 0,-1 0 0,1-1 0,19-12 0,-37 19 178,1-1-1,-1 0 1,0 0 0,0 0-1,0 0 1,0 0-1,-1 0 1,1-1 0,0 1-1,-1-1 1,0 1 0,0-1-1,0 1 1,0-1 0,0 0-1,0 0 1,0 1-1,-1-1 1,0 0 0,1 0-1,-1 0 1,0-4 0,0 7 77,-3 2-74,1 0 0,0 1-1,0-1 1,0 0 0,0 1 0,1 0 0,-1-1 0,1 1 0,0 0 0,-1 0 0,1 0 0,0-1 0,0 6 0,-9 43 42,9-45-160,1-1 1,0 1-1,0 0 1,1 0-1,-1-1 1,3 8-1,-3-12-7,0-1-1,0 1 1,0 0 0,1 0-1,-1 0 1,0-1-1,1 1 1,-1 0 0,1 0-1,-1-1 1,1 1-1,-1 0 1,1-1 0,-1 1-1,1-1 1,0 1-1,-1 0 1,1-1 0,0 0-1,-1 1 1,1-1 0,0 1-1,0-1 1,-1 0-1,1 1 1,0-1 0,0 0-1,0 0 1,0 0-1,-1 0 1,1 0 0,0 0-1,0 0 1,0 0-1,0 0 1,-1 0 0,1 0-1,0 0 1,0-1-1,0 1 1,-1 0 0,1-1-1,0 1 1,0 0-1,-1-1 1,1 1 0,0-1-1,-1 1 1,1-1 0,0 0-1,-1 1 1,2-2-1,7-5-1633,-1-1 0,1 0-1,-1-1 1,0 0-1,-1 0 1,10-17 0,-1 1-535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1.1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56 188 1780,'-7'-28'4042,"-16"-48"1,-2-8 2858,25 84-6929,1 0 0,0 0 0,-1 0 0,1 0 0,-1 0 0,1 0 0,0 0 0,-1 1 0,1-1 0,0 0 0,-1 0 0,1 1 0,0-1 0,-1 0 0,1 0 0,-1 1 1,1-1-1,-1 1 0,1-1 0,-1 1 0,1-1 0,-1 0 0,1 1 0,-1 0 0,0-1 0,1 1 0,-1 0 0,21 19-2222,-12-9 463,0 1 0,-1 1 0,-1-1 0,9 22 0,-10-22 611,6 12-1066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1.4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101 513 1928,'-5'-8'8246,"-14"-23"-1960,18 30-6237,1 0 0,-1 1 1,1-1-1,-1 1 0,0-1 1,1 0-1,-1 1 1,0-1-1,0 1 0,1 0 1,-1-1-1,0 1 1,0 0-1,0-1 0,1 1 1,-1 0-1,0 0 0,0 0 1,0-1-1,0 1 1,0 0-1,1 0 0,-1 0 1,0 1-1,0-1 1,0 0-1,0 0 0,1 0 1,-1 1-1,0-1 1,0 0-1,0 1 0,1-1 1,-1 1-1,0-1 0,0 1 1,1-1-1,-1 1 1,0-1-1,1 1 0,-1 0 1,1-1-1,-1 1 1,1 0-1,-1-1 0,1 1 1,0 0-1,-1 0 0,1 0 1,0-1-1,-1 1 1,1 0-1,0 0 0,0 0 1,0 0-1,0 0 1,0-1-1,0 1 0,0 0 1,0 0-1,0 0 1,0 0-1,0 0 0,1-1 1,-1 1-1,1 2 0,7 16-36,1 0 0,1 0-1,13 19 1,-14-26-152,-1 1 1,-1 0-1,0 0 0,0 1 1,-2-1-1,1 2 0,-2-1 1,3 16-1,-6-29 129,-1 0 1,0 0-1,0 0 1,0 0-1,0 0 1,0 0-1,0 0 1,0 0-1,0 0 1,-1 0-1,1 0 0,0 0 1,-1 0-1,1 0 1,0 0-1,-1 0 1,0 0-1,1 0 1,-1 0-1,1 0 1,-1 0-1,0-1 0,0 1 1,1 0-1,-1 0 1,-2 0-1,1 0 21,0 0-1,-1 0 0,1 0 1,-1-1-1,1 1 0,-1-1 1,0 0-1,1 0 0,-1 0 1,1 0-1,-4 0 0,-10-3 155,0 0 0,-30-11 0,33 9-157,12 5-145,0 0-1,1 0 1,-1 0-1,0 0 1,0 0-1,0 0 1,1 0-1,-1-1 1,0 1-1,0 0 1,1-1-1,-1 1 1,0 0-1,0-1 1,1 1-1,-1-1 1,0 1-1,1-1 1,-1 1-1,1-1 1,-1 0-1,1 1 1,-1-2-1,17-4-8087,2 0 5884,2 0-345</inkml:trace>
  <inkml:trace contextRef="#ctx0" brushRef="#br0" timeOffset="1">521 249 16,'4'-18'1499,"20"-92"5512,-22 99-5949,-1 0-1,0 0 0,-1 1 1,0-1-1,-1 0 0,0 0 1,-5-20-1,6 30-988,0 1 0,0-1 0,0 0 0,0 1 0,0-1 0,-1 1-1,1-1 1,0 1 0,0-1 0,-1 0 0,1 1 0,0-1 0,-1 1 0,1 0 0,-1-1 0,1 1 0,0-1 0,-1 1 0,1 0 0,-1-1 0,1 1 0,-1 0 0,1-1-1,-1 1 1,0 0 0,1 0 0,-1-1 0,1 1 0,-1 0 0,1 0 0,-1 0 0,0 0 0,1 0 0,-2 0 0,-18 13 1043,-11 30-453,13-6-536,2 0 0,1 1 0,2 0-1,2 1 1,1 1 0,-5 57 0,11-60-1005,2 1 0,1 0 0,9 74-1,-7-105 192,0 1-1,1-1 0,0 0 0,0 1 0,6 12 0,-7-19 358,0 1 0,0-1-1,0 1 1,0-1-1,0 1 1,0-1 0,0 0-1,1 1 1,-1-1-1,0 0 1,1 0 0,-1 0-1,1 0 1,-1 0-1,1 0 1,-1-1 0,1 1-1,0-1 1,-1 1-1,1-1 1,0 1 0,-1-1-1,1 0 1,0 0-1,0 0 1,-1 0 0,1 0-1,0 0 1,0 0-1,2-1 1,8-3-2633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1.8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15 205 908,'-4'-9'1403,"2"-1"1,-1 0-1,1 0 0,1 0 0,0 0 1,0 0-1,1 0 0,1-16 1,0 22-1152,0 0 0,0 0 0,1 0 0,-1 0 1,1 0-1,0 0 0,0 1 0,0-1 0,1 0 1,-1 1-1,1 0 0,0 0 0,0 0 1,0 0-1,0 0 0,0 0 0,1 1 0,-1-1 1,1 1-1,0 0 0,-1 0 0,9-2 0,5-2-651,0 1 0,0 1 0,1 0 0,0 2 0,0 0-1,0 1 1,22 1 0,-19 1-1453,-1 1 0,0 0 0,0 2 0,-1 1 0,1 0-1,23 10 1,-13 0-1204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2.2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95 100,'7'-38'4279,"0"-19"6185,-11 77-6417,-3 18-3891,-10 123 256,-8 117-3569,26-247 1365,-1-30 1486,0 1 0,0-1 0,0 0 0,0 0 0,0 1 0,0-1 0,0 0 0,1 1 0,-1-1 0,1 0 0,-1 0 0,0 1 0,1-1 0,0 0 0,-1 0 0,1 0 0,0 0 0,1 2 0,5-26-5563,-4 5 4035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3.3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4 415 528,'-3'-29'1526,"2"0"0,1 1 0,1-1 0,2 1 0,1-1 0,11-43 1,-12 62-1259,1 0 1,-1 1-1,1 0 1,1-1 0,0 1-1,0 1 1,1-1-1,0 1 1,0 0-1,1 0 1,0 1 0,0 0-1,1 0 1,0 1-1,0 0 1,1 0 0,-1 1-1,1 0 1,0 1-1,1 0 1,19-6 0,-24 8-248,1 1 0,0 0 0,0 0 0,0 1 1,0-1-1,0 1 0,0 0 0,0 1 1,0 0-1,0 0 0,0 0 0,0 1 0,0-1 1,-1 1-1,9 5 0,-12-6-23,1 1 1,-1-1-1,0 1 0,0 0 0,0 0 0,0 0 0,0 0 1,-1 0-1,1 0 0,0 1 0,-1-1 0,0 1 1,0-1-1,1 1 0,-1-1 0,-1 1 0,1 0 0,0-1 1,-1 1-1,1 0 0,-1 0 0,0-1 0,0 1 1,0 0-1,0 0 0,0-1 0,-1 1 0,1 0 0,-1 0 1,0-1-1,0 1 0,0 0 0,0-1 0,-3 5 1,-3 6-56,-1 0 1,-1-1 0,1 0-1,-2-1 1,0 0 0,0 0-1,-1-1 1,0 0 0,-17 10-1,-36 35-2355,63-54 2303,1-1 1,-1 0-1,1 1 0,-1-1 1,1 1-1,-1-1 0,1 0 1,-1 1-1,1-1 0,0 1 1,-1-1-1,1 1 0,0-1 1,-1 1-1,1 0 0,0-1 1,0 1-1,0-1 0,-1 1 1,1 0-1,0-1 0,0 1 1,0-1-1,0 1 0,0 0 1,0-1-1,0 1 0,0 0 1,0-1-1,1 1 0,-1-1 1,0 1-1,0 0 0,1 0 1,21 7-2874,38-8-1244,-57 0 3828,54 0-2061,-21 8 5908,-23-12 3523,18-10-4532,-17 7-1470,-11 6-852,14-5 141,0-2 1,-1 0 0,30-20 0,-43 25-248,1 1 0,-1-1 0,0 0-1,0 0 1,-1 0 0,1 0 0,-1-1 0,1 1 0,-1-1-1,3-6 1,-5 8 16,1 0-1,-1 0 1,1-1 0,-1 1-1,0 0 1,1-1 0,-1 1-1,-1 0 1,1 0-1,0-1 1,0 1 0,-1 0-1,1-1 1,-1 1-1,0 0 1,0 0 0,0 0-1,0 0 1,0 0 0,-2-3-1,1 3 42,0-1 1,0 1-1,0 0 0,-1 0 0,1 0 1,0 0-1,-1 1 0,0-1 1,1 0-1,-1 1 0,0 0 0,1 0 1,-1 0-1,0 0 0,0 0 0,0 1 1,0-1-1,0 1 0,0 0 1,0-1-1,0 2 0,0-1 0,0 0 1,0 0-1,0 1 0,0 0 0,0 0 1,0 0-1,0 0 0,-3 2 0,-2 0 47,-1 0-1,1 1 0,1 1 0,-1 0 1,1 0-1,-1 0 0,1 1 0,1-1 1,-8 9-1,11-10-96,-1 1 1,1 0-1,0 0 1,0 0-1,1 0 1,-1 1-1,1-1 1,1 1-1,-1-1 1,1 1-1,-1 0 1,2 0-1,-1-1 1,1 1-1,-1 0 1,2 0-1,-1 0 1,1 0-1,0-1 1,0 1-1,0 0 1,1-1-1,0 1 1,0-1-1,0 1 1,1-1-1,0 0 1,0 0-1,0 0 1,0 0-1,5 4 1,-4-5-157,0 0 0,1 0 0,-1 0 0,1 0 1,-1-1-1,1 0 0,0 0 0,0 0 0,1-1 0,-1 0 0,0 0 0,1 0 1,-1-1-1,1 1 0,0-1 0,0-1 0,-1 1 0,1-1 0,0 0 0,8-1 1,-6 0-211,-1 0 0,1 0 0,-1-1 0,0 0 0,1-1 0,-1 1 0,-1-1 1,1-1-1,0 1 0,-1-1 0,1 0 0,-1-1 0,0 1 0,-1-1 0,1 0 1,-1-1-1,0 1 0,0-1 0,-1 0 0,5-8 0,-5 6 482,-1 0 1,1 0-1,-2 0 0,1 0 0,-1-1 1,-1 1-1,1 0 0,-1-1 1,-1 1-1,0-1 0,-1-11 0,1 14 597,-1-1-1,1 0 1,1 1-1,-1-1 1,1 1-1,0-1 1,1 1-1,2-9 1,-3 14-607,-1 0 1,0 0-1,1 0 1,-1 0-1,1 0 0,0 0 1,-1 1-1,1-1 1,0 0-1,-1 0 1,1 1-1,0-1 1,0 0-1,-1 1 0,1-1 1,0 1-1,0-1 1,0 1-1,0-1 1,0 1-1,0 0 1,2-1-1,-1 1-111,0 1 0,0-1 0,0 1 0,0-1 0,0 1 0,0-1 0,0 1 0,0 0 1,0 0-1,0 0 0,0 0 0,-1 1 0,1-1 0,0 0 0,2 4 0,5 4-16,-1 1 0,0 0 0,-1 1-1,0 0 1,-1 0 0,0 1 0,-1-1 0,0 1 0,0 1 0,3 19-1,8 16-32,-11-50 85,-1-1-1,1 0 1,-1 0 0,0-1-1,0 1 1,-1-1-1,1 0 1,4-6-1,-2 3-7,26-22-15,1 1 0,2 1 1,1 3-1,0 0 0,46-20 1,-51 27-44,-10-1-13,-21 18 26,0-1 1,0 1-1,1-1 1,-1 1-1,0-1 1,0 1-1,0-1 1,0 1 0,0-1-1,0 1 1,0-1-1,0 1 1,0-1-1,0 1 1,0-1-1,0 1 1,0-1-1,0 1 1,0-1-1,0 1 1,-1 0-1,1-1 1,0 1-1,0-1 1,-1 1-1,1-1 1,0 1-1,-1-1 1,-1 0-5,0 0 1,0 0-1,0 0 1,0 0-1,0 0 1,0 1 0,0-1-1,0 1 1,0-1-1,0 1 1,0 0-1,-1 0 1,1 0-1,0 0 1,0 0-1,0 0 1,0 1 0,0-1-1,-4 2 1,3-2 4,0 1 1,1 0 0,-1-1-1,0 1 1,0 0-1,1 1 1,-1-1 0,0 0-1,1 1 1,0-1-1,-1 1 1,1 0 0,0 0-1,0 0 1,0 0 0,0 0-1,0 0 1,0 1-1,1-1 1,-1 1 0,1-1-1,-2 5 1,2-4 6,1 0 1,0 0-1,0 0 0,1 0 0,-1 0 1,1 0-1,-1 0 0,1 0 1,0-1-1,0 1 0,0 0 0,0 0 1,1-1-1,-1 1 0,1-1 1,0 1-1,0-1 0,-1 0 0,1 0 1,1 1-1,-1-1 0,4 2 1,80 67-48,-85-71 38,-1 0-1,0 1 0,0-1 1,0 0-1,0 0 0,1 0 1,-1 1-1,0-1 0,0 0 1,0 0-1,0 0 0,0 1 1,0-1-1,0 0 0,1 0 1,-1 1-1,0-1 0,0 0 1,0 0-1,0 1 1,0-1-1,0 0 0,0 0 1,0 1-1,0-1 0,0 0 1,0 0-1,-1 0 0,1 1 1,0-1-1,0 0 0,0 0 1,0 1-1,0-1 0,0 0 1,0 0-1,-1 0 0,1 1 1,0-1-1,0 0 0,-14 9-108,-21 3 14,31-11 80,-49 11-38,43-10 54,-1-1-1,1 2 1,0-1 0,0 1 0,1 1-1,-1 0 1,-12 7 0,22-11 3,0 0 0,-1 0 0,1 0 1,0 0-1,0 0 0,-1 0 0,1 1 0,0-1 0,0 0 0,0 0 1,-1 0-1,1 0 0,0 1 0,0-1 0,0 0 0,0 0 0,-1 0 1,1 1-1,0-1 0,0 0 0,0 0 0,0 0 0,0 1 0,0-1 1,0 0-1,0 0 0,0 1 0,-1-1 0,1 0 0,0 0 0,0 1 1,0-1-1,1 0 0,-1 0 0,0 1 0,0-1 0,0 0 0,0 0 1,0 1-1,0-1 0,0 0 0,0 0 0,0 1 0,0-1 0,1 0 1,-1 0-1,0 0 0,0 1 0,0-1 0,1 0 0,17 6-29,19-1-158,-21-7-60,1 1 1,0-2 0,-1 0 0,0-1-1,0-1 1,0-1 0,29-13 0,-19 5-8,0-1 1,0 0-1,36-32 0,-60 46 291,4-4 244,0 0 1,0 0-1,0 0 0,-1-1 0,0 0 0,0 0 1,0 0-1,-1 0 0,0-1 0,5-9 1,-9 16-259,0 0 0,0 0 0,0-1 0,0 1 0,0 0 1,0 0-1,0 0 0,1 0 0,-1 0 0,0-1 0,0 1 1,0 0-1,0 0 0,0 0 0,0 0 0,0-1 0,0 1 1,0 0-1,0 0 0,0 0 0,0 0 0,0-1 0,0 1 1,0 0-1,0 0 0,0 0 0,0 0 0,-1-1 0,1 1 1,0 0-1,0 0 0,0 0 0,0 0 0,0 0 0,0-1 1,0 1-1,0 0 0,-1 0 0,1 0 0,0 0 0,0 0 1,0 0-1,0 0 0,0 0 0,-1 0 0,1-1 0,0 1 1,0 0-1,0 0 0,0 0 0,-1 0 0,1 0 0,0 0 1,-12 6 345,-10 12-303,15-8-68,0 0 0,0 1 0,1 0 0,1 0 1,-1 1-1,-2 12 0,5-18-261,2 0 0,-1 1 0,0-1-1,1 1 1,0-1 0,1 1 0,0-1 0,0 1 0,0 0-1,0-1 1,1 1 0,1-1 0,1 7 0,-3-11-53,1 0-1,0 0 1,0-1 0,0 1 0,0 0 0,0-1 0,1 1 0,-1-1-1,0 0 1,1 1 0,-1-1 0,1 0 0,-1 0 0,1 0 0,-1 0-1,1 0 1,0 0 0,0 0 0,-1-1 0,1 1 0,0-1 0,2 1-1,3 0-1015,-1 0-1,0-1 0,0 0 0,0-1 0,11-1 0,2-2-1398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99 492,'-1'-1'288,"1"0"0,-1 1-1,0-1 1,0 0 0,0 1 0,0-1 0,1 0-1,-1 0 1,0 0 0,1 0 0,-1 1 0,1-1 0,-1 0-1,1 0 1,-1 0 0,1 0 0,0 0 0,-1 0-1,1-1 1,0 1 0,0 0 0,0 0 0,0 0-1,0 0 1,0 0 0,0 0 0,1-2 0,0 1-82,0 1 0,0-1 1,0 1-1,0 0 0,0 0 1,1-1-1,-1 1 0,0 0 1,1 0-1,-1 0 0,1 1 1,0-1-1,-1 0 0,1 0 1,2 0-1,3-1-45,0 0 0,0 0 0,0 1 0,0 0 0,1 0 0,-1 1 0,11 1 1,-14-1-148,0 1 1,0 0 0,0 1 0,0-1 0,0 1 0,0-1 0,0 1 0,0 0 0,-1 1 0,1-1 0,-1 1 0,0-1 0,0 1 0,0 0 0,0 0 0,3 5 0,-2-2-5,0 0 1,-1 0-1,0 1 1,-1-1-1,1 1 1,-1 0 0,0 0-1,1 14 1,-1 5 3,-2 1 0,0-1 0,-2 1 1,-5 25-1,7-49-10,-1 2 1,0 0 0,0 0-1,0 0 1,-1 0 0,1 0 0,-1-1 0,-1 1 0,-3 7 0,-13-66 1433,21 37-1429,0 0 1,1 1-1,1-1 0,1 1 0,0 0 0,1 0 0,1 1 0,0-1 0,1 2 0,0-1 0,2 1 1,0 0-1,13-14 0,-14 17-16,0 0 1,1 1-1,14-12 1,-20 19-14,0 0 1,0 0-1,0 0 1,1 0-1,-1 1 1,1 0-1,-1 0 1,1 0-1,0 1 1,-1-1-1,1 1 1,9-1-1,-11 60-197,13 141 1239,-6-107 501,8-22-458,-18-70-1119,2-2-877,0-1 1,0-1-1,0 1 0,-1 0 1,1 0-1,-1-1 1,0 1-1,2-6 1,9-21-5718,-1 18 3957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3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139 100 1736,'-16'-21'2156,"-3"0"37,1 3-457,-3 3-488,5 3-352,0 3-240,2 5-200,4 4-244,4 4-272,3 3-292,6 3-372,3 0-580,1 5-464,5 2-301,2 1-115,-3 5 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4.0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211 364 28,'-5'-4'1900,"-34"-20"4947,39 23-6797,0 1 0,-1-1 1,1 1-1,-1 0 0,1-1 0,0 1 1,-1 0-1,1-1 0,-1 1 0,1 0 1,-1 0-1,1-1 0,-1 1 0,1 0 1,-1 0-1,0 0 0,1 0 0,-1 0 0,1 0 1,-1 0-1,1 0 0,-1 0 0,1 0 1,-1 0-1,0 0 0,1 0 0,-1 0 1,1 0-1,-1 1 0,1-1 0,-1 0 1,1 0-1,-1 1 0,1-1 0,-1 0 1,1 1-1,0-1 0,-1 0 0,1 1 1,-1-1-1,1 1 0,0-1 0,-1 1 1,1-1-1,0 0 0,0 1 0,-1-1 1,1 1-1,0 0 0,0-1 0,0 1 1,0-1-1,0 1 0,-1-1 0,1 1 1,0-1-1,0 1 0,0 0 0,1-1 1,-1 1-1,0-1 0,0 2 0,1 2-16,0 1-1,1-1 1,-1 0-1,1 1 1,0-1-1,0 0 0,1 0 1,-1 0-1,1 0 1,0-1-1,3 4 1,43 41 28,-24-24-102,7 5-97,-23-22 46,0 1 1,-1 0 0,0 0 0,0 1-1,8 13 1,-15-22 90,-1 0 1,0 0-1,0 1 1,0-1-1,0 0 1,0 0-1,0 1 0,0-1 1,1 0-1,-1 0 1,0 1-1,0-1 0,0 0 1,0 0-1,0 1 1,0-1-1,0 0 0,0 0 1,0 1-1,0-1 1,-1 0-1,1 0 0,0 1 1,0-1-1,0 0 1,0 0-1,0 1 0,0-1 1,-1 0-1,1 0 1,0 0-1,0 1 0,0-1 1,0 0-1,-1 0 1,1 0-1,0 1 1,0-1-1,-1 0 0,1 0 1,0 0-1,-1 0 1,-16 3 228,-29-5 481,37 1-495,-8 0 92,-100 0 1169,107 2-1484,0 0 0,-1 0 1,1 2-1,0-1 0,0 1 1,0 0-1,0 1 0,-16 9 1,24-12-112,1-1 1,0 1 0,-1 0 0,1-1 0,0 1 0,0 0-1,0 0 1,0 0 0,0 0 0,0 0 0,0 0 0,0 0-1,1 1 1,-1-1 0,0 0 0,0 0 0,1 1 0,-1-1-1,1 0 1,0 1 0,-1-1 0,1 0 0,0 1 0,0-1-1,-1 1 1,1-1 0,0 1 0,1 0 0,-1 0-182,1 0 0,0-1 1,0 1-1,0-1 0,0 1 1,0-1-1,0 1 0,0-1 1,1 0-1,-1 0 0,0 1 1,1-1-1,-1 0 0,1 0 1,-1-1-1,1 1 0,0 0 1,-1 0-1,1-1 0,0 1 1,2 0-1,23 5-2063</inkml:trace>
  <inkml:trace contextRef="#ctx0" brushRef="#br0" timeOffset="1">631 190 1400,'-28'-189'16134,"32"239"-14998,-2 1 0,-9 100 0,-1 47-2834,9-182 950,0 0 1,1 0-1,5 19 1,-6-31 251,0 0 0,1 0-1,-1 0 1,1 0 0,0 0 0,1 0 0,3 6 0,-5-9 72,1 0 0,-1 1-1,0-1 1,1 0 0,-1 0 0,1 0 0,-1 0-1,1 0 1,0 0 0,-1 0 0,1 0 0,0-1-1,-1 1 1,1-1 0,0 1 0,0-1-1,0 0 1,3 1 0,6-3-1873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4.7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90 607 364,'-16'-5'1501,"9"4"-403,0-1 0,1 0 0,-1 0 0,0-1 0,1 0 0,-1 0 0,1-1 0,0 1 0,-8-8 0,14 10-903,1 0 1,-1 0-1,1 1 1,0-1 0,-1 0-1,1 0 1,0 1-1,-1-1 1,1 0 0,0 1-1,0-1 1,0 1-1,0-1 1,0 1 0,0 0-1,-1-1 1,1 1-1,0 0 1,0-1 0,0 1-1,0 0 1,0 0-1,0 0 1,2 0 0,30-7 763,101-12 88,-73 12-985,-1-3 1,0-2-1,106-36 1,-165 48-43,0 0 0,0 0 0,0-1 1,0 1-1,0-1 0,0 1 0,1-1 1,-1 1-1,0-1 0,-1 1 0,1-1 1,0 0-1,0 1 0,0-1 0,0 0 1,0 0-1,-1 0 0,1 0 0,0 0 1,-1 0-1,1 0 0,0-1 0,-2 1-2,1 0 0,-1 1-1,1-1 1,-1 0-1,1 1 1,-1-1 0,1 0-1,-1 1 1,0-1-1,1 0 1,-1 1 0,0-1-1,0 1 1,1 0-1,-1-1 1,0 1 0,0 0-1,0-1 1,0 1-1,1 0 1,-2 0 0,-60-11 348,57 10-373,0 0 13,0 1 0,-1-1-1,1 1 1,-1 0 0,1 0-1,0 1 1,-1 0 0,1 0 0,0 0-1,-1 0 1,1 1 0,0 0-1,-8 4 1,10-4-3,1 0 0,-1 1 0,0-1 0,1 1 0,0-1 0,0 1-1,0 0 1,0 0 0,0 0 0,0 0 0,1 0 0,-1 0 0,1 1 0,0-1 0,0 0 0,1 1 0,-1-1 0,0 1 0,1-1-1,0 1 1,0 6 0,0-2 0,1 0-1,0-1 0,0 1 1,0 0-1,1 0 0,0 0 1,1-1-1,-1 0 1,2 1-1,-1-1 0,1 0 1,0 0-1,0-1 0,1 1 1,0-1-1,0 0 0,0 0 1,1 0-1,0-1 1,12 8-1,-13-9-20,1-1 0,-1-1 0,1 1 1,0-1-1,0 0 0,0 0 0,0 0 0,0-1 1,0 0-1,1-1 0,-1 1 0,0-1 0,1 0 1,-1-1-1,0 1 0,0-1 0,0 0 0,1-1 0,-1 0 1,0 0-1,-1 0 0,1 0 0,0-1 0,-1 0 1,1 0-1,9-8 0,1-4 74,-1-1 0,-1 0 0,0-1 1,-1 0-1,0-1 0,-2-1 0,18-37 0,-7 14 451,-10 73-464,-7-12-46,-1-4 3,0-1 0,0 0 0,1 1 0,1-1 0,13 22 0,-17-33 6,0-1 0,0 1 0,0-1 0,0 1 0,0-1 0,1 0 0,-1 0 0,1 0 0,0 0 0,-1 0 1,1-1-1,0 1 0,0-1 0,0 0 0,0 1 0,0-1 0,1-1 0,-1 1 0,0 0 0,0-1 0,1 0 0,-1 0 0,0 0 0,0 0 0,1 0 1,-1-1-1,0 1 0,0-1 0,0 0 0,0 0 0,1 0 0,4-3 0,3-1 229,-1-1 0,-1 0-1,1-1 1,-1 0 0,0 0 0,-1-1 0,1 0-1,-2 0 1,1-1 0,-1 0 0,0 0-1,-1-1 1,0 0 0,-1 0 0,0 0 0,0-1-1,-1 1 1,-1-1 0,3-12 0,-6 23-204,0 0 1,0 0-1,0 0 1,0 0-1,0 0 1,0 0-1,0 0 1,0 0-1,0 0 1,0 0 0,-1 0-1,1 0 1,0-1-1,0 1 1,0 0-1,0 0 1,0 0-1,0 0 1,0 0-1,0 0 1,0 0-1,0 0 1,0 0-1,0 0 1,0 0-1,0 0 1,0 0-1,0 0 1,-6 12 203,-3 22-300,10-28-22,-1 0 1,1 0 0,0 0-1,0 1 1,0-1 0,1-1-1,0 1 1,0 0-1,1 0 1,0-1 0,0 1-1,0-1 1,7 8-1,-6-7-378,2 0-1,-1-1 0,0 0 1,1-1-1,0 1 0,0-1 0,0 0 1,1 0-1,-1-1 0,13 5 1,-14-6 69,1-1 1,-1 1-1,1-1 1,-1 0-1,1 0 1,-1 0-1,1-1 1,0 0-1,-1 0 1,1 0-1,0-1 1,-1 0-1,1 0 1,-1 0-1,1-1 1,-1 0-1,0 0 1,1 0-1,-1-1 1,0 1-1,-1-1 1,1-1-1,0 1 1,-1-1-1,0 1 1,0-1-1,0 0 0,0-1 1,-1 1-1,1-1 1,3-6-1,2-7 363,-2-1-1,0 1 0,0-1 0,-2 0 0,0-1 1,-2 1-1,2-24 0,0-146 4338,-5 135-2327,0 27-788,1 15-373,0 0 1,-1 0 0,-1 0 0,0 0-1,-1 1 1,-5-24 0,7 35-790,0 0 1,0 0-1,0-1 1,0 1-1,0 0 1,0 0-1,0-1 1,0 1-1,-1 0 1,1 0-1,0-1 1,0 1-1,0 0 1,0 0-1,0 0 1,0-1-1,-1 1 0,1 0 1,0 0-1,0 0 1,0-1-1,0 1 1,-1 0-1,1 0 1,0 0-1,0 0 1,-1 0-1,1 0 1,0-1-1,0 1 1,0 0-1,-1 0 1,1 0-1,0 0 0,0 0 1,-1 0-1,1 0 1,0 0-1,0 0 1,-1 0-1,1 0 1,0 0-1,0 0 1,-1 0-1,1 1 1,-7 12 345,1 21-283,4 33-215,5 76 1,0-117-873,1 0 0,8 28 1,-8-40-662,1 0 1,0 0-1,1 0 0,14 23 1,10-3-5225,-16-22 3576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5.1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165 223 2472,'-22'-12'3201,"1"-1"0,-27-22 0,39 28-2248,1 0 0,1-1 0,0 1 0,0-1 0,0-1 0,1 0-1,0 0 1,-5-10 0,10 17-862,0 1-1,0-1 1,1 0 0,-1 1-1,1-1 1,-1 0-1,1 1 1,0-1-1,-1 0 1,1 0 0,0 1-1,0-1 1,0 0-1,1 0 1,-1 1 0,0-1-1,1 0 1,-1 1-1,1-1 1,-1 0-1,1 1 1,1-4 0,0 3-107,0 0 1,0-1-1,1 1 1,-1 0-1,0 1 1,1-1 0,-1 0-1,1 1 1,0-1-1,0 1 1,-1 0-1,4-1 1,8-2-632,-1 1 1,1 0-1,0 1 1,23 0-1,-13 2-1186,-1 2 0,0 0 0,1 2 0,-1 0 0,0 2 0,33 12 0,1 6-1877</inkml:trace>
  <inkml:trace contextRef="#ctx0" brushRef="#br0" timeOffset="1">686 372 1424,'-14'2'3036,"0"-2"193,3 0-517,4 0-476,2 0-380,3 0-396,7 0-511,1 0-657,6 0-800,0-2-985,-1 2-959,-2 2-588,-2 0-324,-4 2-141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29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10119 65 1240,'9'-10'1834,"0"1"0,0 0-1,13-10 1,-2 2 874,-20 17-2698,0 0 0,0 0 0,0 0-1,0 0 1,1 0 0,-1 0 0,0 1 0,0-1 0,0 0-1,0 0 1,0 0 0,0 0 0,0 0 0,0 0 0,0 0-1,0 0 1,0 0 0,0 0 0,0 0 0,0 0 0,0 1 0,0-1-1,0 0 1,0 0 0,0 0 0,1 0 0,-1 0 0,0 0-1,0 0 1,0 0 0,0 0 0,0 0 0,0 0 0,0 0-1,0 0 1,0 0 0,0 0 0,1 0 0,-1 0 0,0 0-1,0 0 1,0 0 0,0 0 0,0 0 0,0 0 0,0 0 0,0 0-1,0 0 1,-6 16 34,-11 18-116,5-16 83,-1-1 0,-1 0 0,-1-1 0,0 0 0,-31 24 0,-13 13-4,22-19 4,-1-2 0,-2-1 0,-1-3 0,-2-1 0,0-1 0,-2-3 0,-93 34 0,-19-6 42,-175 31 1,238-60-50,-12 2-4,-598 128-1,514-125 9,-215 3 0,144-15-3,-1163 48 23,1295-63-13,-1103-21-23,511-37 32,-39-2 2,-363 68-62,1043-5 35,-801 46-12,772-40-8,-271 30-10,282-25 25,-175 51 0,164-25 38,187-96 1572,70-28-1478,-92 56 98,-2-3 1,-1-2 0,72-59 0,-125 92-215,-1 0 0,1 0 1,0 0-1,0 0 1,0 0-1,0 0 0,0 0 1,-1 0-1,1 0 1,0-1-1,0 1 0,0 0 1,0 0-1,0 0 1,-1 0-1,1 0 0,0 0 1,0 0-1,0 0 1,0 0-1,0 0 0,0-1 1,0 1-1,0 0 1,-1 0-1,1 0 0,0 0 1,0 0-1,0 0 1,0-1-1,0 1 0,0 0 1,0 0-1,0 0 1,0 0-1,0 0 0,0-1 1,0 1-1,0 0 0,0 0 1,0 0-1,0 0 1,0 0-1,0-1 0,0 1 1,0 0-1,0 0 1,0 0-1,0 0 0,0 0 1,0-1-1,1 1 1,-1 0-1,0 0 0,0 0 1,0 0-1,0 0 1,0 0-1,0-1 0,-25 5 122,-31 11-168,-29 17 33,2 4-1,-84 49 0,165-83 151,0-1-1,0 1 1,0 0-1,1 0 1,-1 0-1,1 0 1,-1 0-1,1 0 1,0 0-1,0 1 1,0-1-1,0 0 1,0 1-1,0-1 1,1 1-1,-1-1 0,1 1 1,-1-1-1,1 1 1,0-1-1,0 1 1,0 0-1,1-1 1,-1 1-1,1-1 1,-1 1-1,1-1 1,0 0-1,2 5 1,-1 0 105,0-1 1,1 0-1,-1 0 1,1 0 0,1-1-1,-1 1 1,1-1-1,0 1 1,1-1-1,9 8 1,31 17-589,93 43-1,1 0-6525,-116-59 3291,1-2 1,39 16 0,-27-15 170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5.1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493 87 724,'18'-27'3254,"-11"18"-1665,-1 0 1,0 0-1,-1 0 1,4-11 0,-9 20-1542,0 0 1,0 0-1,0 0 1,0 0-1,0 0 1,0-1-1,0 1 1,0 0-1,0 0 1,0 0-1,0 0 1,0 0-1,0 0 1,0 0-1,0-1 1,0 1 0,0 0-1,0 0 1,0 0-1,0 0 1,0 0-1,-1 0 1,1 0-1,0 0 1,0 0-1,0-1 1,0 1-1,0 0 1,0 0-1,0 0 1,0 0-1,0 0 1,-1 0-1,1 0 1,0 0-1,0 0 1,0 0-1,0 0 1,0 0-1,0 0 1,0 0-1,-1 0 1,1 0-1,0 0 1,0 0-1,0 0 1,0 0-1,0 0 1,0 0 0,0 0-1,-1 0 1,1 0-1,0 0 1,0 0-1,0 0 1,0 0-1,0 1 1,0-1-1,0 0 1,0 0-1,0 0 1,0 0-1,-1 0 1,1 0-1,0 0 1,0 0-1,0 0 1,0 1-1,0-1 1,-16 9 1204,-14 13-471,-19 20-47,2 2 0,2 2 0,-42 56 0,-42 75-2245,127-174 1097,0 1 0,0-1 1,-1 0-1,1 0 0,-1-1 0,1 1 1,-1 0-1,0-1 0,0 0 0,0 1 0,0-1 1,-5 2-1,7-4 219,0 0-1,1 0 1,-1 1 0,0-1-1,0 0 1,1 0 0,-1 0-1,0 0 1,0-1 0,1 1 0,-1 0-1,0 0 1,1 0 0,-1 0-1,0-1 1,1 1 0,-1 0-1,0-1 1,1 1 0,-1-1-1,0 1 1,1-1 0,-1 1 0,0-1-1,0-1-155,-1-1 0,1 1 0,-1 0 0,1-1 1,0 1-1,0-1 0,0 1 0,0-1 0,-1-5 0,-21-95-3964,-2-1 5606,10 20 2223,14 79-3123,0-1 1,1 1 0,0 0-1,0 0 1,0-1 0,0 1 0,1 0-1,0 0 1,0 0 0,1 0-1,-1 0 1,1 0 0,5-9-1,-5 12-235,0 0 0,0 1 0,0-1-1,0 1 1,0-1 0,0 1 0,1 0 0,-1 0-1,0 0 1,1 0 0,-1 1 0,0-1-1,1 1 1,-1-1 0,1 1 0,0 0 0,-1 0-1,1 0 1,-1 0 0,1 0 0,-1 1-1,1-1 1,-1 1 0,1-1 0,-1 1 0,5 2-1,6 2 168,1 1 0,-1 0-1,15 11 1,8 8-418,-2 2 0,-1 1-1,-1 2 1,-2 1 0,46 60-1,10 10-6303,-53-70 1411,-17-16 2524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5.6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39 144 1492,'8'-59'13635,"19"-25"-7010,-27 144-6422,-14-23-275,-6 73 63,-3 15-323,11-43-3541,8-67-4325,3-22 2240,2-3 5248,1-4-1257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6.0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0 275 1280,'8'-28'1376,"1"-1"-1,2 1 0,0 1 1,2 0-1,1 1 1,1 0-1,33-42 1,-47 66-1299,0 1 1,0 0-1,0 0 1,0 0-1,0 0 1,0 0-1,0 0 1,0 0-1,0 1 1,1-1-1,-1 0 1,0 1-1,0-1 1,1 1-1,-1-1 1,0 1-1,1-1 1,-1 1-1,1 0 1,-1 0-1,0 0 1,1 0-1,-1 0 1,1 0-1,-1 0 1,1 0-1,1 1 1,0 0-19,-1 1 1,0-1 0,0 1 0,0 0 0,0 0-1,0 0 1,0 0 0,0 0 0,-1 0 0,1 0-1,-1 0 1,1 1 0,0 3 0,4 7-13,-1 1 0,0 0 0,-1 0 0,2 20 0,6 105 77,-10-88-40,10 59-1,-12-108-75,1 0-1,-1 0 0,0 0 0,1 0 0,-1 0 0,1 0 0,-1 0 0,1 0 0,0 0 0,0 0 0,0-1 0,0 1 0,0 0 0,1-1 0,-1 1 0,0 0 0,1-1 1,-1 0-1,1 1 0,0-1 0,-1 0 0,1 0 0,2 2 0,-1-3 3,0 0 0,-1 1 0,1-1 0,-1 0 0,1 0 0,-1-1-1,1 1 1,-1 0 0,1-1 0,-1 0 0,1 1 0,-1-1 0,1 0 0,-1 0 0,5-3 0,5-4 108,-1 0 1,1 0-1,-2-1 0,1-1 1,13-15-1,-7 1 505,0 0 0,-2-1 0,-1-1 0,19-45 0,-16 32 691,24-39 0,-40 77-1295,-1 1 1,0-1-1,0 1 1,0-1-1,1 1 1,-1-1-1,0 1 1,1-1-1,-1 1 1,0 0-1,1-1 1,-1 1-1,0-1 1,1 1-1,-1 0 1,1-1-1,-1 1 1,1 0-1,-1 0 1,1 0-1,-1-1 1,1 1-1,-1 0 1,1 0-1,-1 0 1,1 0-1,-1 0 1,1 0-1,0 0 1,-1 0-1,1 0 1,-1 0-1,1 0 1,-1 0-1,2 0 1,12 18 291,1 29-57,-12-25-188,-2 0 0,0 1 0,-1-1 0,-2 1 0,-7 41 1,4-40-1279,2 0 0,1 1 0,1-1 0,3 36 1,-2-57 724,1 0 0,0 0-1,0 0 1,1 0 0,-1 0 0,1 0 0,-1 0 0,1 0 0,0 0 0,0-1 0,0 1 0,0-1 0,1 0 0,-1 1 0,1-1 0,-1 0 0,1 0-1,0-1 1,-1 1 0,1 0 0,0-1 0,0 0 0,0 0 0,1 0 0,-1 0 0,0 0 0,5 0 0,19 6-2547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6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58 146 1116,'-1'-44'4161,"1"24"-491,-1 1-1,-7-36 0,8 54-3605,0 1-1,0 0 1,0 0-1,0-1 0,0 1 1,0 0-1,0 0 1,0-1-1,0 1 0,0 0 1,0 0-1,0 0 0,0-1 1,0 1-1,0 0 1,0 0-1,0-1 0,-1 1 1,1 0-1,0 0 0,0 0 1,0-1-1,0 1 1,-1 0-1,1 0 0,0 0 1,0 0-1,0 0 0,-1-1 1,1 1-1,0 0 1,0 0-1,-1 0 0,1 0 1,0 0-1,0 0 0,0 0 1,-1 0-1,1 0 1,0 0-1,0 0 0,-1 0 1,1 0-1,-9 10 1066,-3 18-600,6-5-430,1 1 0,1 0 0,1 0 0,0 33-1,8 99 77,-5-144-154,1 1 1,1-1-1,0 1 1,0-1 0,1 0-1,8 21 1,-9-30-12,0 0-1,0 0 1,0 0 0,0 0 0,0 0 0,1 0 0,0-1 0,-1 1 0,1-1-1,0 0 1,0 0 0,0 0 0,0 0 0,1-1 0,-1 1 0,0-1-1,1 1 1,-1-1 0,1-1 0,-1 1 0,1 0 0,0-1 0,-1 0 0,1 1-1,-1-1 1,1-1 0,5 0 0,14-2-476,-1-2 0,0 0 0,0-2 0,0 0 0,30-16 0,-19 9-2041,42-13-1,-29 17-920,1 1 0,64-4-1,-25 8 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8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155 123 184,'2'-4'624,"2"-5"711,1 0 0,1 0 0,0 1 0,0 0 0,8-9 0,-14 17-1286,0 0-1,1 0 1,-1 1-1,0-1 1,0 0-1,1 0 1,-1 0-1,0 0 1,0 0-1,0 0 1,1 0-1,-1 0 1,0 0-1,0 1 1,0-1-1,0 0 1,1 0-1,-1 0 1,0 0-1,0 0 1,0 1-1,0-1 1,0 0-1,1 0 1,-1 0-1,0 1 1,0-1 0,0 0-1,0 0 1,0 1-1,0-1 1,0 0-1,0 0 1,0 0-1,0 1 1,0-1-1,0 0 1,0 0-1,0 1 1,0-1-1,0 0 1,0 0-1,0 0 1,0 1-1,0-1 1,0 0-1,-1 0 1,1 0-1,0 1 1,0-1-1,0 0 1,-2 16 576,-13 25 138,-1-2-1,-2 0 1,-24 37-1,20-38-604,2 1-1,-29 78 1,44-101-130,3-11-7,0 0-1,0 0 0,0 0 1,1 1-1,0-1 0,0 1 0,0-1 1,0 8-1,2-13-15,-1 0-1,1 0 1,-1 0-1,1 0 1,-1 0-1,1 0 1,0 0-1,-1-1 1,1 1 0,-1 0-1,1 0 1,-1 0-1,1-1 1,-1 1-1,0 0 1,1 0-1,-1-1 1,1 1 0,-1 0-1,1-1 1,-1 1-1,0 0 1,1-1-1,-1 1 1,0-1-1,0 1 1,1-1-1,-1 1 1,0-1 0,0 1-1,1-1 1,-1 1-1,0-1 1,0 1-1,0-1 1,14-22 24,9-29-38,-2-1 1,-2 0-1,-3-2 1,10-57-1,15-53 737,-41 164-708,0 0-1,0 1 0,0-1 1,0 0-1,0 0 0,0 1 1,0-1-1,0 0 0,0 1 1,1-1-1,-1 0 0,0 0 1,1 1-1,-1-1 0,0 0 1,1 1-1,-1-1 0,1 1 1,-1-1-1,1 1 0,-1-1 1,1 1-1,-1-1 0,1 1 1,0-1-1,-1 1 0,1-1 1,0 1-1,-1 0 0,1 0 1,0-1-1,-1 1 1,1 0-1,0 0 0,1 0 1,-1 1 2,1 0 0,-1 0 1,0 1-1,1-1 0,-1 0 1,0 1-1,0-1 0,0 1 1,0 0-1,0-1 1,0 1-1,-1 0 0,2 1 1,18 65 93,-11-3 243,2 91 0,-5-41-1782,10 0-6410,-14-95 2641,-2-13 2698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19 110 104,'-2'0'175,"1"1"0,0 0 0,0 0 0,0 0 0,-1 0 0,1 0 0,0 0 0,0 0 0,0 1 0,1-1 0,-1 0 0,0 0 0,0 1 0,1-1 0,-1 1 0,1-1 0,-1 0 0,1 1 0,-1-1 0,1 1 0,0-1 0,0 1 0,0-1 0,0 1 0,0 0 0,0-1 0,0 1 0,0-1 0,1 1 0,-1-1 0,1 0 0,-1 1 0,1-1 0,-1 1 0,1-1 0,0 0 0,0 1 0,-1-1 0,1 0 0,0 0 0,0 0 0,0 0 0,3 2 0,-2-1-32,1 0 0,0-1-1,0 1 1,-1-1 0,1 0 0,0 1 0,0-1-1,1-1 1,-1 1 0,0 0 0,0-1 0,0 0 0,0 1-1,1-1 1,-1 0 0,0-1 0,0 1 0,0-1-1,0 1 1,6-3 0,-3 0-62,0 0 0,0-1 0,0 1 0,0-1 0,-1-1 0,0 1 0,0-1 0,0 0 0,0 0 0,-1 0 0,0-1 0,0 1-1,0-1 1,-1 0 0,0 0 0,4-9 0,-6 13-51,-1-1 0,1 0 0,0 1 0,-1-1 0,1 0 0,-1 0 0,0 1 0,0-1 0,0 0 0,0 0 0,-1 0 0,1 1 0,-1-1 0,0 0 0,1 1 0,-1-1-1,-2-3 1,1 3-13,0 1-1,0-1 0,-1 1 0,1-1 1,-1 1-1,1 0 0,-1 0 0,0 0 1,1 1-1,-1-1 0,0 1 0,0-1 1,0 1-1,-1 0 0,1 0 0,0 0 1,0 1-1,-4-1 0,3 0-24,1 0-1,-1 1 1,0-1-1,1 1 0,-1 0 1,0 0-1,1 0 1,-1 1-1,0-1 1,1 1-1,-1 0 1,1 0-1,-1 0 0,1 0 1,-1 1-1,1-1 1,-4 3-1,5-2 49,0 0 0,0 0 0,0 1 0,0-1 0,0 1 0,0-1 0,1 1 0,-1-1 0,1 1 0,-1 0 0,1 0 0,0 0 0,0 0 0,0 0 0,1 0 0,-1 4 0,0 1 165,1 0 1,0 0 0,1 0-1,0-1 1,0 1-1,1 0 1,-1-1 0,2 1-1,-1-1 1,1 1-1,0-1 1,1 0 0,0 0-1,7 10 1,-2-6 17,1 0 0,1-1 1,-1-1-1,2 0 0,-1 0 0,1-1 0,18 10 1,-23-14-463,0-1 0,0 0 0,1 0 0,-1 0-1,1-1 1,-1 0 0,1 0 0,0-1 0,0 0 0,0 0 0,-1-1 0,1 0 0,0-1 0,0 0 0,8-1 0,-9-1-1095,-1 0-1,0 0 1,0-1-1,-1 1 1,1-1-1,6-6 1,-11 9 1066,10-9-2441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8.4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21 104 1436,'-14'-17'1988,"10"3"-172,1-1-439,8 3-393,2-1-268,9 3-176,5 2-176,4 1-128,5 3-100,0 2-104,7 2-112,-2-2-148,2 2-184,-1 0-244,-1 2-424,2-2-444,2 2-289,-6 0-135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8.8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352 554 740,'4'-21'5686,"-3"3"-4376,-1 17-1274,-2-1 0,1 1 1,0-1-1,0 1 0,0 0 1,-1 0-1,1 0 0,0-1 0,-1 1 1,1 0-1,-1 1 0,0-1 1,-2-1-1,-12-5 171,-1 1 0,1 1 0,-1 0 0,0 1 0,0 1 0,0 0 0,-27 0 0,35 3-158,0 0-1,-1 0 0,1 1 1,0 0-1,0 0 0,-1 1 1,1 1-1,0-1 0,1 1 1,-1 1-1,1 0 0,-1 0 1,1 0-1,0 1 0,-11 10 1,17-14-19,0 1 1,0 0 0,0 0 0,0 0 0,1 0-1,-1 0 1,1 0 0,0 0 0,-1 0-1,1 0 1,0 1 0,0-1 0,1 1 0,-1-1-1,0 1 1,1-1 0,0 1 0,-1-1 0,1 1-1,0-1 1,0 1 0,0-1 0,1 1-1,-1-1 1,1 1 0,-1-1 0,1 1 0,0-1-1,0 0 1,0 1 0,0-1 0,0 0 0,1 0-1,-1 1 1,1-1 0,-1 0 0,1-1-1,0 1 1,-1 0 0,1 0 0,3 1 0,1 2 32,0 0 1,1-1-1,-1 0 1,1 0-1,0-1 1,0 0-1,0 0 1,0 0-1,1-1 1,-1 0-1,1-1 1,14 2 0,-8-4-57,0 0 0,0 0 0,-1-2 1,1 0-1,0 0 0,-1-2 0,0 1 1,0-2-1,0 0 0,-1 0 1,0-1-1,0 0 0,-1-1 0,1-1 1,-2 0-1,1 0 0,-1-1 0,-1 0 1,12-16-1,-8 7-7,0 0 0,-2-1 0,0 0 0,-1-1-1,-1 0 1,0 0 0,-2-1 0,-1 0 0,-1-1 0,0 1 0,0-24 0,-3 26 27,0-1 76,0 1 0,-1 0 0,-1-1 0,-1 1-1,-1 0 1,0 0 0,-9-29 0,11 48-89,0-1-1,-1 1 0,1 0 1,-1-1-1,1 1 1,-1 0-1,1-1 0,-1 1 1,0 0-1,0 0 1,0 0-1,0 0 0,0 0 1,0 0-1,0 0 1,0 0-1,0 0 0,0 0 1,0 0-1,-1 1 1,1-1-1,0 1 0,-2-2 1,1 3-5,1-1 0,-1 0 0,1 0 1,-1 0-1,1 1 0,-1-1 0,1 1 0,0-1 0,-1 1 1,1 0-1,0 0 0,-1-1 0,1 1 0,0 0 0,0 0 1,0 0-1,-2 2 0,-3 5 7,0-1 1,0 1 0,1 0-1,0 0 1,-6 14-1,4-2 30,0 1 0,1 0 0,1 0 0,-3 38 0,0 91 157,8-128-180,-1 6-365,1 0-1,1 0 1,2-1-1,1 1 1,1 0-1,11 30 1,-15-53-76,1-1 0,0 0 0,1 0 0,-1 0 0,1 0 0,0-1 0,0 1 0,0-1 0,0 0 0,1 0 0,-1 0 0,1 0 0,0 0 0,-1-1 0,1 1 0,1-1 0,-1 0 0,0-1 0,7 3 0,14 4-2306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9.4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70 688,'-19'-30'6812,"18"17"-3747,2 12-3002,-1 1 1,1 0-1,0-1 1,-1 1 0,1 0-1,0 0 1,-1-1-1,1 1 1,0 0 0,-1 0-1,1 0 1,0 0-1,0 0 1,-1 0 0,1 0-1,0 0 1,0 0-1,-1 0 1,1 1 0,0-1-1,-1 0 1,1 0 0,1 1-1,0 1-38,1-1 0,0 1 0,-1 0 0,1 0 0,-1 0 0,0 0 0,0 0 0,0 0 0,0 0 0,0 1 0,0-1 0,0 1 0,-1 0 0,1 0 0,-1-1 0,0 1 0,0 0 0,0 0 0,0 0 0,0 0 0,0 5 0,1 6-26,0 1 0,1 28 0,-8 53 63,42-156 847,-18 15-401,-11 22 269,2 1-1,1 0 0,0 1 0,16-21 0,-27 41-754,1 0 0,-1 0 0,0 0 0,1 0 0,0 0-1,-1 0 1,1 0 0,-1 0 0,1 1 0,0-1 0,0 0 0,0 0-1,-1 1 1,1-1 0,0 1 0,0-1 0,0 1 0,0-1 0,0 1-1,0-1 1,0 1 0,0 0 0,0-1 0,0 1 0,0 0 0,0 0-1,0 0 1,0 0 0,0 0 0,0 0 0,1 0 0,-1 1 0,0-1-1,0 0 1,0 0 0,0 1 0,0-1 0,0 1 0,0-1 0,-1 1-1,1-1 1,0 1 0,0-1 0,0 1 0,0 0 0,-1 0 0,1-1-1,0 1 1,-1 0 0,1 0 0,0 0 0,-1 0 0,1 0 0,-1 0-1,0 0 1,1 0 0,-1 0 0,0 0 0,1 0 0,-1 1 0,3 6-23,0 1 1,-1-1 0,0 1 0,0-1 0,-1 1 0,1 9-1,-4 35-18,1-31 53,0 0-1,2 0 1,0 0-1,8 39 1,-9-60-28,0-1-1,0 0 0,0 0 1,0 1-1,0-1 1,0 0-1,1 1 1,-1-1-1,0 0 1,0 0-1,0 0 1,0 1-1,0-1 0,1 0 1,-1 0-1,0 0 1,0 1-1,0-1 1,1 0-1,-1 0 1,0 0-1,0 0 1,1 1-1,-1-1 0,0 0 1,0 0-1,1 0 1,-1 0-1,0 0 1,0 0-1,1 0 1,-1 0-1,0 0 1,1 0-1,-1 0 0,0 0 1,0 0-1,1 0 1,-1 0-1,0 0 1,0 0-1,1 0 1,-1-1-1,0 1 1,1 0-1,15-13 171,8-18 53,66-111 1349,-89 141-1570,0 1 0,-1-1-1,1 0 1,0 1-1,-1-1 1,1 1 0,0-1-1,0 1 1,0-1 0,-1 1-1,1 0 1,0-1 0,0 1-1,0 0 1,0 0-1,0-1 1,0 1 0,0 0-1,-1 0 1,1 0 0,0 0-1,0 0 1,0 0 0,0 1-1,0-1 1,0 0-1,0 0 1,0 1 0,-1-1-1,1 0 1,0 1 0,0-1-1,0 1 1,-1-1-1,1 1 1,0-1 0,0 1-1,-1 0 1,1-1 0,-1 1-1,1 0 1,0 0 0,-1-1-1,1 1 1,-1 0-1,1 1 1,24 40 261,-24-41-268,1 4 14,1 0 0,0 0 0,0 0 0,0 0 0,0 0 0,1-1-1,0 1 1,0-1 0,6 4 0,-9-7-11,1 0 0,-1 0 0,0-1 0,1 1 1,-1-1-1,1 1 0,-1-1 0,1 0 0,-1 1 0,1-1 0,0 0 0,-1 0 0,1 0 0,-1 0 0,1 0 0,-1-1 0,1 1 0,-1 0 0,1-1 0,-1 1 0,1-1 0,-1 0 1,1 1-1,-1-1 0,0 0 0,1 0 0,-1 0 0,0 0 0,0 0 0,0 0 0,1 0 0,-1 0 0,0 0 0,-1-1 0,1 1 0,0 0 0,0-1 0,1-2 0,8-12 36,19-21 396,-29 43-418,1 0-1,-1 0 1,2 0 0,-1 0-1,1 0 1,4 11-1,11 5-46,-1-15-4540,-14-8 3788,0 1 1,0-1 0,0 0-1,0 0 1,0 0 0,0 0-1,0 0 1,0 0 0,-1 0-1,1 0 1,0-1 0,-1 1-1,1-1 1,-1 1-1,1-1 1,-1 0 0,0 0-1,2-2 1,4-5-2231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29.7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88 728,'3'-23'2080,"-1"2"-548,0 3-440,3 5-335,-1 3-281,-1 8-292,4 2-312,0 6-440,-1 2-717,1 7-447,-2 6-228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30.1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0 111 2544,'1'-7'1261,"-1"1"0,1-1 0,1 1 0,-1 0 0,1 0 0,4-10 0,-6 15-1176,0 0 0,1-1 0,-1 1 0,0 0-1,1 0 1,-1 0 0,1 0 0,-1 0 0,1 0 0,0 1 0,-1-1-1,1 0 1,0 0 0,0 0 0,0 1 0,-1-1 0,1 0 0,0 1 0,0-1-1,0 1 1,0-1 0,0 1 0,0-1 0,0 1 0,0 0 0,0-1-1,1 1 1,-1 0 0,0 0 0,0 0 0,0 0 0,0 0 0,0 0 0,0 0-1,0 0 1,1 0 0,-1 1 0,0-1 0,0 0 0,0 1 0,0-1 0,0 1-1,0-1 1,0 1 0,0-1 0,0 1 0,0 1 0,3 1-58,-1 1 0,0 0 0,0 0-1,0 1 1,-1-1 0,1 0 0,-1 1 0,0 0 0,-1-1 0,1 1 0,-1 0 0,0 0 0,0 0 0,0 0 0,-1 0-1,1 0 1,-1 0 0,-1 7 0,0-5-18,1-1-1,1 0 0,-1 0 1,1 1-1,0-1 0,0 0 0,1 0 1,0 0-1,0 0 0,0 0 1,5 7-1,-6-12 21,1 0 0,-1 0-1,0 0 1,1-1 0,-1 1 0,1 0 0,-1-1-1,1 1 1,-1-1 0,1 1 0,-1-1-1,1 0 1,-1 0 0,1 1 0,0-1 0,-1 0-1,1-1 1,0 1 0,-1 0 0,1 0-1,-1-1 1,1 1 0,-1-1 0,1 1-1,-1-1 1,1 1 0,-1-1 0,1 0 0,-1 0-1,0 0 1,0 0 0,1 0 0,0-1-1,43-36 1024,-24 16-201,0 0 1,-2-1 0,-1-2 0,-1 0-1,18-34 1,-44 88-19,-28 79-5422,25-82-2616,-17 51-1,24-56 3913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30.4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407 102 1640,'27'-12'2651,"30"-15"981,-54 26-3268,0-1-1,0 0 1,0 0-1,0 0 0,-1 0 1,1 0-1,-1 0 1,1-1-1,-1 1 1,0-1-1,0 0 0,0 0 1,2-5-1,-4 7-249,0 0-1,0 0 0,0 0 1,0 0-1,0 1 1,0-1-1,-1 0 1,1 0-1,0 0 0,-1 0 1,1 1-1,-1-1 1,1 0-1,0 0 0,-1 1 1,0-1-1,1 0 1,-1 1-1,1-1 1,-1 1-1,0-1 0,0 0 1,1 1-1,-1 0 1,0-1-1,0 1 0,1-1 1,-1 1-1,0 0 1,0 0-1,0-1 1,0 1-1,0 0 0,1 0 1,-1 0-1,0 0 1,-2 0-1,-38-4 1168,37 4-1068,-6 0-36,-1 0 1,1 1-1,0 0 0,-1 0 1,1 1-1,0 1 1,0 0-1,-14 6 0,22-8-163,0 0 0,0-1-1,0 1 1,0 1-1,0-1 1,0 0 0,0 0-1,0 1 1,1-1-1,-1 1 1,1-1 0,-1 1-1,1 0 1,0-1 0,-1 1-1,1 0 1,0 0-1,0 0 1,0 0 0,1 0-1,-1 0 1,0 0-1,1 1 1,0-1 0,-1 0-1,1 0 1,0 0 0,0 1-1,0-1 1,0 0-1,0 0 1,1 0 0,-1 0-1,1 1 1,-1-1-1,1 0 1,0 0 0,0 0-1,0 0 1,0 0-1,0 0 1,0-1 0,1 1-1,1 2 1,50 56-158,-8-10-1807,-44-49 1811,0 0 0,0 0 1,0 1-1,0-1 0,0 0 0,-1 0 1,1 1-1,-1-1 0,1 0 0,-1 1 0,1-1 1,-1 0-1,0 1 0,1-1 0,-1 1 0,0-1 1,0 1-1,0-1 0,0 0 0,0 1 1,-1-1-1,1 1 0,0-1 0,-1 1 0,1-1 1,-1 0-1,0 2 0,-1 0-114,0-1 1,0 0-1,-1 1 0,1-1 1,-1 0-1,1 0 0,-1 0 1,0-1-1,1 1 0,-1-1 1,-5 3-1,-9 2-644,1-1 1,-1-1-1,-25 3 0,-169 8-4562,113-15 3356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31.5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256 4 504,'-2'-1'132,"0"0"-1,0 1 1,0-1-1,0 1 1,0 0-1,0 0 1,0 0-1,0 0 1,0 0-1,0 0 1,0 0-1,-1 0 1,1 1-1,0-1 0,0 1 1,0 0-1,1 0 1,-1-1-1,0 1 1,0 0-1,0 1 1,0-1-1,1 0 1,-1 0-1,1 1 1,-1-1-1,1 1 1,-1-1-1,1 1 1,0 0-1,-2 2 1,-3 6-9,-1 1-1,2-1 1,-1 1 0,-4 15-1,-4 15 69,3 2-1,1-1 1,1 1-1,-3 68 1,8 178 416,11-56-315,-2 294 770,-10-413-1679,-6-1-1,-38 180 0,14-164-3008,21-83 1482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32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341 121 1176,'-334'-102'7874,"334"102"-7855,0 0-1,0 0 1,-1 0-1,1 0 1,0 0-1,0 0 1,-1 0-1,1 0 1,0 0-1,0 0 1,0 0-1,-1 0 1,1 0-1,0 0 1,0 0-1,0 0 1,-1 0-1,1 0 1,0 0-1,0 0 1,0-1-1,0 1 1,-1 0-1,1 0 1,0 0-1,0 0 1,0 0-1,0-1 1,0 1-1,-1 0 1,1 0-1,0 0 1,0-1-1,0 1 1,0 0-1,0 0 1,0 0-1,0-1 1,0 1-1,0 0 1,0 0-1,0 0 1,0-1-1,0 1 1,0 0-1,0 0 1,0-1-1,0 1 1,0 0-1,0 0 1,0 0-1,0-1 1,0 1-1,0 0 1,1 0-1,15-6 342,25 0-187,126 7 18,263 32 0,-324-21-171,704 82 17,364 34 7,-983-112-39,996 47-6,-1154-63 14,-18 1 2,0-1 0,0-1 0,-1 0 0,1-1 0,0 0 0,21-7 0,-35 9-13,-1 0-1,0 0 1,0 0-1,0-1 1,1 1-1,-1 0 1,0 0-1,0 0 1,0 0-1,0-1 0,0 1 1,1 0-1,-1 0 1,0-1-1,0 1 1,0 0-1,0 0 1,0 0-1,0-1 1,0 1-1,0 0 1,0 0-1,0-1 0,0 1 1,0 0-1,0 0 1,0-1-1,0 1 1,0 0-1,0 0 1,0-1-1,0 1 1,0 0-1,0 0 1,0-1-1,0 1 1,0 0-1,-1 0 0,1 0 1,0-1-1,0 1 1,0 0-1,0 0 1,-1 0-1,1 0 1,0-1-1,0 1 1,0 0-1,-1 0 1,1 0-1,0 0 0,0 0 1,-1 0-1,1 0 1,-22-12 13,21 12-15,0 0-1,0-1 1,0 1-1,0 0 1,0 0-1,0 0 1,0 0-1,0 0 1,0 0-1,0 0 1,0 0-1,0 0 1,0 0-1,0 0 1,0 1-1,0-1 1,0 0-1,-2 1 1,3 0 0,-1 0 0,1 0 1,0-1-1,-1 1 0,1 0 1,-1 0-1,1 0 0,0 0 0,0 0 1,0-1-1,-1 1 0,1 0 0,0 0 1,0 0-1,0 0 0,0 0 0,0 0 1,1 0-1,-1 0 0,0-1 1,0 1-1,1 0 0,-1 0 0,0 0 1,1 0-1,-1-1 0,1 3 0,3 5 6,-1 1-1,0-1 1,0 1 0,-1 0-1,0 0 1,-1 0-1,0 0 1,0 0-1,-1 1 1,0-1-1,-1 0 1,-2 11-1,-2 54 64,3 0-1,10 106 1,-1-58-37,-4 728 138,-24-618-65,15-200-337,0 1-1,-2-1 0,-2 0 1,-26 58-1,34-84-85,-1 0 0,0-1 0,0 1 0,0-1 0,-1 0 0,0 0 0,0 0-1,0 0 1,0-1 0,-1 1 0,0-1 0,0 0 0,0-1 0,0 1 0,0-1 0,-1 0-1,0-1 1,1 1 0,-1-1 0,0 0 0,0 0 0,-1-1 0,-7 1 0,-18-4-2296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32.8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246 72 1160,'-57'-1'1717,"5"0"666,-85 9 0,218 4-746,1604 27-853,-928-34-781,-422 0 17,1336-10 107,-1632 3-119,273-21 590,-265 16-264,-1-1 0,0-3-1,-1-2 1,70-29 0,-163 35-4644,-52-3-766,38 0 2313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39.0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229 158 1520,'59'-38'5157,"-41"28"-4275,-1-1 0,0-1-1,0 0 1,-1-1 0,-1-1-1,16-17 1,-31 31-816,0 0-1,1-1 1,-1 1 0,0 0-1,0 0 1,1-1-1,-1 1 1,0 0 0,0 0-1,1-1 1,-1 1 0,0 0-1,0-1 1,0 1-1,0 0 1,0-1 0,1 1-1,-1-1 1,0 1-1,0 0 1,0-1 0,0 1-1,0 0 1,0-1 0,0 1-1,0-1 1,0 1-1,0 0 1,-1-1 0,1 1-1,0 0 1,0-1-1,0 1 1,0 0 0,0-1-1,-1 1 1,1 0 0,0-1-1,0 1 1,-1 0-1,1 0 1,0-1 0,0 1-1,-1 0 1,1 0-1,0-1 1,-1 1 0,1 0-1,-1 0 1,-26-2 964,-32 13-750,28-1-197,-41 20 1,63-26-80,1 0 0,0 1 0,-1 0 0,2 0 0,-1 1 0,1 0 0,0 0 0,0 1 0,-9 10 0,16-15-1,-1-1 0,0 0 0,0 0 0,0 1 0,1-1-1,-1 0 1,0 1 0,1-1 0,0 1 0,-1-1 0,1 1 0,0-1 0,-1 1 0,1-1 0,0 1 0,0-1 0,0 1-1,1-1 1,-1 1 0,0-1 0,1 1 0,-1-1 0,0 1 0,2 2 0,0-1 3,0-1 0,0 1 0,1 0 0,-1-1 0,1 1 0,-1-1 0,1 0 0,0 0 0,-1 0 0,7 2 0,7 4 14,1-1 0,0-1 0,24 5 1,-36-10-19,34 8 15,-26-7-17,-1 0 0,1 1 0,-1 0-1,0 1 1,0 0 0,0 1 0,0 1 0,20 12 0,-31-17-1,-1 0 1,1-1-1,-1 1 1,0-1-1,1 1 1,-1 0-1,0-1 0,0 1 1,1-1-1,-1 1 1,0 0-1,0-1 1,0 1-1,0 0 0,0 0 1,0-1-1,0 1 1,0 0-1,0-1 1,0 1-1,0 0 1,0-1-1,0 1 0,-1 0 1,1-1-1,0 1 1,0 0-1,-1-1 1,1 1-1,-1-1 0,1 1 1,0-1-1,-1 1 1,1-1-1,-1 1 1,1-1-1,-1 1 0,1-1 1,-1 1-1,0-1 1,1 0-1,-1 1 1,1-1-1,-1 0 0,0 0 1,1 1-1,-1-1 1,0 0-1,0 0 1,-39 16-8,38-15 8,-57 14 42,1-3-1,-2-2 1,-66 3 0,62-7 160,51-7-199,10-3-412,20-12-1269,33-13-2487,-31 22 2242,0 0 0,0 1 0,1 1 0,21-2 0,-5 2-339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4.88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19 125 1176,'0'-55'3382,"1"47"-2855,-1 0-1,0 0 0,0 0 0,0 0 0,-1 0 0,-4-14 0,-4 68 396,4 41-377,8 119-1,6-105 54,-2-30-79,-2 1 0,-7 84-1,0-118-511,3-35-1183,2-23-1861,3-13-2619,-5 20 3436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21 536,'-1'1'270,"-1"1"-1,1-1 1,0 0 0,-1 1 0,1 0-1,0-1 1,0 1 0,0 0-1,0 0 1,0-1 0,0 1 0,1 0-1,-1 0 1,0 0 0,1 3-1,-7 15 3045,7-22-2871,1 1 1,-1-1-1,0 1 1,1 0-1,-1-1 1,1 1-1,0 0 1,-1-1-1,1 1 1,0 0-1,0 0 1,0-1-1,-1 1 1,1 0-1,0 0 0,1 0 1,1-1-1,31-18 951,-23 15-1522,1 0 0,0 1 0,0 1 0,15-3 0,-21 5 124,0 1 1,1-1-1,-1 1 0,0 0 0,0 0 1,1 1-1,-1 0 0,0 0 1,0 0-1,0 1 0,0 0 1,0 0-1,0 1 0,-1-1 1,1 1-1,-1 1 0,0-1 1,0 1-1,0 0 0,0 0 1,0 0-1,-1 0 0,0 1 0,0 0 1,0 0-1,-1 0 0,1 0 1,-1 1-1,-1-1 0,1 1 1,2 9-1,0-1 0,-2 0-1,0 1 1,0-1-1,-1 1 1,-1 0-1,-1-1 1,0 1 0,-1 0-1,0 0 1,-1-1-1,-1 1 1,-6 19 0,7-28 29,0 1 0,0-1 0,-1-1 0,0 1 0,0 0 0,0-1 1,0 1-1,-1-1 0,-5 6 0,8-10 1,0-1 1,0 1 0,0 0-1,0-1 1,0 1-1,0 0 1,0-1-1,-1 1 1,1-1-1,0 0 1,0 1-1,0-1 1,0 0 0,-1 0-1,1 1 1,0-1-1,0 0 1,-1 0-1,1-1 1,-1 1-1,-1-1 22,1 0 1,-1 0-1,1 0 0,0 0 0,0-1 0,0 1 0,0-1 0,0 1 1,0-1-1,0 0 0,0 0 0,1 1 0,-3-5 0,0 1-24,1 0 0,0-1-1,0 0 1,1 0 0,0 0-1,0 0 1,0 0 0,1 0-1,0 0 1,0 0 0,0-1-1,1 1 1,0 0-1,0-1 1,0 1 0,1 0-1,0-1 1,1 1 0,-1 0-1,1 0 1,0 0 0,1 0-1,-1 0 1,7-10 0,0 0-31,1 1 1,0 1-1,0-1 1,2 2-1,0-1 1,0 2-1,25-20 1,-14 14 16,-19 13-15,1 0 0,0 0 0,1 1 0,-1 0 0,1 0 0,0 1 0,0 0 0,0 0 1,0 0-1,1 1 0,-1-1 0,1 2 0,11-3 0,-10 11-1411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39.4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1 639 48,'5'2'1633,"27"4"9952,-6-13-9230,0-1-2014,-1-2-1,-1-1 0,0-1 0,0-2 0,-1 0 0,-1-1 1,0-1-1,-1-1 0,27-28 0,-48 44-330,1 1 0,-1 0 0,1-1 0,-1 1 0,0 0 0,1-1 0,-1 1 0,0-1 0,1 1 0,-1-1 0,0 1 0,0-1 0,1 1 0,-1-1 0,0 1 0,0-1 0,0 1-1,0-1 1,0 1 0,0-1 0,0 1 0,0-1 0,0 0 0,0 1 0,0-1 0,0 1 0,0-1 0,0 1 0,0-1 0,-1 1 0,1-1 0,-17-5 253,-23 9 124,33-1-336,-1 0 1,1 0 0,0 1-1,0 0 1,1 1 0,-1 0-1,1 0 1,0 0 0,0 1-1,0-1 1,0 1 0,1 1-1,0-1 1,-5 8 0,8-10-33,0 1 0,0-1 1,1 1-1,0-1 0,0 1 1,0-1-1,0 1 0,0 0 1,1-1-1,-1 1 0,1 0 0,0-1 1,0 1-1,1 0 0,-1 0 1,1-1-1,-1 1 0,1 0 1,1-1-1,-1 1 0,0-1 1,1 1-1,0-1 0,-1 0 0,1 0 1,1 0-1,-1 0 0,0 0 1,1 0-1,3 3 0,1 1-11,0 1-1,0-1 1,1-1 0,0 1-1,0-1 1,1-1-1,-1 1 1,1-2-1,1 1 1,-1-1 0,0-1-1,1 1 1,0-2-1,0 1 1,20 1-1,-22-4-230,1 0-1,0 0 1,-1-1-1,0-1 0,1 1 1,-1-2-1,0 1 0,0-1 1,0 0-1,0 0 0,0-1 1,-1 0-1,1-1 0,-1 0 1,0 0-1,-1 0 0,1-1 1,-1 0-1,8-10 1,-4 3-317,-1 0 0,0-1 0,0-1 0,-2 1 0,0-1 0,0-1 0,-2 1 0,0-1 0,5-29 1,-1-14 108,2-82 1,-7 64 838,3-44 1813,-3 53 4585,1 127-6578,-4-1 0,-7 81 1,0 34-184,6-114-245,3 61-845,-2-105 8,1-1-1,0 0 1,1 0 0,1-1 0,10 28 0,-13-40 810,-1-1 0,1 1 0,-1 0 1,1 0-1,-1 0 0,1 0 1,-1 0-1,1-1 0,0 1 1,-1 0-1,1-1 0,0 1 0,0 0 1,-1-1-1,1 1 0,0-1 1,0 1-1,0-1 0,0 0 1,0 1-1,0-1 0,0 0 0,0 0 1,0 1-1,0-1 0,1 0 1,25-8-4257,-26 8 4450,21-8-2421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39.9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15 1020,'-3'5'647,"-1"-1"1,2 1-1,-1 0 0,0 1 1,1-1-1,0 0 0,0 1 1,1-1-1,0 1 0,0-1 1,-1 8-1,2-12-585,0 0 1,0 0-1,0 1 1,0-1-1,0 0 0,0 0 1,0 1-1,0-1 1,0 0-1,0 1 0,1-1 1,-1 0-1,1 0 1,-1 0-1,1 1 1,-1-1-1,1 0 0,0 0 1,-1 0-1,1 0 1,0 0-1,0 0 1,0 0-1,0 0 0,0-1 1,0 1-1,0 0 1,0 0-1,0-1 0,0 1 1,0-1-1,0 1 1,1-1-1,-1 1 1,0-1-1,0 0 0,1 1 1,-1-1-1,0 0 1,0 0-1,1 0 1,-1 0-1,0 0 0,0 0 1,1-1-1,-1 1 1,0 0-1,0-1 1,1 1-1,-1-1 0,2 0 1,6-2 130,-1-1 0,0 1 0,1-2 0,-2 1 0,14-10 0,-18 12-58,0 0 0,0 0 1,-1 0-1,1-1 1,-1 1-1,1-1 1,-1 1-1,0-1 1,0 0-1,0 0 1,-1 0-1,1 0 1,-1 0-1,0 0 1,1-1-1,-1 1 1,-1 0-1,2-5 0,-2 7-74,-1 0-1,1-1 1,0 1-1,-1 0 0,1 0 1,-1-1-1,1 1 1,-1 0-1,1 0 0,-1 0 1,0 0-1,0 0 1,0 0-1,1 0 1,-1 0-1,0 0 0,0 0 1,0 0-1,-1 0 1,1 1-1,0-1 0,0 0 1,0 1-1,0-1 1,-1 1-1,1-1 0,0 1 1,0 0-1,-1-1 1,1 1-1,0 0 0,-1 0 1,1 0-1,0 0 1,-1 0-1,1 0 0,0 1 1,-1-1-1,1 0 1,0 1-1,-2 0 0,-2-1-22,0 1-1,-1 1 1,1-1-1,0 1 1,0-1-1,0 2 1,0-1-1,1 0 1,-7 5-1,9-5-23,0-1-1,0 1 1,0 0 0,0 1-1,1-1 1,-1 0 0,0 0 0,1 1-1,0-1 1,0 1 0,-1-1-1,1 1 1,1 0 0,-1-1-1,0 1 1,1 0 0,-1-1-1,1 1 1,0 0 0,0 0-1,0 3 1,1-1 18,1 0-1,-1 0 0,1-1 1,0 1-1,0-1 1,0 1-1,0-1 1,1 0-1,0 0 1,0 0-1,5 5 0,0 0 21,1-1 0,0 0-1,1 0 1,-1-1 0,1 0-1,1-1 1,0 0 0,-1-1-1,17 6 1,-19-10-39,1 0 0,-1 0-1,1-1 1,-1 0 0,1 0 0,0-1 0,-1 0 0,1 0 0,-1-1-1,0 0 1,1-1 0,-1 0 0,0 0 0,0 0 0,-1-1 0,1-1-1,8-6 1,-12 9-8,0-1-1,0 1 0,-1-1 0,1 0 0,-1 0 1,0 0-1,0-1 0,0 1 0,0-1 1,-1 0-1,0 0 0,1 0 0,-1 0 1,-1 0-1,1 0 0,0 0 0,-1-1 0,0 1 1,0-1-1,0 1 0,-1-1 0,0 1 1,0-1-1,0 1 0,0-1 0,0 1 1,-1-1-1,0 1 0,0-1 0,0 1 0,-1 0 1,1-1-1,-5-7 0,6 12 3,-1-1-1,1 1 1,0-1-1,0 0 1,-1 1-1,1-1 1,0 1-1,-1-1 1,1 1-1,0-1 1,-1 1-1,1 0 1,-1-1-1,1 1 0,-1-1 1,1 1-1,-1 0 1,1-1-1,-1 1 1,0 0-1,1 0 1,-1-1-1,1 1 1,-1 0-1,1 0 1,-1 0-1,0 0 1,1 0-1,-1 0 1,0 0-1,0 0 1,-14 14 179,0 29 90,14-35-226,1-1 0,-1 1-1,2-1 1,-1 1 0,1 0 0,1-1 0,-1 0 0,1 1 0,4 10 0,-4-15-170,-1-1 0,1 1 1,-1-1-1,1 1 0,0-1 0,0 0 0,0 0 0,0 0 1,0 0-1,0 0 0,1 0 0,-1 0 0,1-1 0,-1 1 0,1-1 1,-1 0-1,1 0 0,0 0 0,0 0 0,0 0 0,-1-1 0,1 1 1,0-1-1,0 0 0,0 0 0,0 0 0,3 0 0,8-3-1506,-1 1 0,0-2 0,0 0 0,0 0 0,-1-1 0,24-13 0,-3 2-1728,-3 3 690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0.2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3 290 588,'-2'-36'2561,"2"1"0,1-1 0,11-60 0,7 13 4242,-19 83-6760,0 0 0,0-1 0,0 1 1,0 0-1,0 0 0,0 0 0,0 0 0,0 0 0,0 0 1,0 0-1,0-1 0,0 1 0,0 0 0,0 0 0,0 0 1,0 0-1,0 0 0,0 0 0,0 0 0,0-1 0,0 1 1,0 0-1,0 0 0,0 0 0,0 0 0,0 0 0,1 0 1,-1 0-1,0 0 0,0 0 0,0 0 0,0 0 0,0 0 1,0-1-1,0 1 0,0 0 0,1 0 0,-1 0 0,0 0 1,0 0-1,0 0 0,0 0 0,0 0 0,0 0 0,0 0 1,1 0-1,-1 0 0,0 0 0,0 0 0,0 0 0,0 0 1,0 1-1,0-1 0,0 0 0,1 0 0,-1 0 0,0 0 1,0 0-1,0 0 0,0 0 0,0 0 0,0 0 0,0 0 1,0 0-1,0 0 0,0 1 0,1-1 0,5 13 881,3 18-587,0 16-105,-3 0 1,-2 1 0,-2 0-1,-5 65 1,0 29-934,5-108-646,0 0-1,9 39 1,-11-72 1054,0 0-1,0 0 1,0 0-1,1 0 1,-1 0 0,0 0-1,1 0 1,-1 0-1,0 0 1,1 0 0,0 0-1,-1 0 1,1 0-1,-1 0 1,1 0 0,0 0-1,0 0 1,-1 0-1,3 0 1,-2-1-87,0 0 0,0 0 0,0 0 0,0 0 0,0-1 0,0 1 0,0 0 0,0-1 0,0 1 0,0-1 0,0 0 0,0 1 0,0-1 0,0 1 0,0-1 0,-1 0-1,1 0 1,0 0 0,-1 1 0,2-3 0,11-11-2726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0.6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136 38 280,'-41'-8'3538,"-53"-13"10309,108 19-8715,61-2-4498,31 2-1714,50 1-4042,-108 3-1380,59 10 1,-77-7 3199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0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58 225 1112,'-41'-224'12358,"35"290"-9071,0-15-3230,2 9-505,3-1 1,3 1-1,11 76 0,6-32-3361,7-4-3398,-17-75 4688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1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221 103 896,'-68'-24'2718,"31"13"-804,0-3 1,-41-20 0,78 33-1889,0 1 1,1 0 0,-1 0-1,0 0 1,1 0 0,-1 0-1,0 0 1,1 0 0,-1-1 0,0 1-1,0 0 1,1 0 0,-1 0-1,0-1 1,1 1 0,-1 0-1,0 0 1,0-1 0,0 1 0,1 0-1,-1 0 1,0-1 0,0 1-1,0 0 1,0-1 0,0 1-1,1 0 1,-1-1 0,0 1 0,0 0-1,0-1 1,0 1 0,0 0-1,0-1 1,0 1 0,0 0 0,0-1-1,0 1 1,0 0 0,-1-1-1,1 1 1,0 0 0,0-1-1,0 1 1,0 0 0,0-1 0,-1 1-1,1 0 1,0-1 0,0 1-1,-1 0 1,1 0 0,0 0-1,0-1 1,-1 1 0,1 0 0,-1-1-1,40-2 335,-35 3-294,522 13 675,-342-3-708,2268 148-5,-1578-95-22,207-21 1602,-1062-41-1583,-1-1 0,0 2 1,0 1-1,0 0 1,0 1-1,28 10 0,-46-13-30,1-1-1,-1 1 0,0 0 1,1-1-1,-1 1 0,0-1 1,1 1-1,-1 0 0,0-1 1,0 1-1,0 0 1,0-1-1,1 1 0,-1 0 1,0-1-1,0 1 0,0 0 1,0-1-1,-1 1 0,1 0 1,0-1-1,0 1 0,0 0 1,0-1-1,-1 1 0,1 0 1,0-1-1,-1 1 1,1 0-1,-14 28-28,9-19 29,-7 26 71,1-1 1,-11 70-1,15-63-2,-24 75 1,26-104-308,0 0 0,-1-1 0,0 0 1,-1 0-1,-1 0 0,1-1 0,-2 0 0,0-1 0,-19 19 0,23-25-245,0 0-1,-1 0 0,1-1 1,-1 0-1,0 0 1,0 0-1,0-1 1,0 0-1,0 0 1,-1 0-1,1-1 1,-1 0-1,1 0 1,0-1-1,-1 0 1,0 0-1,-6-1 1,-23-3-2199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2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565 17 976,'-159'-6'2411,"-246"-4"1117,544 26-1593,1660 49-691,-1274-53-1168,-285-6-45,863-2 248,-1070-5-155,-17 2 23,0-2 0,-1 0 0,1 0 0,0-2 0,-1 1 0,0-2 0,22-8 0,-36 12-143,-1 0 0,0 0 0,1 0 0,-1 0 0,0 0 0,1 0 0,-1 0 0,0 0 0,0 0 0,1 0 0,-1 0 0,0 0 0,1-1 0,-1 1 0,0 0 0,0 0 1,1 0-1,-1 0 0,0-1 0,0 1 0,1 0 0,-1 0 0,0 0 0,0-1 0,0 1 0,1 0 0,-1 0 0,0-1 0,0 1 0,0 0 0,0-1 0,0 1 0,1 0 0,-1 0 0,0-1 0,0 1 0,0 0 1,0-1-1,0 1 0,0 0 0,0-1 0,0 1 0,0 0 0,0 0 0,0-1 0,-1 1 0,1 0 0,0-1 0,0 1 0,0 0 0,0 0 0,0-1 0,0 1 0,-1 0 0,1 0 0,0-1 0,0 1 0,0 0 1,-1 0-1,1-1 0,0 1 0,0 0 0,-1 0 0,1 0 0,-4 0-1617,14 6-1849,0-2 1058,3-3-172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3.0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77 136 616,'-28'-46'4672,"16"28"-1796,2 1 0,-16-38 1,72 97-479,-31-23-1903,-1 0 0,-1 1 1,-1 1-1,-1-1 0,0 2 0,-2 0 1,10 32-1,-6-17-133,-13-35-304,1-1-1,-1 0 1,0 1 0,0-1 0,1 0 0,-1 1 0,1-1 0,0 0 0,-1 1 0,1-1 0,0 0 0,-1 0 0,1 0 0,0 0 0,0 1 0,0-1 0,0-1 0,0 1 0,0 0 0,1 0 0,-1 0 0,0 0 0,0-1 0,1 1 0,-1-1 0,0 1 0,1-1 0,-1 1 0,2-1-1,1-1 51,-1 0 0,0-1-1,1 0 1,-1 0-1,0 0 1,0 0-1,0 0 1,0 0-1,0-1 1,-1 0 0,3-2-1,62-66 178,-37 38-267,2 1 0,45-36 0,-71 64-90,-1 1 5,-1 0 0,1 0 1,0-1-1,-1 1 0,0-1 0,0 0 1,0 0-1,-1 0 0,1-1 1,-1 1-1,3-7 0,-6 10-128,0 1-1,-1 0 0,1-1 1,-1 1-1,1-1 1,-1 1-1,1-1 0,-1 1 1,1 0-1,-1-1 1,1 1-1,-1 0 0,1 0 1,-1-1-1,1 1 1,-1 0-1,1 0 1,-1 0-1,0 0 0,1 0 1,-1 0-1,1 0 1,-1 0-1,0 0 0,1 0 1,-1 0-1,1 0 1,-2 0-1,-27 3-3950,18-2 387,-9-2-1966,11 0 2977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3.7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24 1688,'-38'-4'3187,"-34"-7"5633,84 12-3761,23-3-3202,3-1-1468,31 2-86,-41-1-299,0 1 0,0 1 1,0 1-1,-1 2 0,1 1 0,33 9 0,-61-13-8,0 0 1,0 0-1,0 0 0,0 0 1,0 0-1,0 0 0,0 0 1,-1 0-1,1 0 0,0 0 1,0 0-1,0 0 0,0 1 1,0-1-1,0 0 0,0 0 1,0 0-1,0 0 1,0 0-1,0 0 0,0 0 1,0 0-1,0 0 0,0 0 1,-1 0-1,1 0 0,0 0 1,0 1-1,0-1 0,0 0 1,0 0-1,0 0 0,0 0 1,0 0-1,0 0 0,0 0 1,0 0-1,0 0 0,0 1 1,0-1-1,0 0 0,0 0 1,0 0-1,1 0 1,-1 0-1,0 0 0,0 0 1,0 0-1,0 0 0,0 0 1,0 0-1,0 1 0,0-1 1,0 0-1,0 0 0,0 0 1,0 0-1,0 0 0,0 0 1,0 0-1,1 0 0,-1 0 1,0 0-1,-14 4-94,-16 2 45,-118 6 31,-53 8-12,184-15 22,23 1 21,29 1 18,220-3 31,-143-5-170,-347 18-264,198-14 660,36-3 178,23-2-153,41-6 76,-37 3-351,0 2 0,1 0-1,-1 2 1,38 3-1,-64-2-34,0 0 0,0 0 0,0 0 0,0 0 0,0 0 0,-1 0 0,1 0 0,0 0 0,0 0 0,0 0 0,0 0 0,0 0 0,0 0 0,0 0 0,0 0 0,0 0 0,-1 0 0,1 0 0,0 0-1,0 1 1,0-1 0,0 0 0,0 0 0,0 0 0,0 0 0,0 0 0,0 0 0,0 0 0,0 0 0,0 0 0,0 0 0,0 1 0,0-1 0,0 0 0,0 0 0,0 0 0,0 0 0,0 0 0,0 0 0,0 0 0,0 0-1,0 0 1,0 1 0,0-1 0,0 0 0,0 0 0,0 0 0,0 0 0,0 0 0,0 0 0,0 0 0,0 0 0,0 0 0,0 0 0,0 1 0,0-1 0,0 0 0,0 0 0,0 0 0,1 0 0,-1 0 0,0 0 0,0 0-1,0 0 1,0 0 0,0 0 0,0 0 0,-14 8-32,-17 6-2,-34 8-18,21-8 32,2 1 0,-62 32 1,104-47 20,0 0 1,-1 0 0,1 0 0,-1 0 0,1 0-1,0 0 1,-1 0 0,1 1 0,0-1-1,-1 0 1,1 0 0,0 0 0,-1 0 0,1 1-1,0-1 1,0 0 0,-1 0 0,1 1 0,0-1-1,0 0 1,-1 1 0,1-1 0,0 0-1,0 1 1,0-1 0,0 0 0,-1 1 0,1-1-1,0 0 1,0 1 0,0-1 0,0 0-1,0 1 1,0-1 0,0 1 0,0-1 0,0 0-1,0 1 1,0-1 0,0 0 0,0 1-1,1-1 1,-1 0 0,0 1 0,0-1 0,1 1-1,20 8 57,33-2 32,-7-7-54,-66 1-63,0 1 0,-1 1 0,1 1 0,0 0 0,0 1 1,-25 12-1,44-17 16,0 0 1,-1 0 0,1 0 0,0 0 0,0 0-1,0 0 1,0 0 0,-1 0 0,1 0-1,0 0 1,0 0 0,0 0 0,0 0 0,0 0-1,-1 0 1,1 0 0,0 0 0,0 1 0,0-1-1,0 0 1,0 0 0,0 0 0,-1 0-1,1 0 1,0 0 0,0 1 0,0-1 0,0 0-1,0 0 1,0 0 0,0 0 0,0 1-1,0-1 1,0 0 0,0 0 0,0 0 0,0 0-1,0 1 1,0-1 0,0 0 0,0 0-1,0 0 1,0 0 0,0 1 0,0-1 0,0 0-1,0 0 1,0 0 0,0 0 0,0 0 0,0 1-1,1-1 1,-1 0 0,0 0 0,0 0-1,13 5-1037,17 0-1877,-21-5 1159,-1 0 0,1-1 0,-1 0-1,1-1 1,-1 1 0,15-7 0,0 0-1664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5.2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24 155 712,'10'-5'685,"-1"-1"0,-1 0 1,1-1-1,-1 0 0,0 0 0,-1-1 0,1 0 1,6-10-1,25-25 3554,-62 105-2375,-2-13-1809,2 1 0,2 2 0,2 0 0,-13 62 0,42-147 28,25-55 1,-3 12-125,-15 25 28,-8 22 2,2 1-1,0 0 1,1 1-1,17-25 1,-29 51 9,1 1 1,-1-1 0,0 1 0,0 0-1,0-1 1,1 1 0,-1 0 0,0-1-1,1 1 1,-1 0 0,0 0 0,1-1-1,-1 1 1,0 0 0,1 0 0,-1 0-1,0-1 1,1 1 0,-1 0 0,1 0-1,-1 0 1,0 0 0,1 0 0,-1 0-1,1 0 1,-1 0 0,1 0 0,-1 0-1,0 0 1,1 0 0,-1 0 0,1 0-1,-1 0 1,0 0 0,1 1 0,13 14-22,3 25 1,-16-39 19,55 153 169,1 1-3272,-41-126-2609,-12-27 3242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19 249 420,'-1'2'146,"1"-1"-1,0 1 0,0 0 1,0 0-1,0 0 1,0 0-1,0 0 1,1-1-1,-1 1 1,1 0-1,-1 0 1,1 0-1,-1-1 1,1 1-1,0 0 1,0-1-1,0 1 1,0 0-1,0-1 0,0 1 1,1-1-1,-1 0 1,0 1-1,1-1 1,-1 0-1,1 0 1,-1 0-1,1 0 1,0 0-1,-1 0 1,1-1-1,0 1 1,0 0-1,-1-1 0,1 1 1,0-1-1,0 0 1,0 0-1,0 0 1,0 0-1,-1 0 1,1 0-1,0 0 1,0 0-1,2-1 1,3-1-52,-1 0-1,0 0 1,0 0 0,1 0 0,-1-1 0,-1 0 0,1-1 0,0 1-1,-1-1 1,0 0 0,10-9 0,-9 5-60,1 0-1,-2 0 0,1-1 1,-1 0-1,0 0 1,-1 0-1,0-1 1,0 1-1,-1-1 1,0 0-1,-1 0 1,0 0-1,-1 0 1,0 0-1,-1-1 1,0 1-1,0 0 0,-1 0 1,0 0-1,-5-18 1,5 26-33,-1-1 1,1 1-1,-1-1 1,0 1-1,0 0 1,0 0-1,0 0 0,0 0 1,0 0-1,0 0 1,-1 1-1,1-1 1,-1 1-1,1-1 1,-1 1-1,1 0 1,-1 0-1,0 0 0,0 0 1,1 1-1,-1-1 1,0 1-1,0 0 1,0 0-1,0 0 1,0 0-1,1 0 0,-1 0 1,0 1-1,-5 1 1,2-1 0,0 0 0,0 1 0,-1-1 0,1 2 0,0-1 0,1 0 0,-1 1 0,0 0 1,1 1-1,-1-1 0,1 1 0,-8 8 0,7-3 68,1 0 0,0 0 0,1 0 1,0 1-1,1 0 0,0-1 0,0 1 0,1 0 0,0 1 1,1-1-1,0 0 0,1 1 0,0-1 0,0 0 1,1 1-1,1-1 0,0 0 0,0 0 0,1 0 0,0 0 1,1-1-1,9 19 0,-12-26-51,0 0 1,1 0 0,-1-1-1,1 1 1,-1 0-1,1-1 1,0 1-1,-1-1 1,1 1-1,0-1 1,0 0-1,0 0 1,0 0-1,0 0 1,0 0-1,1 0 1,-1 0-1,0-1 1,0 1-1,1-1 1,-1 0-1,0 0 1,0 1-1,1-2 1,-1 1-1,0 0 1,1 0-1,-1-1 1,0 1-1,0-1 1,1 0-1,-1 1 1,0-1-1,0 0 1,0 0-1,0-1 1,0 1-1,0 0 1,0-1-1,2-2 1,2 0-5,0-1 1,-1 0-1,1 0 1,-1 0-1,0-1 1,-1 0 0,1 0-1,-1 0 1,0 0-1,-1-1 1,4-8-1,-3 4 106,8-31 977,-9 16 3457,29 62-2490,-25-26-1979,0 1-1,-2 1 1,1-1 0,-2 1 0,1 0 0,-2 0 0,4 14-1,-3-9-352,0 0-1,14 29 0,-18-45 22,1 0 0,0 1 0,-1-1 0,1 0 0,0 1-1,0-1 1,0 0 0,0 0 0,0 0 0,0 0 0,0 0 0,0 0 0,0 0-1,1 0 1,-1-1 0,0 1 0,0 0 0,1-1 0,-1 1 0,1-1 0,-1 1 0,0-1-1,3 0 1,-1 0-610,1 0 0,-1 0-1,1-1 1,-1 1 0,0-1-1,1 0 1,-1 0 0,0-1-1,4-1 1,11-5-2285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5.8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1 261 1704,'27'5'1060,"0"-2"0,0-1 0,29-1 0,-5-3-1780,1-2 0,92-20 0,-100 10 201,-42 14 517,0-1 0,0 1 0,0-1-1,-1 0 1,1 0 0,0 0 0,0 0-1,-1 0 1,1 0 0,-1 0 0,1 0 0,-1-1-1,0 1 1,1 0 0,-1-1 0,0 1-1,0-1 1,0 0 0,0 1 0,1-4-1,-2 4 39,-1 0 0,1 0 0,-1 0 0,1 0 0,-1 1 0,0-1 0,1 0 0,-1 0 0,0 1 0,0-1 0,0 0 0,1 1 0,-1-1 0,0 1 0,0-1 0,0 1 0,0 0 0,0-1 0,0 1 0,0 0 0,0-1 0,0 1 0,0 0 0,0 0 0,0 0 0,0 0 0,-2 0 0,-32 0 720,22 2-498,-1 0-1,0 2 1,1-1 0,0 1 0,-25 12-1,35-15-223,-1 1-1,1 0 1,-1-1-1,1 1 0,-1 0 1,1 1-1,0-1 1,0 0-1,0 1 0,1 0 1,-1 0-1,1 0 1,-1 0-1,1 0 0,0 0 1,0 1-1,0-1 1,1 1-1,-1-1 0,1 1 1,0-1-1,0 1 0,0 0 1,0 0-1,0 7 1,1-9-21,1 0 0,-1 0 0,0 0 0,1 0 0,-1 0 1,1-1-1,-1 1 0,1 0 0,0 0 0,0-1 0,0 1 0,0 0 0,0-1 1,0 1-1,0-1 0,1 0 0,-1 1 0,0-1 0,1 0 0,-1 0 1,1 0-1,0 0 0,2 2 0,0-2 0,0 0 1,1 0-1,-1 0 0,0 0 0,0-1 1,0 1-1,1-1 0,-1 0 0,0-1 1,6 0-1,3-1 0,0-1-1,0-1 1,0 0 0,-1-1 0,23-12 0,-25 10 68,-2 0-1,1 0 1,-1-1 0,0 0 0,0-1 0,-1 0 0,0 0 0,-1-1 0,0 1-1,0-1 1,-1-1 0,-1 1 0,1-1 0,-2 0 0,1 0 0,-2 0-1,1 0 1,-2 0 0,1-1 0,-2 1 0,1-1 0,-2 1 0,1 0-1,-2-1 1,1 1 0,-1 0 0,-6-15 0,8 25-51,0 1 1,0-1 0,0 1-1,0 0 1,0-1-1,0 1 1,0-1-1,0 1 1,-1-1-1,1 1 1,0 0 0,0-1-1,-1 1 1,1-1-1,0 1 1,-1 0-1,1-1 1,0 1-1,-1 0 1,1-1 0,0 1-1,-1 0 1,1 0-1,-1-1 1,1 1-1,-1 0 1,1 0-1,0 0 1,-1 0-1,1 0 1,-1-1 0,1 1-1,-1 0 1,0 0-1,-11 13 381,-3 24-151,13-22-239,0 0-1,2 1 1,-1-1-1,2 0 1,0 1 0,1-1-1,0 0 1,2 0-1,-1 0 1,2 0 0,0-1-1,1 1 1,0-1-1,1-1 1,9 14-1,-15-26-83,0 1-1,0-1 0,0 1 1,0-1-1,0 0 0,0 1 0,0-1 1,1 0-1,-1 0 0,1 0 1,-1 0-1,1 0 0,-1-1 0,1 1 1,-1 0-1,1-1 0,0 1 1,-1-1-1,1 1 0,0-1 0,-1 0 1,1 0-1,0 0 0,0 0 0,-1 0 1,1 0-1,3-1 0,-1 0 2,0 0-1,0-1 0,0 0 0,0 0 0,0 0 0,0 0 1,-1-1-1,1 1 0,4-5 0,-8 52 2740,-1-42-2771,1-1 1,0 1-1,0-1 0,-1 1 0,1-1 1,1 1-1,-1-1 0,0 1 0,1-1 0,-1 1 1,1-1-1,0 1 0,-1-1 0,1 0 1,2 4-1,-2-6-31,-1 1-1,0-1 1,1 0-1,-1 1 1,0-1 0,1 0-1,-1 0 1,1 1 0,-1-1-1,1 0 1,-1 0-1,0 0 1,1 0 0,-1 0-1,1 0 1,-1 1 0,1-1-1,-1 0 1,1 0-1,-1 0 1,1 0 0,-1-1-1,1 1 1,-1 0 0,1 0-1,-1 0 1,0 0-1,2-1 1,18-18-4197,-11 6 1859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6.1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24 1956,'-5'-9'1628,"3"3"-532,2 0-400,-2 4-319,-1 4-293,3 2-308,3 0-437,-1 2-603,0 3-376,1 5-200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6.6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31 1380,'0'-1'301,"0"0"0,0 0 0,0 0 0,0 1 0,0-1-1,0 0 1,0 0 0,0 0 0,0 0 0,1 0 0,-1 1 0,0-1 0,1 0 0,-1 0 0,1 1-1,-1-1 1,1 0 0,-1 0 0,1 1 0,-1-1 0,1 1 0,0-1 0,0 0 0,19 0 2000,-17 2-2269,0 0 0,0 0 0,-1 0 0,1 1 0,0-1 0,-1 1 0,1-1 0,-1 1 0,1 0 0,-1 0-1,0 0 1,3 4 0,1 6-22,-1 0-1,0 0 1,-1 0 0,0 0-1,-1 1 1,0 0-1,1 20 1,9 36 52,-13-69-58,0 1 0,0-1 0,0 0 0,0 0 1,0 0-1,0 0 0,0 0 0,0 0 0,0 0 0,0 1 0,0-1 0,0 0 0,0 0 0,0 0 0,0 0 1,0 0-1,0 0 0,0 1 0,0-1 0,0 0 0,0 0 0,0 0 0,1 0 0,-1 0 0,0 0 0,0 0 1,0 0-1,0 0 0,0 0 0,0 0 0,0 1 0,0-1 0,1 0 0,-1 0 0,0 0 0,0 0 1,0 0-1,0 0 0,0 0 0,0 0 0,0 0 0,1 0 0,-1 0 0,0 0 0,0 0 0,0 0 0,0 0 1,0 0-1,0 0 0,0 0 0,1 0 0,-1 0 0,0-1 0,0 1 0,0 0 0,0 0 0,0 0 0,0 0 1,0 0-1,0 0 0,1 0 0,-1 0 0,0 0 0,6-12 163,3-16 0,-6 14-118,0-1 0,0 1 1,2 0-1,0 0 0,0 1 0,13-23 0,-16 33-41,-1 1-1,0-1 0,1 1 0,0 0 1,-1 0-1,1 0 0,0 0 0,0 0 1,0 0-1,1 0 0,-1 1 0,0-1 1,1 1-1,-1 0 0,1-1 0,-1 1 0,1 0 1,-1 1-1,1-1 0,0 0 0,0 1 1,-1-1-1,1 1 0,0 0 0,0 0 1,-1 0-1,1 0 0,0 1 0,0-1 1,-1 1-1,1 0 0,0-1 0,-1 1 0,1 0 1,-1 1-1,1-1 0,-1 0 0,1 1 1,-1-1-1,0 1 0,0 0 0,0 0 1,3 2-1,-1 1-7,0-1 0,0 1 0,-1 0 0,1 0 1,-1 0-1,0 1 0,0-1 0,-1 1 0,1 0 0,-1-1 1,-1 1-1,1 0 0,-1 0 0,0 0 0,0 0 1,-1 1-1,0-1 0,0 0 0,0 0 0,-1 0 0,0 0 1,0 0-1,-3 9 0,4-15 5,0 0 1,0 0 0,0 0-1,0 0 1,0 0 0,-1 0-1,1 0 1,0 0 0,0 0-1,0 0 1,0 0 0,0 0-1,0 0 1,-1 0 0,1 0-1,0 0 1,0 0 0,0 0-1,0 0 1,0 0 0,3-17 42,6-1 55,0 1 1,23-32 0,-27 42-28,0 1 0,1 0 0,0 0 0,0 0-1,0 0 1,1 1 0,-1 0 0,1 1 0,13-7 0,-19 10-65,0 1 0,-1-1 0,1 1 1,0 0-1,0 0 0,0-1 0,0 1 1,0 0-1,0 0 0,0 0 0,0 0 1,0 0-1,0 0 0,0 0 1,0 1-1,0-1 0,0 0 0,0 1 1,0-1-1,0 0 0,0 1 0,-1-1 1,1 1-1,0-1 0,0 1 0,0-1 1,1 2-1,0 1 6,-1-1 0,1 1 1,-1-1-1,1 1 0,-1-1 0,0 1 1,0 0-1,0 0 0,1 4 0,3 63 239,-5-68-242,-2 16 78,1-16-71,0 1 0,1-1-1,-1 0 1,1 0 0,0 0 0,-1 1 0,1-1 0,0 0 0,0 1 0,1-1 0,-1 0 0,0 0 0,1 0-1,-1 1 1,1-1 0,0 0 0,1 4 0,2-9 24,-1 0-1,0 0 1,0 0 0,0 0-1,0 0 1,0 0 0,-1-1-1,1 1 1,3-9 0,7-11 16,-5 8-40,0 0 0,1 0 1,1 1-1,0 0 0,1 1 1,0 0-1,26-22 0,-36 35-8,0-1 0,-1 0 1,1 1-1,0-1 0,0 1 0,0 0 0,0-1 0,0 1 0,0 0 0,0-1 1,0 1-1,0 0 0,0 0 0,0 0 0,0 0 0,0 0 0,0 0 1,0 0-1,0 0 0,0 0 0,0 1 0,0-1 0,0 0 0,0 1 1,0-1-1,0 0 0,0 1 0,0-1 0,1 2 0,0 0 26,0 0-1,0 1 0,0-1 1,-1 0-1,1 1 1,-1 0-1,1-1 1,-1 1-1,0 0 0,1 3 1,1 5 69,0 1 1,-1-1 0,0 1-1,0 14 1,-2-20-250,-1 0 0,1-1 0,-1 1 0,-1-1-1,1 1 1,-1-1 0,-2 6 0,3-10-38,1 0-1,-1 0 0,1 0 0,-1 0 1,0 0-1,1 0 0,-1 0 1,0 0-1,0 0 0,1-1 0,-1 1 1,0 0-1,0-1 0,0 1 0,0 0 1,0-1-1,-2 1 0,2-1-113,0 0 0,0 0 0,0 0 0,0 0 0,0 0 0,0 0 0,-1 0 0,1-1 0,0 1 1,0 0-1,0-1 0,0 1 0,0-1 0,0 0 0,1 1 0,-1-1 0,0 1 0,0-1 0,0 0 0,0 0 0,1 0 0,-2-1 0,-3-6-2553,3-4 34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6.9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73 440,'-7'-18'2504,"0"3"37,0 3-649,2 1-532,3 3-328,2 4-272,2 0-252,0 4-288,3 4-320,4 0-320,1 4-312,-1 1-332,2-3-740,3 2-413,-2 5-211,4 3-20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7.3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 1 1644,'-13'0'3281,"-8"2"1033,21-1-4280,0 0-1,0 0 1,0 0 0,0 1 0,0-1 0,0 0 0,0 0 0,0 0 0,0 0-1,1 0 1,-1 1 0,1-1 0,-1 0 0,0 0 0,1 0 0,0 0-1,-1 0 1,1 0 0,0 0 0,-1-1 0,1 1 0,0 0 0,1 1 0,6 8 145,1 0 1,1-1 0,17 15 0,-19-19-147,-1 0 0,-1 1 0,1 0 0,-1 0 1,0 1-1,0 0 0,-1 0 0,0 0 0,0 1 0,0-1 0,3 9 0,-8-14-31,0-1-1,1 0 0,-1 0 1,0 1-1,0-1 0,0 0 1,1 0-1,-1 1 0,-1-1 1,1 0-1,0 1 0,0-1 1,0 0-1,-1 0 0,1 1 1,-1-1-1,1 0 0,-1 0 1,1 0-1,-1 0 0,0 1 0,1-1 1,-1 0-1,0 0 0,-1 1 1,-1 0 0,0 0 1,1 0-1,-1 0 0,-1-1 1,1 1-1,0-1 0,0 0 1,0 0-1,-6 1 1,-5 1 17,-1-1 0,0 0 0,-18-1 0,-12-6 808,45 5-805,0 0-1,0 0 1,-1 0 0,1 0-1,0 0 1,0 0 0,0 0-1,-1 0 1,1 0 0,0 0-1,0 0 1,0 0 0,0 0-1,-1 0 1,1 0 0,0-1-1,0 1 1,0 0 0,0 0-1,-1 0 1,1 0 0,0 0 0,0-1-1,0 1 1,0 0 0,0 0-1,0 0 1,0 0 0,0-1-1,-1 1 1,1 0 0,0 0-1,0 0 1,0-1 0,0 1-1,0 0 1,0 0 0,0 0-1,0-1 1,0 1 0,0 0-1,0 0 1,0 0 0,0-1-1,1 1 1,-1 0 0,0 0-1,0-1 1,21-10 714,79-18-206,-79 24-600,1 0 1,-1-1-1,0-1 1,-1-2-1,39-20 1,-58 28 64,0 1 1,1-1-1,-1 0 1,0 0-1,1 0 1,-1 0-1,0 0 1,0 0-1,0-1 1,0 1-1,0 0 1,0-1-1,0 1 1,0 0-1,-1-1 1,1 1-1,0-1 1,-1 1-1,1-1 1,-1-2 0,0 3-3,0 0 1,0 0 0,0 0 0,-1 0 0,1 0 0,-1 0 0,1 0 0,-1 0 0,1 0 0,-1 0 0,1 0 0,-1 1 0,0-1 0,1 0-1,-1 0 1,0 1 0,0-1 0,0 0 0,1 1 0,-1-1 0,0 1 0,-2-2 0,1 1-1,0 0 0,0 0 0,0 1 0,-1-1 0,1 0 0,0 1 0,0-1 0,-1 1 0,1 0 0,0 0 0,-1 0 0,1 0 0,0 0 0,-1 0 0,1 1 0,0-1 0,-1 1 0,1-1 0,0 1 0,0 0 0,0 0 0,0 0 0,0 0 0,0 0 0,-2 2 0,3-2 6,1 0 1,0 0-1,-1-1 0,1 1 0,0 0 0,0 0 1,0 0-1,0 0 0,-1 0 0,1-1 0,0 1 1,0 0-1,1 0 0,-1 0 0,0 0 0,0 0 0,0-1 1,1 1-1,-1 0 0,0 0 0,1 0 0,-1-1 1,0 1-1,1 0 0,-1 0 0,1-1 0,0 1 1,-1 0-1,2 0 0,22 23 10,-21-21-8,24 18 11,-21-18-12,-1 0 0,0 1 1,0 0-1,0 0 0,0 0 1,-1 0-1,1 1 1,-1 0-1,0 0 0,-1 0 1,1 0-1,-1 1 0,3 6 1,-6-10-4,0 0 0,-1 0 0,1 0 0,0 0 1,-1 0-1,0 0 0,1 0 0,-1-1 0,0 1 1,0 0-1,0 0 0,0 0 0,0-1 0,0 1 1,-1 0-1,1-1 0,0 1 0,-1-1 0,1 0 1,-1 1-1,0-1 0,1 0 0,-1 0 0,0 0 1,0 0-1,-3 1 0,2 0 40,0-1-1,0 1 1,0-1-1,-1 0 1,1 1 0,0-2-1,-1 1 1,1 0 0,-1-1-1,1 1 1,0-1-1,-1 0 1,1 0 0,-1 0-1,-4-1 1,8 0-14,-1 1-1,0-1 1,1 1 0,-1-1 0,1 0-1,0 1 1,-1-1 0,1 1-1,0-1 1,-1 0 0,1 1 0,0-1-1,-1 0 1,1 1 0,0-1-1,0 0 1,0 1 0,0-1-1,0 0 1,0 0 0,0 1 0,0-1-1,0 0 1,0 1 0,0-1-1,0 0 1,1 0 0,-1 1 0,0-1-1,0 0 1,1 1 0,-1-1-1,0 1 1,1-1 0,-1 0 0,1 1-1,-1-1 1,1 1 0,-1-1-1,1 1 1,-1-1 0,1 1 0,1-1-1,22-23 363,4 5-206,59-32 0,-78 46-187,1 1-1,-1 0 0,0 0 0,1 1 1,0 1-1,0-1 0,0 2 0,0-1 0,0 1 1,0 1-1,12 0 0,-20 1 1,0-1 0,0 0-1,0 1 1,0-1 0,0 1 0,0 0-1,0 0 1,-1 0 0,1 0-1,0 0 1,0 0 0,-1 0 0,1 0-1,-1 1 1,1-1 0,-1 1 0,1-1-1,-1 1 1,0 0 0,0-1 0,0 1-1,0 0 1,0 0 0,0 0-1,0 0 1,-1 0 0,1-1 0,-1 1-1,1 1 1,-1-1 0,0 0 0,0 0-1,0 0 1,0 0 0,0 3-1,-2 9-14,0 0 0,-1 0 0,0 0 0,-7 17 0,1-1 23,6-9-697,8-28-2569,11-37-3159,-9 22 3872,2-3 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7.7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79 1044,'-2'-16'2336,"0"1"-288,-3 1-507,3 3-385,2 3-252,0 2-216,0 0-196,0 4-200,2 2-212,0 0-256,1 4-232,1 2-236,1 2-204,-1 1-272,6-3-456,-3 4-409,4 1-159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48.1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29 1600,'-3'12'803,"0"-1"0,0 1 0,1-1 0,1 1 0,-1 0 0,2-1 0,1 19 0,-1-27-727,1 0 1,0 0-1,0-1 0,0 1 0,0 0 0,0 0 0,1 0 0,-1-1 0,1 1 1,0-1-1,0 1 0,-1-1 0,2 0 0,-1 0 0,0 0 0,0 0 1,1 0-1,-1 0 0,1 0 0,-1-1 0,1 1 0,0-1 0,0 0 1,0 0-1,-1 0 0,1 0 0,0-1 0,0 1 0,0-1 0,0 0 0,0 1 1,0-1-1,0-1 0,5 1 0,-2-1-53,1 1 0,0-1 0,-1 0 0,1-1 0,0 1 0,-1-1 0,0-1 0,1 1 0,-1-1 0,0 0 0,10-7 0,-14 9-24,-1-1 1,1 1 0,-1 0 0,1-1 0,-1 1 0,1-1-1,-1 0 1,0 1 0,0-1 0,0 0 0,0 0-1,0 0 1,0 1 0,0-1 0,-1 0 0,1 0 0,-1 0-1,1 0 1,-1-1 0,0 1 0,0 0 0,0 0 0,0 0-1,0 0 1,0 0 0,-1 0 0,1 0 0,-1 0-1,1 0 1,-1 0 0,0 0 0,0 0 0,1 0 0,-2 0-1,1 1 1,0-1 0,0 0 0,0 1 0,-1-1 0,1 1-1,-1-1 1,-2-1 0,0-1-6,-1 0 0,-1 0 0,1 0 0,0 1 0,-1 0 0,0 0 0,0 0 0,0 1 0,0 0 0,0 0 0,0 0 0,-1 1-1,-10-1 1,14 1 7,1 1 0,-1 0 0,0 0-1,0 0 1,0 0 0,1 0-1,-1 0 1,0 1 0,0-1 0,1 1-1,-1 0 1,0 0 0,1 0 0,-1 0-1,1 0 1,-1 0 0,1 1-1,-1 0 1,1-1 0,0 1 0,0 0-1,0 0 1,0 0 0,0 0 0,0 0-1,1 0 1,-1 1 0,1-1-1,0 1 1,-1-1 0,1 1 0,0-1-1,-1 4 1,2-4 12,0 0 1,0 1-1,0-1 1,1 0-1,-1 1 1,0-1-1,1 0 1,-1 0-1,1 0 1,0 0-1,0 1 1,0-1-1,0 0 1,0 0-1,0-1 1,0 1-1,1 0 1,-1 0-1,1-1 1,-1 1-1,1 0 1,0-1-1,0 0 1,0 1-1,-1-1 1,1 0-1,0 0 1,1 0-1,-1 0 1,0 0-1,3 0 1,4 3 19,0-1 1,1-1-1,-1 0 1,0 0-1,1-1 1,10 1-1,-9-2-3,-1-1 0,1 0-1,-1 0 1,1-1 0,-1-1-1,0 0 1,0 0 0,0-1 0,0 0-1,-1 0 1,0-1 0,0-1 0,0 1-1,0-2 1,-1 1 0,0-1 0,0 0-1,-1-1 1,13-16 0,-19 24-9,0-1-1,0 1 1,0 0 0,0-1 0,0 1 0,0 0-1,0 0 1,0 0 0,0 0 0,0 0-1,0 0 1,0 0 0,0 0 0,0 0 0,0 0-1,0 1 1,0-1 0,0 0 0,0 1 0,-1-1-1,1 1 1,0-1 0,0 1 0,0-1 0,1 2-1,34 20-53,-23-13 146,48 24 1592,-20-66 3186,-4-5-3791,-32 32-1012,1-1-1,-1 1 0,1 0 0,0 0 0,0 1 0,1 0 0,0 0 0,0 0 0,0 1 0,14-6 0,-20 10-75,0 0 1,0 0-1,0 0 0,0 0 1,1 0-1,-1 0 0,0 0 1,0 1-1,0-1 1,0 0-1,0 1 0,0-1 1,0 0-1,0 1 0,0 0 1,0-1-1,0 1 0,0 0 1,0-1-1,0 1 1,-1 0-1,1 0 0,0 0 1,0-1-1,-1 1 0,1 0 1,-1 0-1,1 0 0,-1 0 1,1 0-1,-1 0 0,0 1 1,1-1-1,-1 0 1,0 0-1,0 0 0,0 0 1,0 0-1,0 2 0,2 57-567,-2-41-467,7 20-3641,6-1-4377,-10-32 7049,1 7-1448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56.3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0 217 712,'83'-216'9253,"-78"258"-8072,-26 121-1052,0 15 87,20-156-978,1-1 1,1 0-1,1 1 1,1-1-1,1 0 0,8 26 1,-7-31-1419,2-5-152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56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18 216 1528,'-2'-1'238,"1"1"0,0-1-1,0 0 1,0 0 0,0 0-1,0 0 1,0 0 0,0-1 0,0 1-1,0 0 1,0 0 0,0-1 0,1 1-1,-1 0 1,1-1 0,-1 1-1,1-1 1,-1 1 0,1-1 0,0 1-1,0 0 1,0-3 0,0 0 32,0 0 1,1 0 0,-1 0-1,1-1 1,0 1-1,1 0 1,2-7 0,4-5 87,1 0 0,19-26 0,-26 39-201,3-3-129,0 0 1,0 1-1,0-1 0,1 1 0,-1 0 0,2 0 0,-1 1 1,0 0-1,1 0 0,-1 1 0,1-1 0,0 1 1,14-3-1,-18 5-102,0 0 1,0 1-1,0 0 1,-1 0-1,1 0 1,0 0-1,0 0 1,0 0-1,0 1 1,-1 0-1,1-1 1,0 1-1,-1 0 1,1 0-1,0 0 1,3 3-1,-3-2-144,-1 1 0,1-1 0,-1 1 0,1 0 0,-1 0 0,0 0 0,0 0 0,0 0 0,-1 0 0,1 0 0,-1 1 0,0-1 0,1 1 0,-1-1 0,-1 1 0,1 3 0,4 34-3359,-5-20 1707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57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24 172,'-29'0'4761,"30"-3"-2644,17-3-1760,71-3-104,153 4 0,-221 5 94,-32 1-298,-1 0 0,1 0 0,0 1 0,0 1-1,0 0 1,1 1 0,-1-1 0,1 2 0,0 0 0,0 0 0,-18 13-1,21-14-18,1 1-1,0 1 0,-1-1 1,2 1-1,-1 0 0,1 0 1,0 1-1,0-1 0,0 1 1,1 0-1,0 1 0,1-1 1,0 1-1,0-1 0,0 1 1,-2 16-1,5-23-15,-1 0-1,1 0 1,0 0 0,0 0-1,0 0 1,0 0 0,0 1 0,0-1-1,1 0 1,-1 0 0,0 0 0,0 0-1,1 0 1,-1 0 0,1 0-1,-1 0 1,1-1 0,-1 1 0,1 0-1,-1 0 1,1 0 0,0 0 0,0-1-1,-1 1 1,1 0 0,0 0-1,1 0 1,0 0 15,1 0-1,-1-1 1,0 1 0,1-1-1,-1 1 1,1-1 0,-1 0-1,1 0 1,-1 0-1,0 0 1,5-1 0,6-1 78,0-2 1,1 1-1,14-8 1,-25 10-97,12-4 275,0-2-1,0 0 0,0 0 0,-1-1 1,0-1-1,22-19 0,-42 34 729,1-3-941,1 0-1,1 0 0,-1 1 1,0 0-1,1-1 1,0 1-1,0 1 0,0-1 1,0 0-1,1 1 1,-1-1-1,1 1 0,-3 9 1,5-12-63,-1 1 0,1-1 1,-1 1-1,1-1 1,0 0-1,0 1 0,0-1 1,0 1-1,0-1 1,1 1-1,-1-1 0,1 0 1,0 1-1,-1-1 1,1 0-1,0 0 0,0 1 1,1-1-1,-1 0 0,0 0 1,1 0-1,1 2 1,0-2-3,0 0 0,0 0 1,0 0-1,0-1 1,0 0-1,0 1 1,1-1-1,-1 0 0,0-1 1,1 1-1,-1 0 1,0-1-1,1 0 0,3 0 1,6 0-50,-1-1 0,1-1-1,-1 0 1,0-1 0,1 0 0,-1-1 0,18-8 0,-20 5 45,1 1 0,-2-2 0,1 1 0,-1-1 0,0-1 1,-1 1-1,0-2 0,13-18 0,-37 69-21,11-32 54,1 0 1,1 0 0,-1 0-1,1 1 1,1-1 0,-2 17-1,4-24-21,0 1 0,0 0-1,1-1 1,-1 1 0,1 0-1,-1-1 1,1 1 0,0-1-1,0 1 1,1-1 0,-1 1-1,0-1 1,1 0 0,-1 0 0,1 0-1,0 1 1,0-2 0,0 1-1,0 0 1,0 0 0,0-1-1,0 1 1,0-1 0,1 1-1,-1-1 1,1 0 0,-1 0-1,1 0 1,3 0 0,5 3 12,0-2 1,1 0-1,-1 0 0,1-1 1,0 0-1,0-1 1,-1 0-1,1-1 1,0 0-1,-1-1 1,1-1-1,-1 0 0,0 0 1,20-9-1,-27 10-13,1 0-1,0 0 1,-1 0-1,1-1 1,-1 0-1,0 0 1,0 0-1,0 0 1,0-1-1,0 1 1,-1-1-1,0 0 1,0 0-1,0 0 1,0-1-1,0 1 1,-1-1-1,0 1 1,0-1-1,0 0 1,-1 0-1,1 0 1,-1 0-1,0 0 1,-1 0-1,1 0 1,-1 0-1,0 0 1,0 0-1,-1 0 1,1-1-1,-1 1 1,0 0-1,-1 0 1,-2-7-1,0-2 282,0 5 254,1 26-398,2-6-109,1 0-1,0 0 1,1 0 0,0 0 0,1 0-1,0 0 1,0-1 0,2 1-1,-1-1 1,9 18 0,-11-25-24,1 0 0,-1-1 0,1 1 0,0 0 0,0-1 0,0 1 0,0-1 0,0 0 0,0 1 0,1-1 0,-1 0 0,1 0 0,0-1 0,-1 1 0,1-1 0,0 1 0,0-1 0,0 0 0,0 0 0,0 0 0,0 0 0,1-1 0,-1 1 0,0-1 0,0 0 0,0 0 0,1 0 0,-1 0 0,0-1 0,0 1 0,0-1 0,0 0 0,0 0 0,1 0 0,-2 0 0,1 0 0,0-1 0,0 1 0,0-1 0,4-3 0,-3 1 48,1 0-1,-1-1 0,1 1 0,-1-1 1,-1 0-1,1 0 0,-1-1 0,0 1 1,0-1-1,0 1 0,-1-1 0,0 0 1,0 0-1,0 0 0,-1 0 0,0 0 1,0-1-1,0-10 0,-1 23-39,1 1-1,0-1 1,0 1-1,0-1 1,1 0-1,0 0 1,1 0-1,-1 0 1,1 0 0,0-1-1,0 1 1,1-1-1,4 6 1,-6-9-299,0 0 1,0 0 0,0 1 0,0-1 0,1-1-1,-1 1 1,1 0 0,0 0 0,-1-1 0,1 0-1,0 1 1,0-1 0,0 0 0,-1 0 0,1-1-1,0 1 1,1-1 0,-1 1 0,0-1 0,0 0-1,0 0 1,0 0 0,0-1 0,0 1 0,0-1-1,0 0 1,0 1 0,0-1 0,0-1 0,-1 1-1,1 0 1,5-4 0,-2 1-681,1-1 1,-1 0-1,1 0 1,-1-1-1,-1 1 0,9-12 1,1-5-1509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1060,'0'-15'1141,"-1"1"-135,1 0 0,0-1 1,1 1-1,1 0 1,0-1-1,1 1 1,0 0-1,6-13 0,-9 27-976,1 0-1,-1 0 0,1 1 0,-1-1 0,1 0 0,-1 0 1,1 1-1,-1-1 0,0 0 0,1 1 0,-1-1 1,1 0-1,-1 1 0,0-1 0,1 1 0,-1-1 0,0 0 1,0 1-1,1-1 0,-1 1 0,0-1 0,0 1 0,0-1 1,1 1-1,-1-1 0,0 1 0,0-1 0,0 1 1,0-1-1,0 1 0,0 0 0,0 0 0,6 22-40,1 15 190,-2-1 1,0 62-1,2 16 184,55 273 1294,-62-388-1658,0 1-1,0-1 0,1 1 1,-1 0-1,0-1 1,0 1-1,0 0 1,0-1-1,0 1 1,1 0-1,-1-1 1,-1 1-1,1 0 1,0 0-1,0-1 1,0 1-1,0 0 1,0-1-1,-1 1 1,1-1-1,0 1 1,0 0-1,-1-1 1,1 1-1,-1-1 1,1 1-1,0-1 1,-1 1-1,1-1 1,-1 1-1,1-1 1,-1 1-1,1-1 1,-1 1-1,0-1 1,1 0-1,-1 1 1,0-1-1,1 0 1,-2 0-1,1 0-174,-1 0 0,0-1 0,1 1 0,-1-1 0,1 1 0,-1-1 0,1 0 0,-1 0 0,1 1 0,-1-1 0,1 0 0,0 0 0,0-1 0,-1 1 0,1 0 0,-2-3 0,3 3-134,0 0 1,-1-1-1,1 1 0,0-1 1,0 1-1,0-1 1,0 1-1,0-1 1,0 1-1,0-1 0,1 1 1,-1-1-1,1 1 1,-1 0-1,1-1 0,-1 1 1,1-1-1,0 1 1,-1 0-1,1 0 1,0-1-1,2-1 0,-2 2-204,5-9-1681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58.2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21 172 484,'-3'-15'1928,"-12"-58"3986,12 53-2719,8 33 23,28 142-2621,-24-102-1554,2 0 0,19 52 1,-18-86-2127,-11-19 2909,0 1 1,0-1-1,-1 0 0,1 0 0,0 0 1,0 0-1,-1 0 0,1 0 0,0 0 1,0 0-1,-1 0 0,1 0 0,0 0 0,0-1 1,-1 1-1,1 0 0,0-1 0,-1 1 1,1 0-1,0-1 0,-1 1 0,1-1 1,0 1-1,-1-1 0,1 1 0,-1-1 1,1 0-1,9-9-2160</inkml:trace>
  <inkml:trace contextRef="#ctx0" brushRef="#br0" timeOffset="1">194 106 460,'1'-15'1809,"-1"7"-975,0 1 1,1-1-1,-1 1 1,2-1-1,-1 1 1,1-1-1,0 1 1,0 0-1,1 0 1,4-9-1,-6 16-796,-1 0 0,1 0 0,-1 0 0,1 0 0,-1 0 0,0 1-1,1-1 1,-1 0 0,1 0 0,-1 0 0,0 1 0,1-1 0,-1 0-1,0 1 1,1-1 0,-1 0 0,0 1 0,1-1 0,-1 0 0,0 1-1,0-1 1,0 0 0,1 1 0,-1-1 0,0 1 0,0-1 0,0 1-1,0-1 1,0 0 0,0 1 0,0-1 0,0 1 0,0-1 0,0 1-1,0 0 1,7 24 109,-6-21-42,12 68-342,-3 0-1,3 117 1,-13-119-2503,0-42-3237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58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29 103 216,'-3'-5'1616,"-16"-26"3566,18 29-4862,0 1 0,1 0 1,-1-1-1,0 1 1,1-1-1,-1 1 1,1-1-1,-1 1 0,1-1 1,0 1-1,0-1 1,0 1-1,0-1 1,0 1-1,0-1 1,0 1-1,0-1 0,1-1 1,2 2-169,0 0 1,1 0-1,-1 0 1,0 1 0,1-1-1,-1 1 1,0 0-1,1 0 1,3 0-1,5 0-26,69-14 47,-49 8-232,0 1-1,39-1 1,-65 21-181,-5-12 246,-1 0 1,1 0-1,0 0 1,0 0-1,0 0 1,0 0-1,1-1 1,-1 1-1,1-1 1,2 4-1,0-5 26,0 0-1,1 0 0,-1-1 0,0 0 0,0 0 0,0 0 1,0 0-1,1-1 0,-1 1 0,0-1 0,0 0 0,0 0 1,0-1-1,0 1 0,-1-1 0,1 0 0,0 0 1,-1 0-1,1-1 0,5-4 0,-22 55 1090,8-27-868,-10 39 163,0 0-397,-25 66 0,31-106-1231,0 0 0,-16 25-1,18-33-435,-1-1 0,-1 0-1,0-1 1,-18 16 0,4-8-1572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2:59.3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334 12 16,'1'0'129,"-1"0"0,0 0 0,0 0 0,1 0 0,-1 0 0,0 0 0,0 0 0,1-1 0,-1 1 0,0 0 0,1 0 0,-1 0 0,0 0 1,0 0-1,0 0 0,1-1 0,-1 1 0,0 0 0,0 0 0,0 0 0,1-1 0,-1 1 0,0 0 0,0 0 0,0 0 0,0-1 0,1 1 0,-1 0 0,0 0 0,0-1 0,0 1 0,0 0 0,0-1 0,0 1 0,0 0 0,0 0 0,0-1 0,0 1 0,0 0 1,0 0-1,0-1 0,0 1 0,0 0 0,0-1 0,-1 1 0,-14-3 2127,-25 7-949,23 1-1065,0 1 1,0 0-1,1 1 1,0 1-1,1 1 1,0 0-1,0 1 1,1 0 0,0 1-1,1 1 1,0 0-1,1 1 1,-16 20-1,21-23-115,0-1 0,0 1 1,1 0-1,1 1 0,0-1 0,0 1 0,1 0 1,0 0-1,1 0 0,0 1 0,1 0 0,0-1 0,1 1 1,0 0-1,1-1 0,0 1 0,1 0 0,0 0 1,1-1-1,1 1 0,3 12 0,-3-17-28,0-1-1,0 1 1,1-1-1,-1 0 0,1 0 1,1 0-1,-1 0 1,1-1-1,0 0 1,0 0-1,1 0 1,-1 0-1,1-1 1,12 7-1,-8-6-24,0-1 0,1 0 0,-1 0-1,1-1 1,0-1 0,0 1 0,1-2 0,-1 0-1,12 0 1,-8-1-56,0 0 0,0-2 0,-1 1 0,1-2 0,-1 0 0,1-1 0,-1 0 0,0-1 0,0-1 1,-1 0-1,0-1 0,0 0 0,0-1 0,21-18 0,-19 4-57,-15 22 36,0-1 1,1 1-1,-1-1 0,0 1 1,0-1-1,0 1 0,0-1 1,0 1-1,0-1 0,0 1 1,0-1-1,0 1 0,0-1 1,0 1-1,-1-1 0,1 1 1,0 0-1,0-1 0,0 1 1,-1-1-1,1 1 1,0-1-1,0 1 0,-1 0 1,1-1-1,0 1 0,-1-1 1,-1 0-2,0 1 1,0-1 0,0 1-1,1-1 1,-1 1-1,0 0 1,0 0 0,0 0-1,0 0 1,0 0 0,0 0-1,0 0 1,0 1 0,1-1-1,-1 1 1,0-1 0,0 1-1,0 0 1,1 0 0,-3 1-1,-2 1 33,0 1-1,1 0 0,0 0 0,0 0 1,0 0-1,0 1 0,1 0 0,0 0 1,0 0-1,-6 10 0,9-14-8,0 0 0,1 1 0,-1-1 0,0 1 0,0-1 0,1 1 0,-1-1 0,1 1 0,-1-1 0,1 1 0,0 0 0,0-1 0,0 1 0,0 0 0,0-1 0,0 1 0,0-1 0,0 1 0,1 0 0,-1-1 0,0 1 0,1-1 0,0 1 0,-1-1 0,1 1 0,0-1 0,0 1 0,-1-1 0,1 0 0,0 1 0,1-1 0,-1 0 0,0 0 0,0 0 0,0 0 0,1 0 0,-1 0 0,0 0 0,1 0 0,-1-1 0,1 1 0,-1 0-1,1-1 1,0 1 0,-1-1 0,1 0 0,2 1 0,9 2 67,0-1-1,1 0 0,-1-1 0,1-1 1,0 0-1,-1 0 0,1-2 0,23-4 1,-27 4-76,0 0 0,0-1 0,-1-1 0,1 1 0,0-2 0,-1 1 0,0-1 1,0-1-1,-1 1 0,0-1 0,1-1 0,7-8 0,-14 13-13,0 0 1,0-1-1,0 1 0,-1 0 0,1-1 1,-1 1-1,1-1 0,-1 0 0,0 1 0,0-1 1,0 0-1,-1 0 0,1 0 0,0 0 0,-1 1 1,0-1-1,0 0 0,0 0 0,0 0 1,0 0-1,-1 0 0,1 0 0,-1 0 0,1 0 1,-1 1-1,0-1 0,-1 0 0,1 0 1,0 1-1,-1-1 0,1 1 0,-1-1 0,0 1 1,0 0-1,0 0 0,0 0 0,0 0 1,-3-2-1,-2-2-8,-1 0 0,0 0 0,0 1 0,0 0 0,-1 1 0,0 0 0,0 0 0,0 1 0,0 0 0,-13-2 0,5 3 0,1 0 0,-1 2 0,0 0 0,1 0 1,-25 5-1,32-3 12,0 0 0,0 0 0,0 1 1,1 0-1,-1 0 0,1 1 0,0 0 0,0 1 1,0 0-1,0 0 0,-10 9 0,17-13-10,0-1 0,0 1 0,1 0-1,-1 0 1,0-1 0,0 1 0,0 0 0,0 0-1,1 0 1,-1 0 0,0 0 0,1 0 0,-1 0-1,1 0 1,-1 0 0,1 0 0,0 0 0,-1 0-1,1 0 1,0 0 0,0 1 0,-1-1 0,1 0-1,0 0 1,0 0 0,1 0 0,-1 1 0,0-1-1,0 0 1,0 0 0,1 0 0,-1 0 0,1 0-1,-1 0 1,1 0 0,-1 0 0,1 0 0,-1 0-1,1 0 1,0 0 0,0 0 0,-1 0 0,1 0-1,0-1 1,0 1 0,0 0 0,0-1 0,0 1-1,0-1 1,0 1 0,0-1 0,2 1-1,3 2-260,1-1-1,-1 1 1,1-1-1,0-1 0,0 0 1,-1 0-1,12 1 1,11-5-1883,1 0 1,-1-2-1,0-1 0,-1-1 1,45-18-1,-36 12-628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00.4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72 137 532,'-3'-7'6051,"2"7"-5850,1 0 1,0 0 0,0 0 0,-1 0-1,1 0 1,0 0 0,0-1-1,-1 1 1,1 0 0,0 0-1,0 0 1,-1 0 0,-14 6 3727,-9 12-1413,21-14-2367,0-1 1,1 1-1,-1 0 0,1 0 1,0 0-1,0 0 0,0 0 1,1 0-1,-1 1 0,1-1 1,0 1-1,0-1 0,1 1 1,0-1-1,-1 1 0,1-1 1,1 1-1,-1-1 0,1 1 1,-1-1-1,1 1 0,1-1 1,-1 0-1,0 1 0,1-1 1,4 7-1,-3-7-127,-1-1 0,1 0 0,0 0 1,0 0-1,0 0 0,0 0 0,0-1 0,1 1 0,-1-1 0,1 0 0,0 0 0,0-1 1,0 1-1,-1-1 0,1 1 0,0-1 0,1 0 0,-1-1 0,0 1 0,0-1 0,0 0 0,0 0 1,1 0-1,-1 0 0,0-1 0,0 0 0,0 0 0,7-2 0,-2 0-13,-1 0 0,1-1 0,-1 0 0,0 0 0,0-1 0,-1 0 0,1 0-1,-1-1 1,0 0 0,0 0 0,-1-1 0,0 1 0,0-1 0,6-11 0,-9 13-5,0-1 1,0 1-1,-1 0 0,0-1 1,0 0-1,-1 1 1,1-1-1,-1 0 0,0 0 1,-1 0-1,1 0 1,-1 0-1,0 0 0,-1 0 1,0 0-1,0 0 0,0 0 1,0 1-1,-1-1 1,0 0-1,0 1 0,-6-10 1,7 13-24,1 1 1,-1 0-1,0 0 0,0 0 1,1 0-1,-1 0 0,0 0 1,0 0-1,0 0 0,0 0 1,0 0-1,0 1 0,-1-1 1,1 0-1,0 1 0,0-1 1,-1 1-1,1-1 0,0 1 1,0 0-1,-1-1 0,1 1 1,0 0-1,-1 0 0,1 0 1,-1 0-1,1 0 0,0 0 1,-1 0-1,1 1 0,0-1 1,0 0-1,-1 1 0,1-1 1,0 1-1,0-1 0,-3 2 0,43 4-5772,9-9 3515,-41 2 2517,0 0 0,0 0 0,-1 1 0,1-1 0,0 2 0,0-1 0,0 1 0,0 0 0,-1 0 0,1 1 0,0 0-1,-1 0 1,1 1 0,7 4 0,-7-3-186,-1 0 0,0 1 0,0 0 0,0 0 0,-1 0 0,1 1 0,-1 0 0,-1 0 0,1 0-1,-1 1 1,0-1 0,-1 1 0,1 0 0,-1 0 0,-1 0 0,1 0 0,-1 1 0,-1-1 0,1 1-1,-1-1 1,-1 1 0,1 0 0,-1-1 0,0 1 0,-1-1 0,0 1 0,0 0 0,-4 11 0,3-17 546,2-12-244,6-20 9,-1 20-382,1 1 0,1-1-1,0 1 1,0 0-1,0 1 1,1 0 0,1 0-1,-1 1 1,1-1 0,1 2-1,14-9 1,16-6-840,67-26 0,-41 20-113,-58 24 906,4-1 149,-19 2 1781,-29 42-1234,29-34-606,0 0 0,1 1 0,-1 0 0,2 0 0,-1 0 0,1 1 0,0 0 0,0 0 0,1 0 0,1 1 0,-1-1 0,1 1 0,-4 18 0,6-24 9,1 1 0,-1 0 1,1 0-1,0-1 1,0 1-1,0 0 0,0 0 1,0-1-1,1 1 1,0 0-1,0 0 0,0-1 1,0 1-1,1-1 1,-1 1-1,1-1 0,0 0 1,0 1-1,0-1 1,0 0-1,1 0 0,-1 0 1,1-1-1,0 1 1,-1-1-1,1 1 0,0-1 1,1 0-1,-1 0 1,0 0-1,1-1 0,-1 1 1,1-1-1,-1 0 1,1 0-1,5 1 0,1 0-17,1-1 0,-1 0 0,1-1 0,0 0 0,-1-1 0,1 0 0,0-1 0,-1 0-1,1-1 1,-1 0 0,0 0 0,0-1 0,0 0 0,-1-1 0,1 0 0,13-10 0,-17 11-27,0 0 0,0-1 1,-1 0-1,1 0 0,-1 0 1,0 0-1,-1-1 0,1 1 1,-1-1-1,0 0 1,0-1-1,-1 1 0,0-1 1,0 0-1,0 1 0,-1-1 1,0 0-1,-1-1 1,1 1-1,-2 0 0,1 0 1,-1-1-1,0 1 0,0 0 1,-2-9-1,2 14 0,0 0 0,-1-1-1,1 1 1,-1 0 0,0 0 0,1 0-1,-1 0 1,0 0 0,-1 0 0,1 0-1,0 0 1,0 0 0,-1 0 0,1 1-1,-1-1 1,0 0 0,1 1 0,-1 0-1,0-1 1,0 1 0,0 0 0,0 0-1,0 0 1,0 0 0,0 0 0,0 0-1,0 1 1,-1-1 0,1 1 0,0 0-1,-5-1 1,5 1 13,0 1 0,1-1 0,-1 1-1,0 0 1,0 0 0,0-1 0,1 1 0,-1 0 0,1 0-1,-1 0 1,0 1 0,1-1 0,0 0 0,-1 1-1,1-1 1,0 0 0,0 1 0,0 0 0,0-1 0,0 1-1,0 0 1,0-1 0,0 1 0,1 0 0,-1 0 0,1 0-1,-1 0 1,1-1 0,0 1 0,0 0 0,0 0 0,0 0-1,0 0 1,0 0 0,0 0 0,1 0 0,0 3-1,0 0 65,0 1-1,0-1 0,0 1 0,1-1 0,0 1 0,0-1 0,1 0 0,-1 0 0,1 0 0,0 0 0,1 0 0,-1-1 0,1 1 0,0-1 1,8 7-1,-5-6-15,0 0 0,1-1 1,0 1-1,0-2 0,0 1 0,0-1 1,0-1-1,1 1 0,13 1 1,1-1-25,0-2-1,0 0 1,0-2 0,0 0 0,0-2 0,0 0 0,23-8 0,-32 8-29,0-2-1,-1 0 1,0 0 0,0-1-1,0-1 1,0 0 0,15-13 0,-24 18-3,-1-1 0,0 1 0,-1-1 0,1 1 0,0-1 0,-1 0 0,1 0 1,-1 0-1,0 0 0,0-1 0,0 1 0,-1-1 0,1 1 0,-1-1 0,0 1 1,0-1-1,0 0 0,0 0 0,0 1 0,-1-1 0,0 0 0,0 0 1,0 0-1,0 0 0,-1 1 0,1-1 0,-1 0 0,0 0 0,0 1 0,-1-1 1,1 1-1,-1-1 0,-2-3 0,2 3-4,-2 1 0,1-1 0,0 1 1,-1 0-1,1 0 0,-1 1 0,0-1 0,0 1 0,0-1 1,0 1-1,0 0 0,-1 1 0,1-1 0,0 1 0,-1 0 1,1 0-1,-9 0 0,11 0 4,0 1-1,0-1 1,0 1 0,0 0-1,-1 0 1,1 0 0,0 0-1,0 0 1,0 0 0,0 0-1,0 1 1,0-1 0,0 1-1,0 0 1,0 0 0,0-1-1,1 1 1,-1 0 0,0 0-1,0 1 1,1-1 0,-1 0-1,1 1 1,-1-1 0,1 1-1,-1-1 1,1 1 0,0-1 0,0 1-1,0 0 1,0 0 0,0 0-1,0 0 1,0 0 0,1 0-1,-1 0 1,1 0 0,-1 0-1,1 0 1,0 2 0,1 7-5,0-1-1,0 0 1,1 1 0,1-1 0,5 15 0,-5-19 6,-1 1-1,1-1 0,-2 1 1,1 0-1,-1 0 0,0 0 1,0 0-1,0 0 0,-1 0 1,0 0-1,-1 0 1,0 0-1,0 0 0,-3 9 1,2-8-105,-2 0 0,1 0 1,-1 0-1,0 0 0,-1-1 1,0 1-1,0-1 0,-1-1 1,1 1-1,-1-1 0,-1 0 1,1 0-1,-1-1 0,0 1 1,-9 3-1,9-5-586,-1-1-1,1 0 1,-1 0-1,0-1 1,0 0-1,0 0 1,0-1-1,0 0 1,0 0-1,-11-1 1,-85-2-7799,57 2 5680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00.9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413 31 2236,'0'-2'318,"-1"0"0,0 1 0,1-1-1,-1 0 1,0 0 0,0 1 0,0-1 0,0 0-1,0 1 1,-1-1 0,1 1 0,0-1-1,-1 1 1,1 0 0,-1 0 0,1-1 0,-1 1-1,0 0 1,-2-1 0,3 2-227,0 1 0,0-1 0,0 0-1,0 0 1,0 1 0,0-1 0,0 0 0,0 1 0,0-1 0,0 1 0,0-1 0,0 1-1,0 0 1,0-1 0,0 1 0,1 0 0,-1 0 0,0-1 0,0 1 0,1 0-1,-1 0 1,1 0 0,-1 0 0,0 1 0,-3 7-13,0-1 0,1 1 1,0 0-1,0 0 0,1 0 0,-2 14 1,3-2 20,1 0 0,1 1 1,1-1-1,8 33 0,-5-24-53,-5-28-44,1 0 0,-1 0 0,-1 0 0,1 1 0,0-1 0,0 0 1,-1 0-1,1 0 0,-1 0 0,0-1 0,1 1 0,-1 0 0,0 0 0,0 0 0,0-1 1,-1 1-1,1 0 0,0-1 0,-1 1 0,1-1 0,-1 1 0,1-1 0,-1 0 0,1 0 1,-1 1-1,0-1 0,0-1 0,0 1 0,1 0 0,-1 0 0,0-1 0,0 1 0,0-1 1,0 1-1,-4-1 0,-10 3 6,0 0 0,-1-2-1,-22 0 1,23 0 4,-7-2 6,0 0 0,-37-8 0,-35-1-96,87 12-1286,20 1-597,22 3-1532,-6-4 1068,6 0-73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01.2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22 1620,'7'2'2524,"-3"-2"-63,3 0-793,0 0-556,0 0-404,2-2-556,1-3-752,-3 1-888,0-4-2949,-5 4 1909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01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83 724,'3'-1'1129,"-1"0"0,0 0 0,0-1 0,1 1 0,-1-1 0,0 0 0,0 0 0,0 0 0,-1 1 0,4-6 0,6-12 4163,1-1-6115,6 3-10504,-11 12 7722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33.2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322 176 184,'-1'-10'837,"-1"0"1,0 0-1,0-1 1,-1 1-1,-1 1 1,1-1-1,-2 0 1,1 1-1,-8-11 0,-11-26 2307,13 26-183,10 20-2930,-1 0-1,1 0 1,0 0-1,0 0 1,0 0-1,0 0 1,0 0-1,0 0 1,-1 0-1,1 0 1,0 0-1,0 0 1,0 0-1,0 0 1,0 0-1,-1 0 1,1 0-1,0 0 1,0 0-1,0 0 1,0 0-1,0 0 1,-1 0-1,1 0 1,0 0-1,0 0 1,0 0-1,0 0 1,0 0-1,0 0 1,0 0-1,-1 1 1,1-1-1,0 0 1,0 0-1,0 0 1,0 0-1,0 0 1,0 0-1,0 0 1,0 1-1,0-1 0,0 0 1,0 0-1,0 0 1,0 0-1,0 0 1,0 1-1,0-1 1,0 0-1,0 0 1,0 0-1,0 0 1,0 0-1,0 1 1,0-1-1,0 0 1,-1 41 994,2-24-1194,23 763 4440,-1-589-3929,-5-64-32,-14-102 64,-3-44 104,-4-41-798,0 47 729,-1-7-2851,-5 2-5526,8 17 7529,-1 1 1,1-1-1,-1 1 1,1 0-1,-1 0 1,0-1-1,1 1 1,-1 0-1,1 0 0,-1 1 1,1-1-1,-1 0 1,1 0-1,-1 1 1,1-1-1,-1 1 1,1-1-1,-1 1 1,1 0-1,0-1 1,-1 1-1,1 0 1,0 0-1,0 0 0,-1 0 1,0 2-1,-6 2 908,0-1 0,-1 0-1,1 0 1,-1-1 0,0 1 0,0-2-1,0 0 1,0 0 0,-1 0-1,1-1 1,-1-1 0,1 1-1,0-2 1,-19-2 0,23 2-10,-1 0 0,1 0 0,0-1 0,0 0 0,0 0 0,0 0 1,0-1-1,1 0 0,-1 1 0,1-2 0,0 1 0,0 0 0,0-1 0,0 0 1,0 0-1,1 0 0,0 0 0,0-1 0,0 1 0,0-1 0,1 0 0,0 0 1,0 0-1,0 0 0,0 0 0,1 0 0,-2-9 0,3 13-410,0 1-1,0 0 1,0-1-1,0 1 1,0 0 0,0-1-1,0 1 1,0-1-1,0 1 1,0 0-1,0-1 1,0 1-1,0 0 1,0-1 0,0 1-1,1-1 1,-1 1-1,0 0 1,0-1-1,0 1 1,0 0-1,1-1 1,-1 1 0,0 0-1,0 0 1,1-1-1,-1 1 1,0 0-1,1 0 1,-1-1-1,0 1 1,1 0 0,-1 0-1,0 0 1,1-1-1,17 3 500,21 13-486,-37-14 20,38 21-21,0 1-1,42 34 0,-51-34-37,1-1 0,1-1 0,59 26 0,-88-45-18,0-1 0,0 0 0,0 0-1,0 0 1,1 0 0,-1-1 0,0 0 0,0 0-1,1 0 1,-1 0 0,0-1 0,0 1 0,1-1 0,-1 0-1,8-3 1,-5 0 0,0 1 1,-1-1-1,1-1 0,-1 1 0,1-1 0,-1 0 1,-1 0-1,8-9 0,-4 3-2,0-1 1,0 0-1,-2 0 0,1-1 0,-2 0 1,1 0-1,-2-1 0,0 1 1,4-17-1,-9 29-3,0 1 0,1-1-1,-1 1 1,0-1 0,0 0 0,0 1 0,0-1 0,0 0 0,0 1 0,0-1-1,0 1 1,0-1 0,0 0 0,0 1 0,0-1 0,0 0 0,0 1-1,0-1 1,-1 1 0,1-1 0,0 0 0,0 1 0,-1-1 0,1 1 0,0-1-1,-1 1 1,1-1 0,-1 1 0,1-1 0,-1 1 0,1 0 0,-1-1 0,1 1-1,-1-1 1,-24 6-12,-29 27-113,50-30 93,-34 26-1353,-45 41-1,-83 98-12140,148-147 11566,-15 15-1314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36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252 73 968,'0'-3'632,"-1"-1"0,1 0 0,-1 1 0,0-1 0,0 1 0,0-1 0,0 1 0,0 0 0,-1 0 0,0-1 1,1 1-1,-4-3 0,-8-19 5466,17 40-5580,-1 0 0,-1 1 0,0-1 0,-1 1 0,-1-1 0,-2 18 0,1-7-513,-2-1-1,-1 1 0,-10 35 0,11-52-207,0-1-1,0 1 0,-1-1 0,-1 1 1,1-1-1,-1-1 0,-1 1 0,1-1 1,-1 0-1,-1 0 0,-13 12 1,15-16-498,0 1 0,0-1-1,0 0 1,-1 0 0,0-1 0,1 0 0,-1 0 0,0 0 0,0 0 0,0-1 0,0 0 0,0 0 0,-1-1 0,1 0 0,0 0 0,0 0 0,0-1 0,-12-3 0,1-1-1845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38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59 236,'16'23'4600,"-16"-22"-4592,-1 0 68,1-1 0,0 1 0,0-1 0,0 1 1,0 0-1,-1-1 0,1 1 0,0-1 0,-1 1 0,1-1 0,0 1 1,-1-1-1,1 1 0,0-1 0,-1 1 0,1-1 0,-1 0 0,1 1 1,-1-1-1,1 0 0,-1 1 0,1-1 0,-1 0 0,0 0 0,1 1 1,-1-1-1,1 0 0,-1 0 0,0 0 0,1 0 0,-1 0 0,1 0 1,-1 0-1,0 0 0,1 0 0,-1 0 0,0 0 0,1 0 0,-1 0 1,1-1-1,-1 1 0,1 0 0,-1 0 0,0-1 0,1 1 0,-1 0 1,1-1-1,-1 1 0,1-1 0,0 1 0,-1 0 0,1-1 0,-1 1 1,1-1-1,0 1 0,-1-1 0,1 0 0,-1-5 1745,1 5-1789,1-1-3,-1-1 1,1 0-1,-1 1 1,0-1-1,0 0 1,0 1-1,0-1 0,0 0 1,0 0-1,-2-3 1,0-12 589,2 17-545,0 1-64,0 0 0,-1 0 0,1 0 0,0 0 0,0 0 0,0 0 0,-1-1 0,1 1 1,0 0-1,0 0 0,0 0 0,0 0 0,-1 0 0,1-1 0,0 1 0,0 0 0,0 0 0,0 0 0,0-1 1,0 1-1,0 0 0,-1 0 0,1-1 0,0 1 0,0 0 0,0 0 0,0 0 0,0-1 0,0 1 0,0 0 1,0 0-1,0-1 0,0 1 0,0 0 0,0 0 0,1 0 0,-1-1 0,0 1 0,0 0 0,0-1 0,0-9-2289,-10 1-3542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287 115 164,'-19'-16'4567,"15"13"-4512,0 1-1,0 0 0,0 0 0,0 0 1,0 0-1,0 0 0,-1 1 1,1 0-1,-1 0 0,-6 0 0,-54-12 421,-75-26-1,131 37-267,35 6 325,1-1 0,0-1 0,-1-1 0,1-1 0,51-8 0,-20 3-362,19-2-143,41-2 530,-110 9-2491,-26-4-2621,11 1 2290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2.6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3215 2 956,'5'-2'4346,"-14"10"-2621,-5-4-1103,1 0 0,0-1-1,-1 0 1,-24 1 0,-34 7-448,34 1-144,-67 31 0,17-6-15,-175 79-6,115-33 8,95-52-8,-1-1-1,-68 26 1,42-24-8,1 3-1,2 3 1,1 5 0,-114 83-1,117-65 19,-66 71-1,76-69-16,-102 80-1,128-114-5,1 1-1,1 3 0,-35 42 1,-80 116-15,89-109 34,49-66-11,-40 50 25,3 3 0,-41 79-1,-84 240 30,145-299 115,-35 179 1,38-145 15,-1-11 100,8-38-126,4 0 0,-11 125 0,-2 18 76,18-169 3,3-1-1,2 1 1,1 0 0,7 94-1,-1-50 285,-3-73-265,0 0 0,2-1 0,0 1 0,7 31 0,-1-26-142,-4-13-71,0 0-1,0 0 0,-1 1 0,0 0 1,0 14-1,-2-26 55,-11-37 1897,2 17-1987,-1 0-1,-1 1 0,-21-29 1,-10-18 26,29 46 313,0 1 1,-30-33-1,20 25 549,22 26-774,1 0 1,-1 0-1,1 0 1,-1 1-1,0-1 1,1 0-1,-1 1 0,0-1 1,0 0-1,1 1 1,-1-1-1,0 1 1,0-1-1,0 1 1,0-1-1,0 1 1,0 0-1,-1-1 1,-17 15 2268,20-15-2361,-1 1-1,1-1 1,0 1-1,0 0 1,0-1 0,0 1-1,-1 0 1,1-1-1,0 1 1,0 0-1,0 0 1,0 0-1,0 0 1,0 0 0,0 0-1,0 0 1,0 0-1,0 0 1,0 0-1,-1 1 1,1-1-1,0 0 1,0 1-1,0-1 1,0 0 0,0 1-1,-1-1 1,1 1-1,0 0 1,0-1-1,-1 1 1,1-1-1,0 2 1,4 1 14,9 6-59,-1 0 0,0 1-1,-1 0 1,0 1 0,16 20 0,-19-20 14,0-1 1,1 0 0,0-1 0,1 0 0,0 0 0,0-1 0,1-1-1,12 7 1,-18-13-29,0 0-1,-1 1 1,1-2-1,0 1 1,0-1-1,-1 0 0,1 0 1,0 0-1,0-1 1,0 0-1,-1 0 1,1-1-1,-1 0 0,1 0 1,-1 0-1,1 0 1,-1-1-1,0 0 1,0 0-1,0 0 0,-1-1 1,1 1-1,-1-1 1,7-8-1,-5 7-24,-1 0-1,0-1 1,0 0-1,-1 0 1,0 0-1,0 0 1,0-1-1,-1 1 1,0-1-1,0 0 1,0 0-1,-1 0 0,0-1 1,-1 1-1,1 0 1,-1-1-1,-1 1 1,0-1-1,0-7 1,0 15 46,0 0 0,0-1 1,0 1-1,0 0 0,0 0 0,0-1 0,0 1 1,0 0-1,0 0 0,0-1 0,0 1 1,-1 0-1,1 0 0,0-1 0,0 1 0,0 0 1,0 0-1,0 0 0,-1-1 0,1 1 1,0 0-1,0 0 0,0 0 0,0 0 0,-1-1 1,1 1-1,0 0 0,0 0 0,-1 0 1,1 0-1,0 0 0,0 0 0,-1 0 0,1 0 1,0 0-1,0-1 0,-1 1 0,1 0 1,0 0-1,0 0 0,-1 0 0,1 1 0,0-1 1,0 0-1,-1 0 0,1 0 0,0 0 1,-1 0-1,-14 13-236,-13 25-1071,27-35 1047,-22 30-5924,-1 0-1,-36 37 1,31-43 3196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3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39 245 144,'-1'1'363,"0"-1"0,-1 0 0,1 1 0,0-1 0,0 0 0,0 1 0,0-1 0,0 0 0,-1 0 0,1 0-1,0 0 1,0 0 0,0-1 0,-1 1 0,1 0 0,0 0 0,0-1 0,0 1 0,0-1 0,0 1 0,0-1 0,0 1 0,0-1 0,0 1 0,0-1 0,-1-1 0,1 1-14,0-1 1,0 0-1,0 0 1,0 0-1,1 1 1,-1-1-1,1 0 1,-1 0-1,1 0 1,0 0-1,-1 0 1,1 0-1,0 0 1,1-2-1,-1-4 162,1-1 0,1 1-1,0 0 1,0 0 0,0 0-1,6-12 1,-2 11-509,0 0 0,1 0 0,0 1 1,0 0-1,1 1 0,0-1 0,0 1 0,1 1 0,-1 0 1,2 0-1,16-8 0,47-15-2697,-3 14-3901,-70 16 6481,0-1 0,0 0 0,0 0 0,-1 0 0,1 0 0,0 1 0,0-1 0,0 0 0,0 0 0,0 1 0,-1-1 0,1 0 0,0 0 0,0 0 0,0 1 0,0-1 0,0 0 0,0 0 0,0 1 0,0-1 0,0 0 0,0 0 0,0 1 0,0-1 0,0 0 0,0 0 0,0 1 0,0-1 0,0 0 0,1 0 0,-1 1 0,0-1 0,0 0 0,0 0 0,0 1 0,0-1 0,0 0 0,1 0 0,-1 0 0,0 0 0,0 1 0,0-1 0,1 0 0,-1 0 0,0 0 0,0 0 0,1 0 0,-1 0 0,0 1 0,0-1 0,0 0 0,1 0 0,-1 0 0,0 0 0,0 0 0,1 0 0,-1 0 0,0 0 0,1 0 0,-8 8-2041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3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42 788,'-1'0'233,"0"1"-1,0 0 0,0 0 1,0 0-1,0 0 1,0 0-1,0 0 1,0 0-1,1 0 1,-1 0-1,1 0 1,-1 1-1,0-1 1,1 0-1,0 0 1,-1 0-1,1 1 1,0-1-1,0 0 0,0 1 1,-1-1-1,1 0 1,1 1-1,-1-1 1,0 0-1,0 0 1,0 1-1,1-1 1,0 2-1,0-2-81,1 1-1,0-1 0,-1 1 1,1-1-1,0 0 1,0 0-1,0 0 0,0 0 1,0 0-1,1 0 1,-1 0-1,0-1 0,0 1 1,0-1-1,3 1 1,14 0 31,0 0 1,35-2 0,-20-2-512,-1-1 0,50-13-1,-68 13-512,0-1 0,-1 0 0,0-1 0,20-12 0,-11-3-2443,-16 9 1575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4.1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19 121 204,'-2'-3'675,"0"0"0,0 0-1,0 0 1,0 0 0,1 0 0,-1 0-1,1 0 1,0 0 0,0 0 0,0-1-1,1 1 1,-1-1 0,1 1 0,-1 0 0,1-6-1,26 69 4229,-22-11-4269,-2 1-1,-5 56 1,0-5-1839,19-171-3148,-15 31 4508,-7-66-1,-12 11 6404,67 150-4932,-2 6-1611,-27-33 10,2-2 0,38 39 0,-59-65-27,0-1-1,-1 1 1,1-1 0,0 1-1,-1-1 1,1 1-1,0-1 1,0 1 0,0-1-1,-1 0 1,1 0-1,0 1 1,0-1 0,0 0-1,0 0 1,0 0-1,-1 0 1,1 0 0,0 0-1,0 0 1,0 0-1,0 0 1,0 0-1,-1 0 1,1-1 0,0 1-1,0 0 1,0-1-1,0 1 1,0-1 0,2-1-12,-1 0 0,1 0 1,-1 0-1,0-1 1,0 1-1,0 0 1,0-1-1,3-5 0,1-3-39,0-1 0,-1 0 0,5-19-1,-3 6 90,-2-1 1,-1 0-1,-1 1 0,-1-1 0,-1 0 1,-1-1-1,-1 1 0,-8-40 0,4 133 105,-1 17-632,6-70-379,2 1 0,0-1 0,7 28 1,10-4-3933,-17-35 3874,1 1 0,0-1-1,0 0 1,0 0 0,0 0-1,1-1 1,-1 1-1,5 1 1,4 3-1487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5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160 237 92,'8'-5'1369,"-1"1"1,0-1-1,0 0 1,0-1-1,0 1 0,10-14 1,-13 16-977,-1-1 1,0 0-1,0 0 1,0 0-1,0-1 1,-1 1 0,1-1-1,-1 1 1,0-1-1,-1 0 1,1 0-1,-1 0 1,1-6-1,-2 9-323,-1 0-1,1-1 0,-1 1 0,1 0 0,-1 0 0,0 0 1,0 0-1,0 0 0,0 0 0,0 0 0,0 1 0,-1-1 0,1 0 1,-1 1-1,1-1 0,-1 1 0,1-1 0,-1 1 0,0 0 1,0-1-1,0 1 0,0 0 0,0 0 0,0 0 0,0 1 1,0-1-1,0 0 0,0 1 0,0-1 0,0 1 0,0 0 1,-5 0-1,-2-1-62,0 0-1,-1 1 1,1 0 0,-1 1 0,1 0 0,-13 3 0,14-2-9,1 1 1,0 0-1,0 0 1,0 0-1,1 1 1,-1 0 0,1 0-1,0 1 1,0-1-1,0 1 1,0 1-1,1-1 1,0 1-1,0 0 1,1 0 0,0 1-1,-4 6 1,6-9 9,0 1 0,0-1 0,1 1 1,-1-1-1,1 1 0,0 0 0,0 0 0,1-1 1,-1 1-1,1 0 0,0 0 0,1 0 0,-1-1 1,1 1-1,0 0 0,0 0 0,0-1 1,1 1-1,-1-1 0,1 1 0,0-1 0,1 0 1,-1 1-1,1-1 0,0-1 0,0 1 0,6 7 1,-7-9 3,0 0 1,0 0 0,0-1 0,1 1 0,-1 0 0,0-1-1,1 0 1,-1 1 0,1-1 0,-1 0 0,1 0 0,-1 0-1,1-1 1,0 1 0,0 0 0,-1-1 0,1 0-1,0 0 1,0 0 0,4 0 0,-2-1-9,-1-1 0,1 1 0,0-1 0,-1 0 0,1 0 0,-1 0 1,1-1-1,-1 0 0,0 0 0,6-5 0,1-3 81,0 0 0,-2 0 1,1-1-1,-1 0 0,-1 0 1,11-23-1,-17 31 119,-1 1 0,0 0-1,0-1 1,0 1 0,-1-1 0,1 0-1,-1 1 1,0-1 0,0-6 0,0 10-177,0 0 0,0 1 0,0-1 1,0 0-1,0 0 0,-1 0 1,1 0-1,0 0 0,0 0 0,0 0 1,0 0-1,0 0 0,0 0 0,0-1 1,0 1-1,0 0 0,0 0 1,0 0-1,-1 0 0,1 0 0,0 0 1,0 0-1,0 0 0,0 0 1,0 0-1,0 0 0,0 0 0,0 0 1,0 0-1,0 0 0,0 0 1,0 0-1,0 0 0,0-1 0,0 1 1,0 0-1,0 0 0,0 0 0,0 0 1,0 0-1,0 0 0,-2 24 8,2-18-27,0-1-1,0 1 0,1-1 1,0 1-1,0-1 1,0 0-1,0 1 0,1-1 1,0 0-1,0 0 0,4 7 1,-4-10-2,-1-1-1,0 0 1,1 1 0,-1-1 0,0 0 0,1 0 0,-1 0 0,1 0 0,0 0 0,-1 0-1,1-1 1,0 1 0,-1-1 0,1 1 0,0-1 0,0 1 0,0-1 0,-1 0-1,1 0 1,0 0 0,0 0 0,0 0 0,0 0 0,-1-1 0,1 1 0,0 0 0,0-1-1,0 0 1,-1 1 0,1-1 0,0 0 0,-1 0 0,1 0 0,-1 0 0,1 0-1,2-2 1,9-7 4,-1 1-1,0-2 1,0 1-1,-1-2 0,18-23 1,-16 20-5,-13 15-8,0-1 0,1 1 1,-1 0-1,0-1 0,1 1 1,-1 0-1,1-1 0,-1 1 1,0 0-1,1-1 0,-1 1 1,1 0-1,-1 0 0,1 0 1,-1-1-1,1 1 0,-1 0 1,1 0-1,-1 0 1,1 0-1,-1 0 0,1 0 1,-1 0-1,1 0 0,-1 0 1,1 0-1,-1 0 0,1 0 1,-1 1-1,1-1 0,-1 0 1,1 0-1,-1 1 0,1-1 1,-1 0-1,1 1 0,18 21-58,8 34 11,-26-53 48,14 24 35,-9-29 33,2-15-7,6-27-15,-10 31-40,0 0 1,0 0 0,2 0 0,12-22 0,-18 34-9,1 0 1,0 1 0,0-1-1,-1 1 1,1-1-1,0 1 1,0-1 0,0 1-1,0 0 1,-1-1-1,1 1 1,0 0 0,0 0-1,0-1 1,0 1 0,0 0-1,0 0 1,0 0-1,0 0 1,0 0 0,0 1-1,-1-1 1,1 0-1,0 0 1,0 1 0,0-1-1,0 0 1,0 1 0,0-1-1,-1 1 1,1-1-1,0 1 1,0-1 0,-1 1-1,1 0 1,0-1-1,-1 1 1,1 0 0,-1-1-1,1 2 1,32 35-96,-28-32 95,7 11-20,-9-12 28,-1-1 0,1 1 0,0-1 0,0 1 0,1-1 0,-1 0 0,0-1 0,5 4 0,-6-5 0,1-1 0,-1 1 0,0 0 0,0-1 0,1 0 1,-1 1-1,1-1 0,-1 0 0,0 0 0,1 0 0,-1-1 0,0 1 0,1-1 0,-1 1 0,0-1 0,1 0 0,-1 0 1,0 0-1,3-1 0,5-4-9,0 1 1,0-2-1,-1 1 1,0-1-1,9-9 1,30-22-125,-46 39 110,0 0-1,0 0 0,0 0 1,0 0-1,0 1 0,0-1 1,-1 1-1,1-1 0,0 1 1,-1 0-1,0 0 0,3 2 1,20 20 20,-17-21 7,1-1 1,0-1 0,-1 1-1,1-1 1,0 0-1,-1-1 1,1 0 0,0 0-1,0-1 1,0 0 0,-1-1-1,1 1 1,-1-1-1,1-1 1,-1 1 0,11-6-1,-11 5-22,0 0 0,0-1-1,-1 0 1,1 0 0,-1 0-1,0-1 1,0 0-1,0 0 1,-1-1 0,1 1-1,-1-1 1,-1 0 0,1-1-1,-1 1 1,0-1 0,5-11-1,-9 17 12,1-1-1,-1 0 1,1 1-1,-1-1 1,0 1 0,1-1-1,-1 0 1,0 1-1,0-1 1,0 0-1,0 1 1,-1-1-1,1 1 1,0-1-1,-1 0 1,1 1 0,-1-1-1,0-1 1,0 2-1,0 0 1,1 1 0,-1-1-1,0 0 1,0 1 0,1-1 0,-1 0-1,0 1 1,0-1 0,0 1-1,0 0 1,0-1 0,0 1 0,0 0-1,0 0 1,0-1 0,0 1-1,0 0 1,0 0 0,0 0 0,0 0-1,-1 0 1,-1 1 5,0-1 0,0 1-1,0 0 1,0 0 0,1 0 0,-1 0 0,0 0 0,0 1-1,1-1 1,-1 1 0,1 0 0,-1-1 0,1 1 0,0 0-1,0 1 1,0-1 0,0 0 0,-3 5 0,3-5 12,1 1 0,-1-1 1,1 1-1,0-1 0,0 1 1,0 0-1,0-1 0,0 1 1,1 0-1,-1-1 0,1 1 1,0 0-1,0 0 1,0 0-1,0-1 0,0 1 1,1 0-1,-1 0 0,2 2 1,-1-2-53,0-1 0,0 0 0,1 0 0,-1 0 0,1 0 1,0 0-1,0-1 0,0 1 0,-1 0 0,1-1 0,1 1 1,-1-1-1,0 0 0,0 0 0,0 0 0,1 0 0,2 1 1,4 0-670,1 0 0,-1 0 0,1-1 0,0 0 0,-1 0 0,1-1 0,0-1 0,-1 0 0,16-3 0,38-18-8154,-47 13 5959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5.5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1 139 1280,'3'-17'2660,"0"-1"1,2-35-1,-5 8 6215,0 40-6323,12 404-2115,-14-387-3943,-2-29 190,-2-32-2504,11-31-1127,-3 51 5495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5.9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1 370 868,'11'-79'4302,"-8"49"-2919,1 0 1,2 0-1,1 1 1,1 0 0,20-49-1,-25 73-1287,1 0 0,0 0-1,0 1 1,0-1 0,1 1-1,-1 0 1,1 0 0,0 0 0,0 1-1,1 0 1,-1 0 0,1 0-1,7-3 1,-12 5-227,1 0 1,0 1-1,0-1 0,0 0 0,0 0 1,0 1-1,0-1 0,0 1 0,0 0 0,1 0 1,-1 0-1,0 0 0,0 0 0,0 0 1,0 0-1,0 1 0,0-1 0,0 1 0,0-1 1,0 1-1,0 0 0,0 0 0,0 0 1,0 0-1,0 0 0,-1 0 0,1 1 1,0-1-1,-1 0 0,1 1 0,-1-1 0,1 1 1,-1 0-1,0 0 0,0-1 0,0 1 1,0 0-1,0 0 0,0 0 0,1 4 1,-1-1-968,0 1 0,-1 0 1,1 0-1,-1-1 1,-1 13-1,1-18 1082,-2 18-2160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6.3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33 220 612,'-3'1'869,"0"1"1,0-1-1,0 1 1,1-1-1,-1 1 0,0 0 1,1 0-1,-1 0 1,1 0-1,-2 3 0,4-5-715,0 1 0,-1-1 0,1 0 0,0 0 0,0 1 0,0-1 0,0 0 0,0 1 0,0-1 0,0 0 0,0 0 0,0 1-1,0-1 1,0 0 0,0 1 0,0-1 0,0 0 0,0 1 0,0-1 0,0 0 0,0 0 0,0 1 0,0-1 0,0 0-1,0 1 1,0-1 0,1 0 0,-1 0 0,0 1 0,0-1 0,0 0 0,1 0 0,-1 0 0,0 1 0,21 4 1123,-6-4-1522,0-1 0,0 0 0,0-2 0,1 0 0,-1 0 0,20-7 1,84-36-6234,-25 7 1576,-71 32 5917,0 2 0,1 0 0,30-1-1,-1 0 508,-53 4-1478,0 1-1,0 0 1,1 0 0,-1 0-1,0 0 1,0-1 0,0 1-1,1 0 1,-1 0 0,0 0-1,0 0 1,1 0 0,-1 0-1,0 0 1,0 0 0,1 0-1,-1 0 1,0 0 0,0 0-1,1 0 1,-1 0 0,0 0-1,0 0 1,0 0 0,1 0-1,-1 0 1,0 0 0,0 0-1,1 0 1,-1 1 0,0-1-1,0 0 1,0 0 0,1 0-1,-1 0 1,0 0 0,0 1-1,0-1 1,0 0 0,1 0-1,-1 0 1,0 1 0,0-1-1,0 0 1,0 0 0,0 0-1,0 1 1,0-1 0,0 0-1,0 0 1,0 1 0,0-1-1,0 0 1,0 0 0,0 1-1,0-1 1,0 0 0,0 0-1,0 1 1,0-1 0,0 0-1,0 0 1,0 1-1,-17 18 1458,-30 17 256,34-28-1547,0-1 0,0-1-1,-1 0 1,-18 6 0,28-11-158,0 0-1,0 0 1,0-1 0,0 1 0,0-1-1,0 0 1,0 0 0,0 0 0,-6-2 0,8 2 23,0-1 0,1 1 1,-1-1-1,0 0 0,1 0 0,-1 0 1,0 0-1,1 0 0,-1 0 1,1 0-1,0 0 0,-1-1 1,1 1-1,0 0 0,0-1 1,0 1-1,0-1 0,0 0 0,0 1 1,0-1-1,-1-2 0,2 2-26,0 0-1,0 0 1,-1 0-1,1 0 0,0 0 1,1 0-1,-1 0 0,0 0 1,0 0-1,1 0 1,-1 0-1,1 0 0,0 0 1,0 1-1,0-1 1,0 0-1,0 0 0,0 1 1,0-1-1,0 0 1,0 1-1,1-1 0,-1 1 1,3-2-1,49-37-17,-29 23-50,0-3-63,-16 15 29,0-1 0,0 0 0,-1 0 0,0-1 0,0 0 0,-1 0 0,0-1 0,0 0 0,5-11 0,-11 19 50,0 0 0,0 0 1,0 0-1,-1 0 0,1 0 1,0 0-1,0 0 0,-1 0 0,1 0 1,0 0-1,0 0 0,-1 0 1,1 0-1,0 0 0,0 0 1,-1 0-1,1 0 0,0 0 1,0 0-1,0 0 0,-1 0 0,1 0 1,0 0-1,0-1 0,0 1 1,-1 0-1,1 0 0,0 0 1,0 0-1,0-1 0,-1 1 0,1 0 1,0 0-1,0 0 0,0-1 1,0 1-1,0 0 0,0 0 1,0 0-1,-1-1 0,1 1 0,0 0 1,0 0-1,0-1 0,0 1 1,0 0-1,0 0 0,0-1 1,0 1-1,0 0 0,0 0 1,1-1-1,-3 2 2,0 0-1,1 1 1,-1-1 0,1 0 0,-1 1 0,1-1-1,0 1 1,-1 0 0,1-1 0,0 1 0,-2 3-1,2 7 19,1 0-1,0-1 0,0 1 1,1 0-1,1-1 0,0 1 1,0-1-1,1 1 0,1-1 1,0 0-1,9 18 0,14 54 18,-20-11-30,-7-68-1,0 0 0,0 0 0,0 0 0,-1 0 0,0 0 0,1 0 0,-2 0 0,1 0-1,0-1 1,-1 1 0,0 0 0,1-1 0,-2 1 0,1-1 0,0 0 0,-3 4 0,3-6 1,0 0-1,0 0 1,0 0 0,1 0 0,-1 0-1,0 0 1,0-1 0,-1 1 0,1-1-1,0 1 1,0-1 0,0 0 0,0 0-1,0 1 1,0-2 0,0 1 0,-1 0-1,1 0 1,0-1 0,0 1 0,0-1-1,0 0 1,0 1 0,0-1 0,-3-2-1,-53-34 27,34 20-62,24 17-39,0-1 1,-1 1-1,1 0 1,0 0-1,0-1 0,0 1 1,0 0-1,0-1 0,0 1 1,0 0-1,0-1 1,0 1-1,-1 0 0,1 0 1,0-1-1,1 1 0,-1 0 1,0-1-1,0 1 1,0 0-1,0-1 0,0 1 1,0 0-1,0-1 0,0 1 1,0 0-1,1 0 1,-1-1-1,0 1 0,0 0 1,0 0-1,1-1 0,-1 1 1,0 0-1,0 0 0,1-1 1,-1 1-1,0 0 1,0 0-1,1 0 0,-1 0 1,0 0-1,1-1 0,-1 1 1,0 0-1,1 0 1,-1 0-1,0 0 0,1 0 1,-1 0-1,0 0 0,0 0 1,1 0-1,26-11-3760,-19 9 2429,36-17-4044,-13 5 2838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6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93 29 1652,'-4'-29'16261,"6"48"-15634,9 115 919,-7-77-1433,16 89 0,-20-146-125,0 1 0,-1-1 0,1 0 0,0 0-1,0 1 1,0-1 0,0 0 0,0 0 0,0 1 0,0-1 0,0 0 0,1 1 0,-1-1 0,0 0 0,0 0 0,0 1 0,0-1-1,0 0 1,0 0 0,0 0 0,1 1 0,-1-1 0,0 0 0,0 0 0,0 1 0,0-1 0,1 0 0,-1 0 0,0 0 0,0 0 0,1 1-1,-1-1 1,0 0 0,0 0 0,1 0 0,-1 0 0,0 0 0,0 0 0,1 0 0,-1 0 0,0 0 0,0 0 0,1 0 0,-1 0-1,0 0 1,1 0 0,-1 0 0,0 0 0,1 0 0,10-15-548,4-26-322,-12 26 712,-1 1-1,-1-1 1,-1 0 0,0 0 0,0 0 0,-5-22 0,2 17 754,2-1 0,0-31 1,1 50-498,0-1 1,1 1-1,-1 0 1,1 0-1,-1 0 1,1 0-1,0-1 1,0 1 0,0 0-1,0 0 1,0 1-1,0-1 1,0 0-1,1 0 1,-1 1-1,1-1 1,-1 0-1,1 1 1,0-1-1,3-1 1,0 1-11,-1 0 0,0 0 1,1 0-1,0 1 0,-1 0 0,1 0 1,0 0-1,-1 0 0,8 1 0,1 0-26,0 1-1,0 0 0,0 1 1,0 1-1,0 0 0,18 7 1,-23-7-42,0 1 1,-1 0-1,1 1 1,-1-1-1,0 1 1,0 1 0,0-1-1,-1 1 1,0 1-1,0-1 1,5 8-1,-9-11-8,0 0-1,0 0 1,0 0-1,-1 1 0,0-1 1,1 0-1,-1 1 1,0-1-1,-1 1 0,1-1 1,0 1-1,-1-1 1,0 1-1,0 0 0,0-1 1,-1 1-1,1-1 1,-1 1-1,1-1 0,-1 1 1,0-1-1,-1 1 1,1-1-1,-1 0 0,1 0 1,-1 0-1,0 0 1,0 0-1,-4 5 0,-10 8-126,0-2 0,-1 1-1,0-2 1,-1 0 0,0-1-1,-1-1 1,-1-1 0,1-1-1,-2 0 1,1-2 0,-1 0-1,0-1 1,-1-1 0,-37 3-1,54-8-259,-1 0-1,0 0 0,0-1 0,0 0 0,1 0 0,-1 0 0,0-1 0,1 0 0,0 0 0,-1 0 0,1-1 0,-8-4 0,12 6 113,-1 0 0,1-1 0,-1 1 0,1 0 0,-1-1 0,1 1 1,0 0-1,0-1 0,0 0 0,-1 1 0,1-1 0,1 0 0,-1 1 0,0-1 1,0 0-1,1 0 0,-1 0 0,1 0 0,0 1 0,-1-1 0,1 0 0,0 0 1,0 0-1,0 0 0,0 0 0,1 0 0,-1 0 0,0 0 0,1 0 1,-1 1-1,1-1 0,0 0 0,0 0 0,-1 0 0,1 1 0,0-1 0,1 1 1,-1-1-1,0 1 0,2-3 0,16-17-2549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49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23 132 1084,'0'-90'6275,"0"54"-3448,0 31-1390,0 11 47,-11 231-803,3-118-2633,4 1-6250,4-113 6124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0 185 816,'1'-11'4035,"7"-36"-2642,5 1-205,-9 34-351,0 0 1,-1 0-1,-1 0 1,2-20-1,-20 218 138,16-164-789,0 0-1,1 0 0,2-1 1,0 1-1,1-1 0,2 0 0,14 40 1,-20-60-164,1 0 1,-1 0-1,1 0 1,0 0-1,-1 0 0,1 0 1,0 0-1,-1 0 1,1 0-1,0-1 1,0 1-1,0 0 1,0-1-1,0 1 1,-1 0-1,1-1 1,1 1-1,-1-1 1,0 1-1,0-1 1,0 0-1,0 1 1,0-1-1,0 0 1,2 0-1,0 0-106,1 0 0,-1-1-1,0 1 1,0-1 0,0 0-1,0 0 1,0 0 0,-1 0 0,5-3-1,4-2-1287,-1-1 1,0 0-1,16-16 0,4-7-3565,-18 15 2319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50.3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32 336,'-17'-1'1252,"-42"-4"1398,40 3-1191,17 2-648,7 0 72,1174-13-1034,350 3-1608,-1200 14 1592,1132 6 1130,-1425-8-774,-24-1-4,1 0 0,-1-1 1,1-1-1,-1 1 0,1-2 0,-1 0 0,16-5 0,-21 4 400,2 1 356,-5 15-775,-3-6-218,11 69 753,1 128 0,-12-189-673,-1 1-1,-1 0 1,0 0-1,-1-1 1,-1 1 0,-1-1-1,-7 22 1,8-30-279,0 0 1,-1 0-1,1-1 1,-2 1-1,1-1 1,-1 0-1,-7 7 0,8-8-294,-1-1 0,0 0 0,0 0 0,-1-1 0,1 0-1,-1 0 1,0 0 0,0 0 0,-11 2 0,-14 2-1985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51.0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18 158 740,'24'-69'6058,"3"-14"-3334,-26 77-2250,-5 7-208,-9 18-151,-12 30-136,17-22 102,2 1 0,0-1 1,2 1-1,0 36 0,8 114 307,1-43-154,35-132-8111,-20-3 5730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52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93 210 672,'-5'-12'3239,"19"20"-2637,-7-15 590,-6-29 938,-2 19-2181,-4-124 3037,7 137-1060,2 10-1181,-4-6-688,0 0 0,0 0 0,0 0 0,-1-1 0,1 1 0,0 0 0,0 0 0,0 0 0,0 0 0,-1 0 0,1 0 0,0 0 0,0 0 0,0 0-1,0 0 1,-1 0 0,1 1 0,0-1 0,0 0 0,0 0 0,0 0 0,-1 0 0,1 0 0,0 0 0,0 0 0,0 0 0,0 0 0,0 1 0,0-1 0,-1 0 0,1 0 0,0 0-1,0 0 1,0 0 0,0 1 0,0-1 0,0 0 0,0 0 0,0 0 0,0 0 0,0 0 0,0 1 0,0-1 0,0 0 0,0 0 0,1 8 7,1-1 1,-1 0-1,0 1 0,0-1 1,-1 1-1,0-1 1,-2 16-1,2-6-26,-4 37-37,-2 0-1,-2 0 1,-3 0-1,-17 51 1,-5 24 69,30-113-44,3-15-9,0 1 1,-1 0-1,1 0 0,0 0 0,-1-1 1,1 1-1,-1 0 0,1-1 1,-1 1-1,0 0 0,0-1 0,0 1 1,0-1-1,-2 3 0,-2-3-2351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53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13 548,'-16'8'2499,"15"-8"-2305,0 1 1,-1-1-1,1 1 0,0-1 1,-1 1-1,1-1 0,0 1 1,0 0-1,-1-1 0,1 1 1,0 0-1,0 0 0,0 0 1,0 0-1,0 0 0,0 0 1,0 0-1,1 0 0,-1 0 1,0 1-1,1-1 0,-1 0 1,0 0-1,1 2 0,6 0-33,0-1 0,1 0 0,-1 0 0,1-1 0,0 0 0,0 0 0,7-1 0,343-5 129,248 4 280,224 22-489,-744-19-79,566-8-5,-167 0 0,505-3 55,-400-20 647,-581 28-407,-3 1-146,1-1-1,-1 1 1,1-1 0,-1 0 0,0-1 0,8-2 0,-55-2-726,-102 1-6550,88 3 4530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53.7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0 164 632,'10'-41'3910,"1"0"0,17-40 0,-16 129-1167,-14 101-1921,-1-112-998,2 0-1,1 0 0,2 0 1,2 0-1,12 55 0,1-58-1850,-17-34 1899,0-1-1,0 1 0,0 0 1,0-1-1,0 1 1,0-1-1,0 1 0,0-1 1,1 1-1,-1-1 0,0 1 1,0-1-1,0 1 1,1 0-1,-1-1 0,0 1 1,1-1-1,-1 1 0,0 0 1,0-1-1,1 1 0,-1 0 1,1 0-1,-1-1 1,0 1-1,1 0 0,-1 0 1,1-1-1,-1 1 0,1 0 1,-1 0-1,0 0 1,1 0-1,-1 0 0,1 0 1,-1 0-1,1 0 0,-1 0 1,1 0-1,-1 0 1,1 0-1,-1 0 0,1 0 1,-1 0-1,1 0 0,-1 0 1,0 1-1,1-1 1,-1 0-1,1 0 0,-1 1 1,0-1-1,1 0 0,-1 0 1,0 1-1,1-1 1,-1 0-1,0 1 0,1-1 1,-1 1-1,0-1 0,0 0 1,1 1-1,-1-1 1,0 1-1,0-1 0,0 1 1,1 0-1,1-11-2096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54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106 104 1236,'-19'-8'1470,"7"3"-632,0-1 0,0 0 0,0 0 0,0-1 1,-12-11-1,24 18-809,0 0 1,-1 0-1,1 0 0,0 0 1,0 0-1,0-1 1,-1 1-1,1 0 1,0 0-1,0 0 1,0-1-1,0 1 0,0 0 1,0 0-1,-1-1 1,1 1-1,0 0 1,0 0-1,0 0 1,0-1-1,0 1 0,0 0 1,0 0-1,0-1 1,0 1-1,0 0 1,0 0-1,0-1 1,0 1-1,0 0 0,0 0 1,0-1-1,1 1 1,-1 0-1,0 0 1,0-1-1,0 1 1,0 0-1,0 0 0,0 0 1,1 0-1,-1-1 1,0 1-1,0 0 1,0 0-1,1 0 1,-1 0-1,0-1 0,0 1 1,0 0-1,1 0 1,-1 0-1,0 0 1,24-7 438,34 1-472,-55 6 96,1290-23 49,-572 21-190,688 4-794,-532 5 617,-554-16 1163,-321 12-935,0 0-1,0 0 1,-1 0 0,1 0-1,-1 0 1,0 0 0,0 1-1,0-1 1,0 0 0,-1 1 0,1-1-1,-1 7 1,1-3 13,8 25 251,1-1 1,24 54 0,-22-58 68,-1 1-1,-1 0 1,-1 0 0,4 30-1,-10-43-177,-2-1 0,1 1 0,-2 0 0,0 0 0,-1 0 0,0-1 0,-1 1 0,-5 18 0,5-28-258,0 1-1,0-1 1,-1 0-1,1 0 1,-1 0-1,0-1 0,0 1 1,-1-1-1,1 1 1,-1-1-1,0 0 0,0 0 1,-1-1-1,1 1 1,-1-1-1,0 0 1,1 0-1,-1-1 0,-1 1 1,1-1-1,0 0 1,0-1-1,-1 1 1,-8 0-1,-5 0-1123,1 0 0,0-2 0,-1 0 0,1-1-1,-21-4 1,-11-4-1641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55.0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104 185 392,'-3'2'435,"0"0"1,0-1-1,0 1 1,0-1-1,-1 0 0,1 0 1,-1 0-1,1-1 0,-1 1 1,1-1-1,-1 0 1,-3 0-1,3 0-348,0 0-1,0 0 1,0 1-1,0-1 1,0 1-1,0 0 1,0 0 0,0 0-1,0 1 1,1-1-1,-1 1 1,-5 3-1,52 1 594,396-22 80,-249 3-691,1586-45 46,-252-4-84,-1490 59-2,107-15 346,-220-3-2794,18 5-1610,27 5 1757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56.3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170 64 152,'-13'4'666,"-1"-1"1,0 0-1,0-2 0,0 1 1,0-2-1,0 0 0,-22-3 1,33 3-715,-31-3 1086,34 4-964,0 0 1,0 1-1,1-1 0,-1 0 0,0 0 0,1 0 0,-1 1 0,1-1 0,-1 0 0,1 0 0,-1 0 0,1 0 0,0 0 0,0 0 0,0 0 0,-1 0 0,1 0 0,0 0 0,0-1 0,0 1 0,0 0 0,2 0 0,2 5 37,0 0 0,0-1 1,1 1-1,0-1 0,0-1 0,0 1 0,1-1 0,0 0 0,-1 0 1,1-1-1,1 0 0,-1 0 0,0-1 0,1 0 0,-1 0 1,1-1-1,-1 0 0,1 0 0,0-1 0,0 0 0,-1 0 1,1-1-1,0 0 0,13-3 0,37-12-8,-50 12-49,0 1 0,1 0-1,0 1 1,-1 0 0,1 0-1,0 1 1,0 0 0,0 0 0,0 1-1,0 0 1,0 1 0,0 0-1,0 0 1,16 6 0,-3-1 53,0-1 0,0 0 0,0-2 0,0-1 0,1-1 0,-1 0 1,1-2-1,33-5 0,-23 3-81,0 2 0,-1 0 0,35 5 1,-2 6 194,226 21 1298,-103-34-1718,0-9 0,-1-7-1,187-45 1,-178 30-1355,-63 12-942,0-5-3912,-109 21 4094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3:57.1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29 127 1232,'-28'2'6799,"28"3"-3882,14 3-2467,2-2-400,0-1 0,0 0 0,0-1 0,1-1-1,-1 0 1,33 0 0,108-10 366,-82 1-338,-49 5-79,304-11-137,-231 13 64,128 18-1,-215-17 37,-1 1-1,0 1 1,1-1 0,-2 2-1,1-1 1,16 11 0,12 5 14,-25-17 37,0 0 0,0-1 1,1-1-1,-1 0 0,1 0 0,-1-2 0,1 0 1,14-3-1,-11 3-11,146-25-582,-111 16 66,1 2-1,67-2 1,-53 6 821,119-20-1,-64 5-422,-90 14 32,267-39-2062,-239 30-86,71-24 0,-96 22 345,-23 10 788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1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2434 488 496,'-12'-5'489,"0"1"0,-1 0 0,0 1 0,1 1 0,-1 0-1,0 0 1,-22 2 0,-97 10-339,66-2 398,-134 12-308,1 8 0,-223 63 0,357-71-178,1 3 0,1 3 0,1 3 0,-77 48 0,-213 174-142,301-209 76,2 2 1,2 3-1,2 1 0,3 2 0,-62 95 0,75-97 67,2 1-1,2 1 1,3 2-1,1 0 1,3 1 0,3 1-1,-10 57 1,13-32-9,4 1 0,3 1 0,3-1 1,18 153-1,-7-168 16,4-2 0,2 1-1,3-2 1,3 0 0,3-2 0,47 89 0,-38-90-33,3-1 1,77 94 0,-85-121 23,0-2 1,3-1-1,0-1 1,1-1-1,68 39 1,35 7 51,209 78 0,157 23 59,-348-129-159,2-6 0,199 22-1,322-3 119,393-7-110,-248-30 21,-482-17-52,748-15-207,-5-84 47,-981 81 148,-2-5-1,0-3 0,-1-5 1,145-63-1,-150 50-57,72-32-45,248-149 0,-376 197 153,-2-2 0,0-1-1,-2-2 1,31-36 0,-10 2 3,55-87 0,0 1-11,-57 83 594,80-139 1,-114 167-441,-2 0 1,-1-1-1,-2 0 0,-2-1 1,8-52-1,-11 26-121,-2-1 0,-4-103 0,-5 140-6,-1 0-1,-1 0 1,-2 0-1,-2 0 1,0 1-1,-2 1 1,-26-51 0,-127-186 159,141 232-225,-58-85-20,-103-115 0,142 188 29,-2 1 0,-2 2 0,-2 2 0,-2 3 0,-55-34 0,-34-9 10,-4 5 0,-2 7-1,-176-57 1,142 77 5,-332-43 0,205 43 1,-107-33 14,-288-45-33,110 65-14,-1053 27 0,84 168-151,1222-73-1543,9 29-4540,240-59 3863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25 1660,'1'-1'328,"-1"0"-1,0 0 0,0 0 1,0 0-1,1 0 1,-1 0-1,0 0 1,0 0-1,0 0 1,-1 0-1,1 0 1,0 0-1,0 0 0,0 0 1,-1 1-1,1-1 1,0 0-1,-1 0 1,1 0-1,-1 0 1,1 0-1,-1 1 0,0-1 1,0-1-1,-12 19 1546,-8 44-1444,20-50-190,0-1 0,1 1-1,0 0 1,1 0-1,0 0 1,1-1-1,0 1 1,0 0 0,1-1-1,1 0 1,-1 0-1,2 0 1,-1 0-1,9 12 1,-10-17-152,-1-1 0,1 0 1,0 0-1,0 0 0,1 0 0,-1 0 0,1-1 0,0 1 0,0-1 1,0 0-1,0-1 0,1 1 0,-1-1 0,1 1 0,0-1 0,-1-1 1,1 1-1,0-1 0,0 1 0,0-1 0,0-1 0,0 1 1,0-1-1,0 0 0,0 0 0,1 0 0,-1-1 0,0 0 0,0 0 1,0 0-1,-1-1 0,8-2 0,-8 2-76,1 0-1,-1 0 1,0 0-1,0 0 1,0-1 0,-1 0-1,1 0 1,-1 0 0,1 0-1,-1 0 1,0-1-1,0 0 1,0 1 0,-1-1-1,1 0 1,-1 0-1,0-1 1,0 1 0,-1 0-1,1-1 1,-1 1-1,0-1 1,0 1 0,0-1-1,-1 1 1,1-1 0,-1 0-1,0 1 1,-1-1-1,1 0 1,-1 1 0,0-1-1,0 1 1,0-1-1,-4-6 1,2 1-16,-1 0 1,0 1-1,-1-1 0,0 1 1,-1 0-1,0 1 0,0-1 0,-1 1 1,0 0-1,0 1 0,-1 0 1,0 0-1,0 0 0,-1 1 0,-9-5 1,12 8-307,-1 0 1,0 1 0,0-1-1,0 1 1,0 1 0,-14-2 0,18 7-2788,10 4 184,10 5-1964,-5-7 2102,1 0 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2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177 315 476,'-176'-33'9610,"242"33"-6737,-20-2-2329,2130-52 2072,-2050 48-1932,0-6 1,-1-5 0,182-50-1,-307 67-671,1 0 1,0-1-1,-1 1 0,1-1 0,-1 1 1,1 0-1,0-1 0,-1 1 1,1 0-1,0 0 0,-1 0 0,1-1 1,0 1-1,-1 0 0,1 0 0,0 0 1,-1 0-1,1 0 0,0 0 1,-1 0-1,1 1 0,0-1 0,-1 0 1,1 0-1,0 0 0,-1 1 1,1-1-1,0 0 0,-1 1 0,1-1 1,-1 1-1,1-1 0,0 1 1,-9 20-64,-3 0 57,10-20-7,1 0 0,-1 0 1,0-1-1,0 1 0,0-1 0,0 1 1,0 0-1,1-1 0,-1 0 0,0 1 1,0-1-1,0 1 0,0-1 0,0 0 1,-1 0-1,1 0 0,0 0 0,0 0 1,0 0-1,0 0 0,0 0 0,0 0 1,0 0-1,0 0 0,0-1 0,0 1 1,-1-1-1,-35-9 30,30 8-26,2 1 14,-88-27 430,1-3 1,-102-50 0,194 81-432,-1 0 1,1 0-1,0 0 1,0 0-1,0 0 1,-1 0-1,1 0 1,0 0-1,0 0 1,-1 0-1,1 0 1,0 0-1,0-1 1,0 1-1,-1 0 1,1 0-1,0 0 1,0 0-1,0 0 1,0-1-1,-1 1 1,1 0-1,0 0 1,0 0-1,0-1 1,0 1-1,0 0 1,0 0-1,0 0 1,-1-1-1,1 1 1,0 0-1,0 0 1,0-1-1,0 1 1,0 0-1,0 0 1,0-1-1,0 1 1,0 0 0,0 0-1,0 0 1,1-1-1,-1 1 1,0 0-1,13-5 398,19 1-93,26 1-89,85 6 0,-114 0-233,0 0 1,-1 2-1,0 2 0,54 19 1,-78-25-6,0 1 0,0-1 1,-1 1-1,1 0 1,0 1-1,-1-1 0,0 1 1,1-1-1,-1 1 0,0 0 1,0 0-1,-1 0 0,1 1 1,-1-1-1,0 1 0,3 5 1,-4-6 1,0-1-1,-1 1 1,1 0 0,-1 0 0,0 0 0,0 0-1,0-1 1,0 1 0,-1 0 0,1 0 0,-1 0-1,0-1 1,0 1 0,0 0 0,0-1 0,0 1-1,0-1 1,-1 1 0,1-1 0,-1 1 0,1-1 0,-1 0-1,0 0 1,0 0 0,-4 3 0,-12 11 0,0-1 1,-1-1 0,-1 0-1,-25 12 1,-93 41-789,56-29-1453,52-22 282,22-10 517,0-1 0,-1-1 0,0 1 0,0-1 0,-1-1 0,1 0 1,-1 0-1,-16 2 0,10-6-1829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3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349 195 112,'22'-20'2165,"-2"0"0,0-1 0,-2-1 0,0-1 0,-2-1 0,17-30 0,-32 54-2101,-1-1 0,0 1 0,0 0 0,0 0 0,1 0 0,-1 0 0,0-1 0,0 1 0,0 0 0,0 0 0,0 0 0,1-1 0,-1 1 0,0 0 0,0 0 0,0-1 0,0 1 0,0 0 0,0 0 0,0-1 0,0 1 0,0 0 0,0 0 0,0 0 0,0-1 0,0 1 0,0 0 0,0 0 0,0-1 0,0 1 0,0 0 0,0 0 0,0-1 0,0 1 0,-1 0 0,1 0 0,0 0 0,0-1 0,0 1 0,0 0 0,-1 0 0,1 0 0,0-1 0,0 1 0,0 0 0,0 0 0,-1 0 0,1 0 0,0 0 0,-1-1 0,-15 8 934,-17 18-710,-12 20-95,3 2 0,-63 91 0,-56 116-1037,154-241 712,7-12-16,-1 0 1,1 0-1,-1 1 1,1-1-1,-1 0 0,0 0 1,1 0-1,-1 0 1,0 0-1,0 0 1,0 0-1,0 0 1,0-1-1,0 1 1,0 0-1,0 0 0,0-1 1,0 1-1,0-1 1,0 1-1,0-1 1,-1 1-1,1-1 1,0 0-1,0 0 0,-1 1 1,-1-1-1,1-1-111,1 0 0,-1 0 0,1 0-1,-1 0 1,1 0 0,0-1-1,0 1 1,-1 0 0,1-1 0,0 1-1,0 0 1,0-1 0,0 0 0,1 1-1,-1-1 1,-1-2 0,-3-11-882,0-1 1,1 1 0,-2-18-1,-10-116 193,16 128 2322,0 0 0,1-1 0,1 1 1,9-41-1,-11 61-1198,1-1 1,-1 1-1,0 0 1,1 0-1,-1 0 1,1-1-1,0 1 1,-1 0-1,1 0 1,0 0-1,-1 0 1,1 0-1,0 0 1,0 0-1,0 1 1,0-1-1,0 0 1,0 0-1,0 1 1,0-1-1,0 0 1,0 1-1,1-1 1,-1 1-1,2-1 1,-1 1-2,1 0 0,0 0 0,0 0 0,-1 0 0,1 1 0,0-1-1,0 1 1,-1 0 0,1-1 0,0 1 0,2 2 0,8 3 136,0 2 0,-1 0 1,16 12-1,-26-18-224,25 21 212,-2 1 0,-1 1 0,40 56 0,-41-50-1115,1-2 0,55 53 0,-74-78 194,0-1 0,0 1-1,1-2 1,-1 1-1,0 0 1,1-1-1,0 0 1,-1-1 0,1 1-1,0-1 1,0 0-1,0 0 1,0-1 0,0 0-1,0 0 1,0 0-1,0-1 1,0 1 0,0-2-1,-1 1 1,1-1-1,0 0 1,-1 0-1,1 0 1,6-4 0,5-6-1590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3.7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0 243 492,'12'-35'2650,"13"-37"3384,-7 26 813,-18 46-6796,0-1-1,0 1 1,1 0-1,-1 0 0,0 0 1,0 0-1,0 0 0,0 0 1,0-1-1,0 1 0,0 0 1,0 0-1,0 0 0,0 0 1,0 0-1,1 0 0,-1 0 1,0 0-1,0 0 0,0-1 1,0 1-1,0 0 0,0 0 1,1 0-1,-1 0 1,0 0-1,0 0 0,0 0 1,0 0-1,0 0 0,0 0 1,1 0-1,-1 0 0,0 0 1,0 0-1,0 0 0,0 0 1,0 0-1,1 0 0,-1 0 1,0 0-1,0 0 0,0 0 1,0 1-1,0-1 0,0 0 1,0 0-1,1 0 1,-1 0-1,0 0 0,0 0 1,0 0-1,0 0 0,0 1 1,0-1-1,0 0 0,0 0 1,0 0-1,0 0 0,8 14 843,1 16-630,-5 3-119,-2 0 1,-1 36-1,-2-46-151,1 0 1,1-1-1,1 1 1,1 0-1,0-1 1,10 29-1,-13-51-2,0 1-1,0-1 1,1 1-1,-1 0 1,0-1-1,0 1 1,1-1-1,-1 1 1,0 0-1,1-1 1,-1 1-1,1-1 1,-1 1-1,1-1 1,-1 0-1,1 1 1,-1-1-1,1 1 1,-1-1-1,1 0 1,0 1-1,-1-1 1,1 0-1,0 0 1,-1 0-1,1 1 1,0-1-1,-1 0 1,1 0-1,0 0 1,-1 0-1,1 0 1,0 0-1,-1 0 1,1 0-1,-1-1 1,1 1-1,0 0 1,-1 0-1,1-1 1,0 1-1,-1 0 1,1 0-1,-1-1 1,1 1-1,-1-1 1,1 1-1,-1 0 1,1-1-1,-1 1 1,1-1-1,-1 1 1,1-1-1,-1 0 1,0 1-1,1-1 1,-1 1-1,0-2 1,24-35-294,-16 10 238,-1 0 1,-1 0 0,-1 0-1,2-33 1,-3-111 673,-4 165-562,-1-10 147,1 13-116,-1-1 0,1 1 0,0-1 0,-1 1 0,1-1 0,1 0 0,-1 1 0,1-1 0,-1 1 0,1-1 0,0 1 0,0 0 1,1-1-1,1-4 0,-2 8-62,0 0 1,0 0-1,0 0 1,-1 0 0,1 0-1,0 0 1,0 0 0,0 0-1,-1 0 1,1 1-1,0-1 1,0 0 0,-1 1-1,1-1 1,0 0 0,-1 1-1,1-1 1,0 1-1,-1-1 1,1 1 0,-1-1-1,1 1 1,0-1 0,0 2-1,15 15 68,33 45 31,74 123 1,-109-161-94,-13-23-14,-1 0 0,0 0 0,1-1 0,-1 1 0,1 0-1,0 0 1,-1 0 0,1 0 0,0-1 0,-1 1 0,1 0 0,0-1-1,0 1 1,0-1 0,0 1 0,-1 0 0,1-1 0,0 0-1,0 1 1,0-1 0,0 0 0,0 1 0,0-1 0,0 0 0,0 0-1,0 0 1,0 0 0,0 0 0,0 0 0,0 0 0,0 0-1,2-1 1,-1 0 6,1-1 0,0 1 0,-1-1 0,0 0 0,1 0 0,-1 0 0,0 0 0,0 0 0,0 0 0,0-1 0,1-3 0,6-8 29,0-1-1,11-32 0,2-23 7,-17 49 45,1 0 0,2 1-1,0 0 1,13-25-1,-21 45-84,1-1 0,0 0 0,-1 0 0,1 1 0,0-1 0,0 0 0,0 1-1,-1-1 1,1 0 0,0 1 0,0-1 0,0 1 0,0 0 0,0-1 0,0 1 0,0 0 0,0 0 0,0-1-1,0 1 1,0 0 0,0 0 0,0 0 0,0 0 0,0 0 0,0 0 0,0 1 0,0-1 0,0 0 0,0 0-1,0 1 1,0-1 0,0 1 0,0-1 0,0 1 0,0-1 0,0 1 0,-1-1 0,1 1 0,0 0 0,0 0 0,-1-1-1,1 1 1,0 0 0,0 1 0,29 38 59,-23-24-50,-1 2 0,0-1 0,-2 0-1,0 1 1,2 27 0,-3-22-185,1 0 0,10 31 0,-14-52 26,1 0-1,-1 0 1,1 0 0,0 0-1,-1 0 1,1-1 0,0 1 0,0 0-1,0 0 1,0-1 0,1 1 0,-1-1-1,0 1 1,1-1 0,-1 0-1,1 1 1,-1-1 0,4 2 0,-4-3-75,0 0-1,0 0 1,0 0 0,0 0 0,0 0 0,0-1 0,0 1-1,0 0 1,0 0 0,0-1 0,0 1 0,0-1 0,0 1-1,0-1 1,0 1 0,0-1 0,0 0 0,-1 1 0,1-1 0,0 0-1,0 0 1,-1 1 0,1-1 0,0-1 0,5-6-1134,-2 0 1,1-1 0,-1 1-1,0-1 1,0 0 0,2-11-1,1-6-1182,2-1 357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4.0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1 226 12,'24'-57'3962,"19"-44"4661,-16 33 615,-23 116-7231,-14 76-1688,-2 94-104,13-193-182,5 70-1,-6-88 7,1-1-1,1 0 1,-1 0-1,1 0 1,0 0-1,0 0 1,1 0-1,0-1 1,0 1-1,0-1 1,1 0-1,4 6 1,-5-9 4,0 0 0,0 0 0,0 0 0,0 0 0,0-1 1,1 0-1,-1 1 0,1-1 0,-1 0 0,0-1 0,1 1 1,0 0-1,-1-1 0,1 0 0,-1 0 0,1 0 0,-1 0 1,1-1-1,3 0 0,13-3 111,-1-1 0,25-9 1,-13 5-95,31-10 212,-33 9-2012,0 2-1,40-6 1,-54 13-1027,0 0-1,0 1 1,-1 0-1,20 3 1,-4 3-1108,2-2 228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6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269 278 180,'0'-1'46,"0"1"1,0 0-1,0-1 1,0 1-1,0-1 1,0 1-1,0-1 1,-1 1-1,1-1 1,0 1-1,0 0 1,0-1-1,-1 1 1,1-1-1,0 1 1,0 0-1,-1-1 0,1 1 1,0 0-1,-1-1 1,1 1-1,0 0 1,-1 0-1,1-1 1,0 1-1,-1 0 1,1 0-1,-1-1 1,1 1-1,0 0 1,-1 0-1,1 0 1,-1 0-1,1 0 1,-1 0-1,1 0 0,-1 0 1,1 0-1,0 0 1,-1 0-1,1 0 1,-1 0-1,1 0 1,-1 0-1,1 0 1,-1 1-1,0-1-78,0 0-1,0 1 1,1-1-1,-1 0 1,0 1-1,0-1 1,1 1-1,-1-1 0,0 1 1,1-1-1,-1 1 1,0-1-1,1 1 1,-1 0-1,1-1 1,-1 1-1,1 0 1,-1 0-1,1-1 1,0 1-1,-1 0 1,1 0-1,0 0 1,-1 0-1,1-1 1,0 3-1,1 8-86,1-19-75,-2 7 311,0 1 0,0-1 1,0 0-1,0 0 0,0 0 0,1 0 0,-1 1 1,0-1-1,0 0 0,1 0 0,-1 0 0,0 1 1,1-1-1,-1 0 0,1 1 0,-1-1 1,1 0-1,-1 1 0,1-1 0,-1 0 0,2 0 1,1 2 180,0 1 1,0-1-1,0 0 1,0 0-1,0 0 0,1-1 1,-1 1-1,0-1 1,0 1-1,1-1 1,-1 0-1,0-1 1,5 0-1,-6 1-45,1 0 0,0 0 1,0 0-1,-1-1 0,1 0 0,0 1 0,-1-1 0,1 0 1,-1 0-1,1-1 0,-1 1 0,1 0 0,-1-1 0,0 1 1,0-1-1,0 0 0,4-4 0,0 0 859,-6 8-840,-1-6 1767,1 2-1997,0 1 1,0-1-1,0 0 1,0 1-1,0-1 0,-1 0 1,1 1-1,-1-1 0,1 1 1,-1-1-1,1 1 1,-1-1-1,0 1 0,0-1 1,0 1-1,0-1 0,0 1 1,0 0-1,0 0 1,0 0-1,0 0 0,-1 0 1,1 0-1,-1 0 0,1 0 1,-2-1-1,-1 1-29,-1-1-1,1 1 0,0 0 1,-1 1-1,1-1 1,-1 1-1,1 0 1,-1 0-1,-7 1 1,-8 2-56,0 1 0,1 1 0,-25 10 1,33-12 37,1 2 0,0-1 0,0 1-1,0 1 1,1 0 0,0 0 0,0 1 0,0 0 0,1 1 0,0 0 0,0 0 0,1 0 0,0 1 0,1 0 0,0 1 0,0-1 0,1 1 0,-7 18 0,9-15 10,-1 0-1,2 0 0,-1 0 0,2 0 1,0 1-1,1-1 0,0 0 1,0 1-1,2-1 0,0 0 0,0 0 1,1 0-1,1 0 0,0 0 1,8 15-1,-9-21 9,0-1 1,0 1-1,1-1 0,0 0 0,0 0 1,0 0-1,1-1 0,0 1 1,0-1-1,1 0 0,-1-1 1,1 1-1,0-1 0,0 0 1,0-1-1,1 0 0,-1 1 1,1-2-1,0 1 0,0-1 1,0 0-1,0-1 0,0 0 1,1 0-1,-1 0 0,0-1 0,0 0 1,1 0-1,-1-1 0,0 0 1,0 0-1,0-1 0,0 0 1,0 0-1,0-1 0,0 1 1,-1-1-1,1-1 0,-1 0 1,9-6-1,-6 4 8,-1-1 1,1-1-1,-1 0 1,9-11-1,-15 17-24,1-1 0,-1 0 0,0 0 0,0 0-1,0 0 1,-1-1 0,1 1 0,-1-1-1,1 1 1,-1-1 0,0 1 0,-1-1 0,1 1-1,0-1 1,-1 0 0,0-6 0,0 10-2,0 0 0,-1 0 0,1 1 0,0-1 0,0 0 0,0 0 1,0 0-1,-1 0 0,1 0 0,0 1 0,0-1 0,0 0 0,-1 0 0,1 0 1,0 0-1,0 0 0,-1 0 0,1 0 0,0 0 0,0 0 0,0 0 0,-1 0 1,1 0-1,0 0 0,0 0 0,-1 0 0,1 0 0,0 0 0,0 0 1,0 0-1,-1 0 0,1 0 0,0 0 0,0-1 0,0 1 0,-1 0 0,1 0 1,0 0-1,0 0 0,0 0 0,-1-1 0,1 1 0,0 0 0,0 0 1,0 0-1,0-1 0,0 1 0,0 0 0,-1 0 0,1 0 0,0-1 0,0 1 1,0 0-1,0 0 0,-6 23-81,8-14 94,0 0-1,1 0 1,0-1-1,0 1 1,0-1-1,1 0 1,1 0-1,-1 0 0,1 0 1,0-1-1,1 0 1,0 0-1,0 0 1,1-1-1,7 6 1,-10-8 7,0-1 0,0 1 0,1-1 0,0 0 0,-1 0 1,1 0-1,0-1 0,1 0 0,-1 0 0,0 0 0,1 0 0,-1-1 1,1 0-1,-1 0 0,1-1 0,0 1 0,-1-1 0,1 0 0,-1-1 1,1 1-1,0-1 0,-1 0 0,1-1 0,10-3 0,-14 4-11,1-1 0,-1 1-1,0-1 1,1 1-1,-1-1 1,0 0 0,0 1-1,0-1 1,0 0 0,0-1-1,-1 1 1,1 0 0,-1 0-1,1-1 1,-1 1-1,0-1 1,0 1 0,0-1-1,0 1 1,1-5 0,-2 2-5,0 0 1,0 1-1,0-1 0,-1 0 1,1 1-1,-1-1 1,0 1-1,0-1 1,-1 1-1,1-1 1,-4-4-1,-1-3-7,-1 0 1,0 1-1,0 0 0,-1 1 1,-1-1-1,0 2 0,-16-15 0,15 15-5,-1 1 0,0 0 1,-1 1-1,1 0 0,-22-9 0,31 15 8,0 1 0,-1-1 0,1 1 0,0-1 0,0 1 1,-1 0-1,1 0 0,0 0 0,-1 0 0,1 0 0,0 0 1,-1 1-1,1-1 0,0 1 0,0-1 0,-4 3 0,3-2 0,1 1 0,0 0 0,0 0-1,0 0 1,0 0 0,0 0 0,0 1-1,0-1 1,1 1 0,-1-1-1,1 1 1,0-1 0,0 1 0,0 0-1,0 0 1,-1 5 0,0-1 12,1 1 0,0 0 0,1 0 0,-1 0-1,1 0 1,1 0 0,0 0 0,0-1 0,0 1 0,1 0 0,0-1 0,1 1 0,-1-1-1,1 1 1,1-1 0,0 0 0,0 0 0,0-1 0,8 10 0,-8-11 5,0-1 0,0 0 0,0 0 0,1 0 0,-1 0 0,1-1 1,0 0-1,0 0 0,0 0 0,0 0 0,1-1 0,-1 0 0,1 0 0,0-1 0,-1 1 0,1-1 1,0 0-1,0-1 0,0 0 0,-1 1 0,1-2 0,0 1 0,0-1 0,0 0 0,0 0 1,10-4-1,-5 1-10,0-1 0,0 0 0,0-1 0,-1 0 0,0-1 0,0 0 0,0 0 0,-1-1 0,0-1 0,14-16 0,-5 0 105,0-2-1,23-48 1,13-21 1467,-53 95-1533,-1 0 0,1 0-1,-1 0 1,1 0-1,0 0 1,0 0-1,-1 0 1,1 0-1,0 0 1,0 1-1,0-1 1,0 0-1,0 1 1,0-1-1,0 0 1,0 1-1,0 0 1,1-1-1,-1 1 1,0-1-1,0 1 1,0 0-1,0 0 1,1 0-1,-1 0 1,0 0 0,0 0-1,0 0 1,1 0-1,-1 0 1,1 1-1,2 0-6,-1 1 0,0 0 0,0 0 0,0 0 0,0 0 0,0 1 0,0-1 0,-1 1 1,1-1-1,2 6 0,5 5-31,0 2 1,-1-1 0,11 27 0,40 139 224,-62-189-184,1 1 0,0-1 1,1 1-1,0-1 0,0 0 1,1 1-1,0-1 0,0 1 1,1-1-1,0 1 0,1 0 1,0-1-1,0 1 0,1 1 1,0-1-1,0 0 0,0 1 1,1 0-1,0 0 0,1 0 1,6-6-1,-8 10-26,-1-1 0,1 1 0,0-1 0,0 1 0,0 0 0,1 0-1,-1 1 1,1 0 0,-1-1 0,1 1 0,0 1 0,0-1 0,0 1 0,0 0 0,0 0 0,0 0 0,0 1-1,0 0 1,0 0 0,1 0 0,-1 0 0,0 1 0,0 0 0,0 0 0,0 0 0,0 1 0,-1 0 0,1 0 0,0 0-1,-1 0 1,1 1 0,-1 0 0,0 0 0,0 0 0,0 0 0,7 8 0,-5-5-11,0 0 0,-1 0 0,0 1 0,0 0 0,-1 0 0,0 0 1,0 1-1,0-1 0,-1 1 0,3 10 0,-1 5-340,-1 0-1,3 32 1,-7-54 189,-1-1-1,1 1 1,0 0 0,0-1 0,0 1 0,0 0 0,0-1 0,0 1 0,0 0-1,0-1 1,0 1 0,0 0 0,0-1 0,1 1 0,-1 0 0,0-1 0,0 1-1,1-1 1,-1 1 0,0 0 0,1-1 0,-1 1 0,1-1 0,-1 1 0,0-1-1,1 1 1,-1-1 0,1 0 0,0 1 0,-1-1 0,1 0 0,-1 1 0,1-1-1,-1 0 1,2 1 0,16-20-3616,16-49-500,-31 62 3825,97-228-4785,-37 76 4918,27-63 7781,-77 199-4582,-12 22-2832,-1 0 0,0 0 0,0 0 0,1 0 0,-1 0 0,0 0 1,0 0-1,1 0 0,-1 0 0,0 0 0,1 0 0,-1 0 0,0 0 0,0 0 0,1 0 1,-1 0-1,0 0 0,0 0 0,1 0 0,-1 1 0,0-1 0,0 0 0,1 0 0,-1 0 1,0 0-1,0 1 0,0-1 0,0 0 0,1 0 0,-1 0 0,0 1 0,0-1 0,0 0 1,0 0-1,0 1 0,1-1 0,-1 0 0,0 0 0,0 1 0,0-1 0,0 0 0,0 1 0,8 47 3488,-6-30-3525,19 232 2737,-23 2-3692,2-242 308,0 1-1,0-1 0,1 1 0,3 11 0,-4-21 419,0 0-1,0 1 0,0-1 1,0 0-1,1 0 0,-1 0 1,0 0-1,0 0 1,1 0-1,-1 0 0,1 0 1,-1-1-1,1 1 0,-1 0 1,1 0-1,-1 0 1,1 0-1,0 0 0,0-1 1,-1 1-1,1 0 1,0-1-1,0 1 0,0-1 1,0 1-1,0-1 0,0 1 1,-1-1-1,1 1 1,0-1-1,0 0 0,1 0 1,-1 1-1,0-1 1,0 0-1,0 0 0,0 0 1,0 0-1,0 0 0,0 0 1,0-1-1,0 1 1,0 0-1,0 0 0,0-1 1,0 1-1,0-1 1,0 1-1,0-1 0,0 1 1,-1-1-1,1 1 0,0-1 1,0 0-1,0 0 1,0-1-1,9-8-2690,-4-2 64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7.7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38 526 976,'-32'-6'6535,"26"5"-2769,24 2-2264,14 1-1009,1-1 1,0-2 0,-1-1 0,39-7 0,-55 6-482,0-1-1,0 0 0,-1-1 1,1-1-1,-1-1 1,-1 0-1,1 0 0,-1-2 1,0 1-1,16-15 0,-29 21-7,1 1-1,0-1 1,0 0-1,-1 0 1,1 0-1,-1 0 0,0-1 1,0 1-1,1 0 1,-1 0-1,-1-1 1,1 1-1,0-1 0,-1 1 1,1-1-1,-1 1 1,0-1-1,1 1 1,-1-1-1,-1 1 0,1-1 1,0 1-1,0-1 1,-1 1-1,0-1 1,1 1-1,-1 0 0,0-1 1,0 1-1,0 0 1,-1-1-1,1 1 1,0 0-1,-1 0 0,0 0 1,1 0-1,-1 1 1,0-1-1,0 0 1,0 1-1,-3-3 0,3 2-1,-1 0 0,1 0 0,-1 0-1,1 1 1,-1-1 0,0 1-1,0-1 1,0 1 0,0 0-1,0 0 1,0 0 0,0 0-1,0 1 1,0-1 0,0 1-1,0 0 1,0 0 0,-1 0 0,1 0-1,0 1 1,0-1 0,0 1-1,0 0 1,0 0 0,0 0-1,0 0 1,0 0 0,0 1-1,1-1 1,-1 1 0,0 0-1,1 0 1,-4 3 0,0 3 100,2-1 0,-1 1 0,1 0 0,1 1 1,-1-1-1,1 1 0,1-1 0,-1 1 0,2 0 0,-1 0 1,1 0-1,1 0 0,-1 0 0,1 0 0,1 0 0,2 12 0,-1-2 154,2 0-1,0-1 1,1 0-1,1 0 0,0 0 1,18 32-1,-21-44-235,1-1 0,0 1 0,0-1 0,0-1 0,0 1 0,1 0-1,-1-1 1,1 0 0,1 0 0,-1-1 0,0 1 0,1-1 0,0 0 0,-1 0 0,1-1 0,0 0 0,1 0 0,-1 0-1,0-1 1,0 0 0,1 0 0,-1-1 0,1 0 0,-1 0 0,0 0 0,1-1 0,-1 0 0,0 0 0,12-4 0,-4 1-13,-1 0 1,0-1 0,-1-1 0,1 0 0,-1-1-1,-1 0 1,1-1 0,-1 0 0,0-1 0,-1 0-1,0-1 1,-1 0 0,10-13 0,103-177 83,-122 199-87,1 0 0,-1 1 0,1-1 0,-1 0 0,1 0 0,-1 0 0,1 1 0,-1-1 0,1 0 0,-1 1 0,1-1 0,0 0 0,0 1 0,-1-1 0,1 1 0,0-1 0,0 1 0,-1-1 0,1 1 0,0 0 0,0-1 0,0 1 0,0 0 0,0 0 0,0 0 0,0-1 0,0 1 0,-1 0 0,1 0 0,0 0 0,0 1 0,1-1 0,0 1 1,0 1-1,-1-1 1,1 0 0,-1 1-1,0-1 1,0 1 0,1 0-1,-1-1 1,0 1 0,0 0-1,0 0 1,-1 0 0,2 3-1,2 9 0,0 0 0,3 28 1,-3 15 15,-3-30 46,1 1-1,12 51 0,-14-79-58,0 1-1,0-1 1,0 1-1,0 0 1,0-1-1,0 1 1,0-1-1,1 1 1,-1-1-1,0 1 1,0-1-1,1 1 1,-1-1-1,0 1 1,1-1-1,-1 1 1,0-1-1,1 1 1,-1-1-1,1 0 1,-1 1-1,1-1 1,-1 0-1,1 1 1,-1-1-1,1 0 1,-1 0-1,1 1 1,-1-1-1,1 0 1,0 0-1,-1 0 0,1 0 1,-1 0-1,1 0 1,1 0-1,19-15 187,11-30 65,-32 45-251,44-86 522,-34 63-253,1 0 0,1 1 0,16-22 0,-27 42-262,0 0 0,0 0-1,0 1 1,0-1 0,0 1-1,0-1 1,1 1 0,-1-1 0,0 1-1,1 0 1,-1 0 0,1-1 0,0 1-1,-1 0 1,1 1 0,0-1-1,0 0 1,-1 0 0,1 1 0,0-1-1,0 1 1,0-1 0,0 1 0,0 0-1,0 0 1,0 0 0,0 0 0,0 0-1,-1 0 1,1 1 0,0-1-1,0 1 1,0-1 0,0 1 0,0 0-1,-1-1 1,1 1 0,0 0 0,-1 0-1,1 0 1,0 1 0,-1-1-1,1 0 1,-1 0 0,0 1 0,0-1-1,1 1 1,-1 0 0,0-1 0,0 1-1,1 1 1,7 13-57,0 0 0,0 0 0,-2 1 0,7 21 0,-10-28-21,-1-1-372,1 1 0,1-1 0,-1-1 0,1 1-1,1-1 1,0 0 0,0 0 0,9 9 0,-14-15 163,2 0 0,-1 0 1,0-1-1,0 1 0,1 0 1,-1-1-1,0 1 1,1-1-1,0 0 0,-1 0 1,1 0-1,0 0 0,-1-1 1,1 1-1,0-1 1,0 1-1,0-1 0,-1 0 1,1 0-1,0 0 0,0-1 1,0 1-1,0-1 1,-1 1-1,1-1 0,0 0 1,-1 0-1,1 0 0,-1 0 1,1-1-1,-1 1 0,1-1 1,2-2-1,-1 0-142,1 0-1,-2-1 1,1 1-1,0-1 1,-1 0-1,0 0 1,0 0-1,0-1 1,-1 1-1,0 0 1,0-1-1,0 0 1,-1 0-1,2-7 1,1-15-268,1-47 0,-4 54 566,-1 13 140,8-184 1979,-9 0 3798,-5 158-3241,1 35-874,0 19-1020,1 28-247,1 0 0,3 0 0,9 76 0,-4-69-511,-3-18-147,-1-16-299,0 0 1,1 0-1,2-1 1,0 1-1,1-1 1,8 24-1,-11-40 86,0-1-1,1 1 1,-1-1-1,1 0 0,-1 1 1,1-1-1,0 0 0,0-1 1,1 1-1,-1-1 0,0 1 1,1-1-1,-1 0 0,1 0 1,0 0-1,0-1 0,0 1 1,0-1-1,0 0 1,0 0-1,6 0 0,7 0-2032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8.1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58 121 104,'-6'-8'1677,"-1"-1"56,0 1-1,1-1 1,1 0 0,-1 0 0,1 0-1,1-1 1,0 1 0,-3-12 0,7 20-1628,0 0 0,0 0 0,0 0 0,0 1 0,0-1 1,1 0-1,-1 0 0,0 0 0,0 1 0,1-1 0,-1 0 0,1 1 1,-1-1-1,1 0 0,-1 1 0,1-1 0,-1 0 0,1 1 1,-1-1-1,1 1 0,0-1 0,-1 1 0,1-1 0,0 1 0,-1 0 1,1-1-1,0 1 0,0 0 0,0-1 0,-1 1 0,1 0 1,0 0-1,0 0 0,0 0 0,-1 0 0,1 0 0,1 0 0,38 0-661,-34 0 462,228 25-10865,-102-9 4159,-72-10 4098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8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319 37 1968,'20'-30'6427,"-14"23"-3437,-12 23-1821,-70 116-825,-93 123 0,122-187-786,42-60 132,3-4-17,-1 0-1,1 0 1,-1 0-1,1 0 1,-1-1-1,0 1 1,0-1-1,-1 0 1,1 0-1,-1 0 1,-6 4-1,21-47-5270,-8 20 5213,-1 0-1,0 0 0,-3-21 1,-7-60 3177,-1-21 7969,16 128-7390,21 39-2461,24 52-601,5 9-1843,-41-80-401,0-2 0,20 24 0,-33-46 1517,-1 1 0,1-1 0,0 0 0,-1 0 0,1 0-1,0 0 1,0 0 0,0 0 0,1-1 0,-1 0-1,0 0 1,1 0 0,-1 0 0,0 0 0,1 0 0,-1-1-1,1 0 1,5 0 0,12-1-2041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09.0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5 306 812,'10'-75'6665,"-2"40"2112,-20 165-7939,8-102-1128,0 0-1,2 0 1,1 0-1,1 0 0,5 31 1,-2-56-538,2-14 578,1-16 166,-7 0 491,2-1 0,1 0-1,2 0 1,0 1 0,2 0 0,1 0-1,1 0 1,1 1 0,18-35-1,-26 59-348,-1 0-1,1 0 0,0 0 1,1 0-1,-1 0 0,0 0 0,0 0 1,1 1-1,-1-1 0,1 0 1,0 1-1,-1-1 0,1 1 1,0 0-1,0 0 0,0-1 0,0 1 1,0 0-1,0 1 0,0-1 1,0 0-1,0 1 0,1-1 1,-1 1-1,0-1 0,0 1 0,1 0 1,-1 0-1,0 0 0,3 1 1,-1 0-37,-1 1 0,1 0 0,-1-1 0,0 1 1,0 1-1,0-1 0,0 0 0,0 1 1,0-1-1,-1 1 0,1 0 0,-1 0 0,0 0 1,0 0-1,0 1 0,0-1 0,2 6 1,3 12-9,0 1 0,-1 0 0,-1 0 0,-1 1 0,-1 0 0,-2 0 0,0 28 1,5 43 318,-7-93-290,1-1-1,0 1 1,0-1-1,0 1 1,0 0 0,0-1-1,0 1 1,0-1 0,0 1-1,0-1 1,0 1-1,0-1 1,0 1 0,0-1-1,0 1 1,1-1 0,-1 1-1,0-1 1,0 1-1,1-1 1,-1 1 0,0-1-1,1 0 1,-1 1 0,0-1-1,1 1 1,-1-1 0,0 0-1,1 1 1,-1-1-1,1 0 1,-1 0 0,1 1-1,-1-1 1,1 0 0,-1 0-1,1 0 1,-1 1-1,1-1 1,-1 0 0,1 0-1,0 0 1,20-20 899,13-40-346,11-57-390,-32 77-41,2 0 1,2 1-1,1 1 0,26-38 0,-44 75-156,0 1 0,0 0 0,0-1 0,1 1 0,-1 0 0,0-1 0,0 1 0,0 0 0,1-1 0,-1 1 0,0 0 0,0-1 0,1 1 0,-1 0 0,0 0 0,0-1 0,1 1 0,-1 0 0,0 0 0,1 0 0,-1-1 0,1 1 0,-1 0 0,0 0 0,1 0 0,-1 0 0,0 0 0,1 0 0,-1 0 0,1 0 0,-1 0 0,0 0 0,1 0 0,-1 0 0,0 0 0,1 0 0,-1 0 0,1 0 0,-1 0 0,0 0 0,1 1 0,-1-1 0,1 0 0,7 21 130,-2 28-91,-9 85 40,0-96-260,2 0-1,1 0 1,2 0 0,8 42 0,-10-79 54,0 0 0,0 0 0,0 1 0,0-1 0,0 0 0,1 0 0,-1 0 0,0 0 0,1 0 0,-1-1 0,1 1 0,-1 0 0,1 0-1,-1 0 1,1 0 0,-1 0 0,1 0 0,0-1 0,-1 1 0,1 0 0,0-1 0,0 1 0,0 0 0,0-1 0,-1 1 0,1-1 0,0 1 0,0-1 0,0 0 0,0 1 0,0-1-1,2 0 1,-1 0-176,1-1-1,-1 0 1,0 0-1,0 0 1,1 0-1,-1 0 1,0 0-1,0-1 1,0 1-1,0-1 1,-1 1-1,1-1 0,2-2 1,8-11-1663,0 0 1,15-24-1,-27 39 1943,27-44-2056,-2-2 0,31-78 0,-44 92 3390,10-52 1,-17 58 2492,-1 1 0,0-43 0,-7 62-1365,-4 12-1336,-7 13-568,2 5-455,2 0 0,0 1 0,1 0-1,1 0 1,2 1 0,1 0-1,-3 27 1,7-42-57,0 1-1,1-1 1,0 0-1,1 0 1,0 1-1,1-1 1,0 0 0,0 0-1,1 0 1,1-1-1,0 1 1,1-1-1,-1 0 1,2 0-1,0 0 1,0-1-1,0 0 1,15 16 0,-12-16-4,0-1 1,1 1-1,0-1 1,0-1 0,1 0-1,0-1 1,0 0-1,1 0 1,-1-1 0,1 0-1,0-2 1,0 1 0,1-1-1,-1-1 1,1 0-1,-1-1 1,1 0 0,0-1-1,0 0 1,-1-1-1,1-1 1,-1 0 0,17-4-1,27-8-531,63-15-4836,-89 24 2799,-1 0-1,0 3 1,1 0 0,40 3 0,2 5-1295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43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26 152,'18'-6'465,"1"1"0,0 0-1,1 2 1,-1 0 0,1 1 0,0 1 0,27 2-1,-43-1-352,-6 1-86,-1 0 0,1 0 0,-1 1 0,1 0 0,0-1 0,0 1-1,0 0 1,0 0 0,0 0 0,0 0 0,0 0 0,1 1 0,-1-1 0,1 1 0,0-1 0,-1 1 0,1-1 0,-1 6 0,-13 17 29,-4-2 14,-28 32 152,-1-2 1,-72 59-1,100-94-183,1 1-1,0 1 1,1 0-1,2 1 0,0 1 1,1 1-1,1 0 1,1 1-1,1 1 1,-16 49-1,26-71-33,0 1 0,0-1 0,-1 1-1,1-1 1,-1 0 0,0 0 0,0 0 0,0-1-1,-1 1 1,1-1 0,0 1 0,-1-1 0,0 0 0,-4 1-1,5-1-201,0 0 0,0-1 0,-1 0 0,1 0 0,0 0 0,-1 0 0,1 0 0,0-1 0,-1 0 0,1 1 0,-1-1 0,1 0 0,-1-1 0,1 1 0,0-1 0,-1 1 0,-5-3 0,-3-5-1158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12 159 652,'-2'-2'273,"1"-1"0,-1 1 0,1 0 1,0-1-1,0 1 0,0-1 0,0 1 0,1-1 0,-1 0 0,1 1 1,-1-1-1,1 0 0,0 1 0,0-1 0,0 0 0,1 1 0,-1-1 1,0 1-1,1-1 0,0 0 0,0 1 0,0-1 0,0 1 0,0-1 1,0 1-1,0 0 0,1 0 0,-1-1 0,1 1 0,0 0 0,0 0 1,-1 0-1,1 1 0,3-3 0,-3 3-220,0-1-1,0 0 1,0 1 0,0 0-1,1-1 1,-1 1 0,0 0-1,1 0 1,-1 0 0,1 1-1,-1-1 1,1 0 0,-1 1-1,1 0 1,-1 0 0,1 0-1,0 0 1,-1 0 0,1 0 0,-1 0-1,1 1 1,-1 0 0,1-1-1,-1 1 1,1 0 0,-1 0-1,1 0 1,-1 0 0,0 1-1,0-1 1,0 1 0,0-1-1,0 1 1,0 0 0,3 4-1,-1-1-54,-1 0 0,1 0 0,-1 0-1,0 1 1,-1 0 0,1-1-1,-1 1 1,0 0 0,-1 0-1,0 0 1,1 1 0,-1 10-1,-1 6-13,-1-1-1,-4 29 0,-1 20-2,3-60 494,-1-11 575,-3-22 512,6 5-1526,1 0 0,1 0-1,1 0 1,0 0 0,1 0 0,1 1 0,1-1-1,0 1 1,1 0 0,0 0 0,2 1 0,0 0-1,0 0 1,2 1 0,13-17 0,-17 26-41,1-1 0,1 1-1,-1 1 1,1-1 0,-1 2 0,1-1 0,0 1 0,1 0 0,-1 0 0,0 1 0,1 0 0,0 1 0,15-1-1,-23 2 1,0 5-153,0 0 139,0 1 0,0-1 0,-1 0 0,0 0 0,0 1 0,-2 9 0,2-2 34,-6 94 237,3-69 501,1 1 1,4 53-1,-1-88-619,0 0 1,0 1 0,1-1 0,-1 0 0,1 0-1,0 0 1,0 0 0,0 0 0,1 0 0,-1-1-1,4 4 1,-5-6-149,-1 0 1,1 0-1,0-1 0,0 1 0,-1 0 0,1-1 0,0 1 1,0-1-1,0 1 0,-1-1 0,1 1 0,0-1 1,0 1-1,0-1 0,0 0 0,0 1 0,0-1 1,0 0-1,0 0 0,0 0 0,0 0 0,0 0 1,0 0-1,0 0 0,0 0 0,0 0 0,0-1 1,0 1-1,0 0 0,0-1 0,0 1 0,0 0 1,0-1-1,-1 1 0,1-1 0,0 0 0,0 1 1,0-1-1,-1 0 0,1 1 0,0-1 0,-1 0 1,1 0-1,0 1 0,-1-1 0,1 0 0,-1 0 1,0 0-1,1 0 0,-1 0 0,0 0 0,1 0 0,-1-1 1,38-79-13369,-30 64 10056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43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37 20,'0'-1'110,"-1"0"1,1-1-1,0 1 1,0 0-1,0 0 1,0-1-1,0 1 1,0 0-1,0-1 1,1 1-1,-1 0 1,0 0-1,1 0 1,-1-1-1,1 1 1,-1 0-1,1 0 0,-1 0 1,1 0-1,0 0 1,0 0-1,0 0 1,-1 0-1,1 0 1,0 0-1,0 0 1,0 0-1,0 1 1,1-1-1,-1 0 1,0 1-1,0-1 0,0 1 1,0-1-1,1 1 1,-1 0-1,0 0 1,0-1-1,1 1 1,-1 0-1,2 0 1,0 1-107,0-1-1,0 1 1,0 0 0,-1 0 0,1 0 0,0 0 0,-1 1-1,1-1 1,-1 1 0,1-1 0,-1 1 0,1 0 0,-1 0 0,0 0-1,0 0 1,3 5 0,95 158 207,18 26-11,-101-168-164,1-1 1,1-1 0,1-1-1,0 0 1,2-2-1,24 17 1,-19-20-17,-1-1 0,2-1-1,0-1 1,0-2 0,1 0 0,0-2 0,1-2 0,50 6 0,-77-12-35,-6 0-141,-14-3-578,-26-9-2384,30 4 1718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44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483 142 184,'-7'-33'2617,"5"23"-2344,0-1-1,0 1 1,-1 0 0,-1 0-1,0 0 1,-6-12 0,8 20-265,1 0 0,-1 0 0,1 0-1,-1 0 1,0 1 0,0-1 0,1 1 0,-1-1 0,0 1 0,-1 0 0,1 0 0,0 0 0,0 0-1,0 0 1,-1 0 0,1 0 0,0 1 0,-1-1 0,1 1 0,0 0 0,-1 0 0,1 0 0,-1 0-1,1 0 1,0 0 0,-1 1 0,1-1 0,0 1 0,-1 0 0,1-1 0,0 1 0,0 0 0,-4 2-1,-12 7 6,0 0 0,1 1-1,1 1 1,0 1-1,0 0 1,1 1-1,1 1 1,0 0-1,1 1 1,-14 23-1,25-36-2,0 1 0,0-1 0,0 1 0,0 0 0,1 0 0,0 0 0,0 0-1,0 0 1,0 0 0,1 0 0,-1 0 0,1 0 0,0 0 0,0 0 0,1 0 0,-1 1-1,1-1 1,0 0 0,0 0 0,0-1 0,1 1 0,-1 0 0,1 0 0,0 0-1,0-1 1,0 1 0,1-1 0,-1 0 0,1 0 0,0 0 0,-1 0 0,7 4-1,9 8 83,1-1 0,0-1 0,2-1 0,34 16 0,-14-8-57,-23-10-15,1 1 1,-1 1-1,28 26 1,-42-36-17,-1 1 0,0 0-1,1 1 1,-1-1 0,0 1 0,-1-1 0,1 1 0,-1 0 0,1 0-1,-1 0 1,0 0 0,-1 0 0,1 0 0,-1 1 0,0-1 0,0 1-1,0-1 1,0 1 0,-1-1 0,0 1 0,0-1 0,0 1 0,0-1-1,-2 8 1,0-8 12,0 0-1,-1-1 1,1 1-1,0-1 1,-1 0 0,0 1-1,0-1 1,0 0-1,0 0 1,0-1-1,-1 1 1,1-1-1,-1 0 1,1 0 0,-1 0-1,0 0 1,-5 1-1,-12 5 41,-1-1-1,-22 3 0,21-4-28,9-3-20,-55 15 14,0-3-1,-82 7 0,147-22-95,0 0-1,1 0 1,-1 0 0,0 0 0,0-1-1,0 1 1,0-1 0,-4-2 0,7 3-10,0-1 0,0 1 0,1-1 1,-1 1-1,0-1 0,0 1 0,1-1 1,-1 1-1,0-1 0,1 0 0,-1 0 1,1 1-1,-1-1 0,1 0 0,-1 0 1,1 1-1,0-1 0,-1 0 0,1 0 1,0 0-1,0 0 0,-1 0 1,1 0-1,0 1 0,0-1 0,0 0 1,0 0-1,0 0 0,0 0 0,1 0 1,-1 0-1,0 0 0,0 0 0,1 1 1,-1-1-1,0 0 0,1 0 0,-1 0 1,1 1-1,0-2 0,9-13-1379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44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50 224,'42'-49'5495,"-22"96"-5221,-11-22-219,-1 0 0,-1 0 0,-1 1 0,4 47 0,-3 106 90,-8-156-114,0 1 1,-2-1-1,0 1 1,-2-1 0,-1 0-1,0-1 1,-20 44-1,25-63-29,0-1-1,0 1 0,0-1 0,0 1 1,1-1-1,-1 1 0,1 0 0,0-1 1,-1 1-1,1 0 0,0-1 0,1 4 1,-1-4 2,1-1 0,-1 0 0,0 0 0,1 0 0,-1 0 1,1 0-1,0 0 0,-1 0 0,1 0 0,0 0 0,-1-1 0,1 1 0,0 0 1,0 0-1,0-1 0,0 1 0,0 0 0,0-1 0,0 1 0,1 0 1,5 1 18,0-1 0,0 1 0,1-2 0,-1 1 1,0-1-1,1 0 0,7-1 0,-10 1-17,84-7 126,119-26-1,-65 8-177,-103 14-208,-39 11 162,-1 0 0,1 0 1,0-1-1,-1 1 0,1 0 1,-1-1-1,1 1 0,0 0 1,-1-1-1,1 1 0,-1-1 0,1 1 1,-1-1-1,1 1 0,-1-1 1,1 1-1,-1-1 0,0 0 0,1 1 1,-1-1-1,0 1 0,1-1 1,-1 0-1,0 1 0,0-1 1,0 0-1,0 0 0,0 1 0,1-1 1,-1 0-1,0 1 0,-1-1 1,1 0-1,0 1 0,0-1 0,0 0 1,0 0-1,0 1 0,-1-1 1,1 0-1,0 1 0,-1-1 0,1 1 1,0-1-1,-1 0 0,1 1 1,-1-1-1,1 1 0,-2-1 1,-7-9-1491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45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17 121 916,'-2'-1'179,"1"0"0,0-1 1,-1 1-1,1 0 0,0-1 0,0 1 0,0-1 1,0 0-1,0 1 0,0-1 0,0 0 0,1 1 1,-1-1-1,1 0 0,-1 0 0,1 0 0,0 1 1,-1-1-1,1 0 0,0 0 0,0 0 0,0 0 1,1-3-1,1 2-131,-1 1 1,1 0 0,0 0-1,0-1 1,0 1 0,0 1-1,0-1 1,1 0 0,-1 0-1,0 1 1,1-1 0,-1 1-1,1 0 1,0 0 0,4-2-1,15-4 36,1 0 0,0 1 0,0 1 0,38-3 0,99 3 44,-100 4-75,373 9-1443,-433-8 1362,1 0 1,-1 1-1,0-1 1,0 0-1,0 0 1,0 0-1,0 0 0,0 0 1,0 0-1,1 0 1,-1 0-1,0 0 1,0 0-1,0 0 1,0 0-1,0 0 0,0 0 1,0 0-1,1 0 1,-1 0-1,0 0 1,0 0-1,0 0 1,0 0-1,0 0 0,0 0 1,0 0-1,0 0 1,1-1-1,-1 1 1,0 0-1,0 0 1,0 0-1,0 0 1,0 0-1,0 0 0,0 0 1,0 0-1,0 0 1,0 0-1,0-1 1,0 1-1,1 0 1,-1 0-1,0 0 0,0 0 1,0 0-1,0 0 1,0 0-1,0-1 1,0 1-1,0 0 1,0 0-1,0 0 0,0 0 1,0 0-1,0 0 1,0 0-1,0-1 1,0 1-1,-1 0 1,1 0-1,0 0 1,0 0-1,0 0 0,0 0 1,0 0-1,0-1 1,-7-5-1488,7 6 1414,-9-6-1364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45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1 1340,'-12'4'426,"0"0"-1,1 2 1,0-1-1,0 2 1,0-1-1,1 1 1,0 1-1,-12 11 1,18-14-341,-1 1 1,1 0-1,0 0 1,0 0-1,1 0 1,0 1-1,0-1 1,0 1-1,1 0 1,0 0-1,0 0 1,1 0-1,0 0 1,0 0-1,1 15 1,1 10 335,2 1-1,1-1 1,14 57 0,40 94 289,-31-104-465,14 27-133,-39-99-1299,-9-15-2158,1 0 2031,-1-2-536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47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47 184 756,'-3'-2'84,"0"1"0,0-1 0,0 0 0,0 0 0,0 0 0,1-1 0,-1 1 0,1-1 0,0 1 0,-1-1 0,1 0 0,0 0 0,1 0 0,-1 0 0,0 0 0,1 0 0,0-1 0,0 1 0,0 0 0,0-1 0,0 1 0,1-1 0,-1 1 0,1 0 0,0-1 0,0 1 0,0-1 0,1 1 0,-1-1 0,1 1 0,2-7 0,-2 8-87,-1 0 1,1-1 0,0 0 0,-1 1-1,1-1 1,-1 1 0,0-1-1,0 0 1,0 1 0,0-1 0,-1-3-1,1 5 23,-1-1 0,1 0 0,0 1 0,0-1 1,0 0-1,0 1 0,0-1 0,0 0 0,0 1 0,1-1 0,-1 1 0,0-1 0,1 0 0,-1 1 0,1-1 0,0 1 0,0-1 0,0 1 0,-1 0 0,1-1 0,0 1 1,1 0-1,-1-1 0,1 0 0,0 1 34,-1 0 1,1 0 0,0 0-1,-1 0 1,1 0 0,0 0-1,0 0 1,-1 1 0,1-1-1,0 1 1,0-1 0,0 1 0,0 0-1,0-1 1,0 1 0,0 0-1,0 0 1,0 1 0,0-1-1,-1 0 1,1 1 0,0-1-1,0 1 1,0 0 0,0-1-1,-1 1 1,4 2 0,0 0-19,-1 0 1,1 0 0,-1 0-1,0 1 1,0-1 0,0 1-1,-1 0 1,1 0 0,3 6-1,2 6 33,-4-7-37,0-1 0,0-1 0,1 1 0,9 9 0,-13-15-20,-1 0-1,1-1 1,0 1-1,0-1 1,1 0-1,-1 1 1,0-1-1,0 0 1,0 0-1,1-1 1,-1 1-1,1 0 1,-1-1-1,1 1 1,-1-1-1,0 0 1,1 0-1,-1 0 1,1 0-1,-1 0 1,5-2-1,-4 0 35,1 0 1,-1 0-1,0-1 0,0 0 1,0 1-1,-1-1 0,1 0 0,-1-1 1,1 1-1,-1 0 0,0-1 0,0 1 1,-1-1-1,1 0 0,1-6 0,-3 10-35,3-3 127,-3 3-200,1 0 0,-1 0 0,0 0-1,0 0 1,1-1 0,-1 1 0,0 0-1,0 0 1,1 0 0,-1 0 0,0 0-1,0 0 1,0 0 0,1-1 0,-1 1-1,0 0 1,0 0 0,0 0 0,1 0-1,-1-1 1,0 1 0,0 0 0,0 0-1,0 0 1,0-1 0,0 1 0,1 0-1,-1 0 1,0-1 0,0 1 0,0 0 0,0 0-1,0-1 1,0 1 0,0 0 0,0 0-1,0-1 1,0 1 0,0 0 0,0 0-1,0-1 1,0 1 0,0 0 0,-1 0-1,1-1 1,0 1 0,0 0 0,0 0-1,0 0 1,0-1 0,0 1 0,-1 0-1,1 0 1,0 0 0,0-1 0,0 1-1,-1 0 1,1 0 0,0 0 0,0 0-1,0 0 1,-1 0 0,1-1 0,0 1 0,-1 0-1,-5-2-1455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2:59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52 856,'-18'-23'1538,"-7"-5"-469,20 29-1016,1 0 0,-1 1-1,1 0 1,0-1 0,0 2 0,0-1 0,0 0 0,0 1-1,0 0 1,1 0 0,-6 6 0,0-2 36,-3 4-2,-3 1 446,5-14 2594,-21-21-2684,30 22-426,0 0 0,0 1 0,1-1 0,-1 1 0,0-1 0,0 1 0,0-1 0,0 1 0,0 0 0,0-1 0,0 1 1,0 0-1,0 0 0,0 0 0,0 0 0,0 0 0,0 0 0,0 0 0,0 0 0,0 0 0,0 0 0,0 0 0,0 1 0,0-1 0,0 0 0,1 1 0,-1-1 0,0 1 0,-1 0 0,-21 22-29,-12 16 124,-25 46 290,55-93 2170,-12-42-2293,17 50-283,0 37-107,1 124 109,34 244 1,-25-353 7,-3 2 1,-3-1-1,-2 1 0,-2-1 1,-2 1-1,-14 71 0,13-111 13,1-6 3,0 1-1,0 0 1,0 0-1,1 0 1,1 0-1,0 0 1,1 13-1,22-63-1700,-21 38 1459,-1 0 1,0 0-1,0 0 0,0 0 1,0 0-1,0 0 1,-1 0-1,1 0 1,-1 0-1,0-1 1,0 1-1,0 0 0,0 0 1,0 0-1,-1-1 1,-1-2-1,1 1-167,-2 1-1,1 0 1,0 0 0,-1 1-1,0-1 1,1 0 0,-2 1-1,1 0 1,0 0 0,-1 0-1,-4-3 1,-11-8-1162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0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1 143 428,'1'-1'194,"0"0"-1,0 0 1,0 1 0,0-1 0,0 0-1,1 0 1,-1 1 0,0-1-1,0 1 1,1-1 0,-1 1-1,0-1 1,1 1 0,-1 0-1,0 0 1,1 0 0,-1-1 0,0 1-1,1 1 1,-1-1 0,0 0-1,1 0 1,-1 0 0,1 1-1,-1-1 1,2 1 0,45 16-251,-35-12 479,212 63 139,-173-52-523,-37-10-74,-1-1 1,1-1-1,0 0 0,29 2 0,-40-6-15,0 0 1,0 0-1,0 0 0,0-1 1,0 1-1,0-1 0,0 0 0,0-1 1,0 1-1,0-1 0,0 0 1,-1 1-1,1-2 0,-1 1 1,1 0-1,-1-1 0,0 1 1,0-1-1,0 0 0,0 0 1,-1 0-1,5-7 0,29-45 431,53-112 0,-98 194 142,1 0 0,-8 57 0,-7 80-415,23-163-100,0 6-30,-10 112-84,10-106-230,0 1 1,1-1-1,0 0 0,1 1 0,1-1 0,8 23 0,-10-32 90,1-1-1,-1 0 0,1 0 1,0 0-1,0 0 1,0 0-1,0-1 1,0 1-1,1-1 0,-1 1 1,4 2-1,12 3-1394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0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51 122 724,'-50'-14'4687,"49"14"-4365,2 1-313,0 0 1,0 0 0,0 0 0,0 0 0,0 0 0,0 0 0,0 0 0,0 0-1,0 0 1,0-1 0,1 1 0,-1 0 0,0-1 0,1 1 0,-1-1 0,0 1 0,1-1-1,-1 0 1,0 0 0,4 1 0,30 4 3,-4-6 2,-1-1 1,0-1 0,0-2 0,-1-1 0,1-2-1,34-13 1,50-11-15,118-18-1137,-262 56-2048,14-2 2000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2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6 492,'-46'-3'4272,"58"120"-1923,-11-89-2319,2-1 0,11 49 0,-14-76-21,0 0 0,0 0 0,0 0 0,0 1 0,0-1 0,0 0 0,0 0 0,0 0 0,0 1 0,0-1 0,0 0 0,0 0 0,0 0 0,0 1 0,1-1 0,-1 0 0,0 0 0,0 0 0,0 0 0,0 0 0,0 1 1,0-1-1,1 0 0,-1 0 0,0 0 0,0 0 0,0 0 0,0 0 0,1 1 0,-1-1 0,0 0 0,0 0 0,0 0 0,1 0 0,-1 0 0,0 0 0,0 0 0,0 0 0,1 0 0,-1 0 0,0 0 0,0 0 0,0 0 0,1 0 0,-1 0 0,0 0 1,0 0-1,0 0 0,1-1 0,-1 1 0,0 0 0,0 0 0,0 0 0,0 0 0,1 0 0,-1 0 0,0 0 0,0-1 0,0 1 0,0 0 0,13-19 191,5-24-131,-12 20-62,-1-1 0,-1 1 0,-1-1 0,-1 0 0,-1-26 0,2 36 1,-3 14-9,0-1-1,0 1 0,0 0 1,1 0-1,-1 0 1,0 0-1,0-1 1,0 1-1,0 0 0,0 0 1,0 0-1,0 0 1,1-1-1,-1 1 1,0 0-1,0 0 0,0-1 1,0 1-1,0 0 1,0 0-1,0 0 1,0-1-1,0 1 0,0 0 1,0 0-1,0 0 1,0-1-1,-1 1 1,1 0-1,0 0 0,0 0 1,0-1-1,0 1 1,0 0-1,0 0 1,0 0-1,-1 0 0,1-1 1,0 1-1,0 0 1,0 0-1,0 0 1,-1 0-1,1 0 0,0-1 1,0 1-1,0 0 1,0 0-1,-1 0 1,1 0-1,0 0 0,0 0 1,-1 0-1,1 0 1,0 0-1,0 0 1,0 0-1,-1 0 0,1 0 1,0 0-1,0 0 1,0 0-1,-1 0 1,1 0-1,0 0 0,-24 16 33,10-5-454,13-10 117,-1 0 0,0 0-1,0 0 1,1 0 0,-1-1-1,0 1 1,0-1-1,0 1 1,0-1 0,0 0-1,0 0 1,0 1 0,0-1-1,0-1 1,0 1 0,1 0-1,-1 0 1,0-1-1,-4 0 1,4-2-1092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4 604,'5'-3'3859,"5"9"-2850,8 10-894,-16-11-56,1-1 1,-1 1 0,0-1-1,0 1 1,0 0 0,-1 0-1,0 0 1,0 0 0,0 0 0,-1 0-1,1 0 1,-1 0 0,0 0-1,-1 0 1,1 1 0,-1-1 0,0 0-1,0 0 1,-1-1 0,1 1-1,-1 0 1,0 0 0,0-1 0,-4 5-1,6-8 13,-1 0-1,1-1 0,-1 1 1,1 0-1,-1-1 0,1 1 1,-1-1-1,0 1 0,1-1 1,-1 0-1,1 1 1,-1-1-1,0 0 0,0 1 1,1-1-1,-1 0 0,0 0 1,0 1-1,1-1 0,-1 0 1,0 0-1,0 0 0,1 0 1,-1 0-1,0 0 0,0 0 1,0 0-1,-1-1 1,-21-16 1617,19 13-1472,0-2 0,0 1 0,0 0 0,1-1 0,-1 1 1,-3-10-1,7 11-218,-1 1 1,1-1-1,-1 0 0,1 1 1,0-1-1,1 0 0,-1 1 1,1-1-1,-1 0 0,1 1 1,0-1-1,0 1 0,4-7 1,-5 9-191,1-1-1,-1 1 1,1 0 0,0-1-1,0 1 1,0 0 0,0 0-1,0 0 1,0 0 0,0 0-1,0 0 1,0 0 0,0 0-1,1 0 1,-1 1 0,0-1-1,1 0 1,-1 1 0,0-1-1,1 1 1,-1-1 0,1 1-1,-1 0 1,1 0 0,-1-1-1,1 1 1,-1 0 0,1 1-1,-1-1 1,1 0 0,-1 0-1,0 0 1,1 1 0,-1-1-1,1 1 1,1 0 0,2 3-2029,0 2-86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2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0 268,'0'0'1580,"0"2"-1132,0 1-332,0-1-24,0 0-96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3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0 52,'1'6'4446,"-5"3"-1792,3-7-2851,1-1-1,-1 1 0,1-1 0,-1 0 0,1 1 0,-1-1 0,0 1 0,0-1 0,0 0 0,0 1 0,0-1 0,0 0 1,0 0-1,0 0 0,0 0 0,0 0 0,-1 0 0,1 0 0,-1-1 0,1 1 0,-2 1 0,-1-2-1192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4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1 280,'5'25'3876,"14"-31"-1880,-2 2-1485,-16 4-509,-1 0 0,1 1 0,-1-1 0,1 0 0,-1 1 0,1-1 0,-1 0 0,0 1 0,1-1 0,-1 1 0,1-1 0,-1 1-1,0-1 1,0 1 0,1-1 0,-1 1 0,0-1 0,0 1 0,1-1 0,-1 1 0,0-1 0,0 1 0,0 0 0,0-1 0,0 1 0,0-1 0,0 1 0,0-1-1,0 1 1,0 0 0,0 0 0,9 115 77,-5-84-17,-1-1 0,-2 1 1,-3 38-1,2-65-59,-13 172 202,13-173-197,0-1-1,0 1 1,-1-1 0,1 1 0,-1-1 0,0 1 0,0-1-1,0 0 1,0 1 0,-1-1 0,1 0 0,-1 0 0,0 0 0,0 0-1,0 0 1,0-1 0,0 1 0,-1 0 0,1-1 0,-1 0 0,1 1-1,-1-1 1,0 0 0,0-1 0,0 1 0,0 0 0,-6 1-1,-7 2 52,0-1-1,0 0 0,0-1 0,-30 1 0,21-2-40,20-1-2,-69 3-22,68-4 49,-1 0 0,1-1 0,0 0 0,-1 0 0,1 0 0,0 0 0,0-1 0,0 0 0,-8-4 0,14 5-25,0 1-1,0-1 0,0 1 1,0-1-1,0 1 0,0 0 0,0-1 1,0 1-1,0-1 0,0 1 1,0-1-1,0 1 0,0-1 1,0 1-1,0 0 0,1-1 0,-1 1 1,0-1-1,0 1 0,1 0 1,-1-1-1,0 1 0,0 0 0,1-1 1,-1 1-1,0 0 0,1-1 1,-1 1-1,1 0 0,-1 0 1,0-1-1,1 1 0,-1 0 0,1 0 1,0 0-1,23-18 50,-12 9-71,-12 9-85,1 0-1,-1-1 1,0 1-1,1 0 1,-1-1-1,0 1 0,0 0 1,1-1-1,-1 1 1,0-1-1,0 1 0,0 0 1,0-1-1,1 1 1,-1-1-1,0 1 1,0 0-1,0-1 0,0 1 1,0-1-1,0 1 1,0-1-1,0 1 0,0 0 1,0-1-1,0 1 1,-1-1-1,1 1 1,0-1-1,0 1 0,0 0 1,0-1-1,-1 1 1,1 0-1,0-1 0,0 1 1,-1-1-1,1 1 1,0 0-1,-1-1 1,-3-4-1868,3 1 295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6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434 14 52,'0'0'1765,"-25"-13"90,4 13-1844,-5-1 17,0 2 0,0 0 0,0 2 0,-36 7 1,55-6-9,-1 1-1,1-1 1,-1 1 0,1 1 0,1-1 0,-1 1 0,1 1 0,-9 10 0,-11 10 43,17-19-47,3-3 31,-1 0 0,1 1 0,1 0-1,-1 1 1,-5 7 0,10-13-33,1 1 0,-1-1 1,0 0-1,1 0 0,-1 0 0,1 1 0,0-1 0,-1 0 1,1 0-1,0 1 0,0-1 0,-1 0 0,1 1 0,0-1 0,0 0 1,1 1-1,-1-1 0,0 0 0,0 1 0,1-1 0,-1 0 1,1 1-1,-1-1 0,1 0 0,-1 0 0,1 0 0,0 0 0,0 1 1,-1-1-1,1 0 0,0 0 0,0 0 0,0-1 0,0 1 1,0 0-1,0 0 0,1 0 0,1 0 0,20 15 65,1-1 0,1-2 0,0 0 0,1-2 0,0-1-1,1 0 1,0-2 0,28 4 0,-48-10-74,-1-1-1,0 1 1,0 0-1,0 1 0,-1 0 1,1 0-1,0 0 1,-1 0-1,0 1 1,0 0-1,0 0 1,0 0-1,-1 1 0,0-1 1,1 1-1,-2 0 1,1 1-1,-1-1 1,1 1-1,-2-1 1,1 1-1,-1 0 0,1 0 1,-2 0-1,1 0 1,-1 0-1,1 1 1,-2-1-1,1 0 1,-1 1-1,0-1 0,-2 12 1,2-16 15,-2 1-1,1-1 1,0 1 0,0-1 0,-1 1-1,0-1 1,1 0 0,-1 0 0,0 0-1,0 0 1,0 0 0,0 0 0,-1 0-1,1-1 1,0 1 0,-1-1 0,1 0-1,-1 1 1,1-1 0,-1 0-1,0-1 1,-5 2 0,-63 12 215,33-13-182,0-1-1,1-2 0,-1-2 1,1-1-1,0-2 1,-42-14-1,61 17-21,2-3 60,16 0-431,24-6-1670,-12 7 392,0 0 120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7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0 772,'0'1'128,"0"-1"0,0 0 0,0 1 1,0-1-1,1 1 0,-1-1 0,0 0 0,0 1 0,0-1 0,1 1 1,-1-1-1,0 0 0,0 1 0,1-1 0,-1 0 0,0 0 0,1 1 1,-1-1-1,0 0 0,1 0 0,-1 1 0,0-1 0,1 0 0,-1 0 1,1 0-1,-1 0 0,1 0 0,-1 0 0,0 1 0,1-1 0,0 0 1,0 0-122,-1 0 1,1 0-1,0 0 1,-1 0 0,1 0-1,0 1 1,-1-1 0,1 0-1,0 0 1,-1 1 0,1-1-1,-1 0 1,1 1 0,0-1-1,-1 1 1,1-1 0,-1 1-1,1-1 1,-1 1 0,0-1-1,1 1 1,-1-1 0,0 1-1,1 0 1,-1-1 0,0 1-1,1 0 1,-1-1 0,0 1-1,0 0 1,0-1 0,0 1-1,0 0 1,0 0-1,0 50 562,-2-18-462,3 1-1,1-1 1,8 49 0,-2-18 3,-9-62-108,1-1-1,0 0 1,0 0 0,-1 0-1,1 0 1,-1-1-1,1 1 1,-1 0 0,1 0-1,-1 0 1,0 0 0,1 0-1,-1-1 1,0 1 0,0 0-1,0 0 1,1-1 0,-1 1-1,0-1 1,0 1 0,0-1-1,0 1 1,0-1 0,0 0-1,0 1 1,0-1-1,0 0 1,0 0 0,0 0-1,0 0 1,0 0 0,-1 0-1,1 0 1,0 0 0,0 0-1,-2-1 1,1 1-13,1 0-1,-1 0 1,0 0 0,0-1-1,0 1 1,1-1-1,-1 1 1,0-1 0,0 0-1,1 1 1,-1-1 0,1 0-1,-1 0 1,1 0 0,-1 0-1,1-1 1,-1 1 0,1 0-1,0-1 1,0 1 0,0 0-1,0-1 1,-2-2 0,-5-27-351,6 22-286,0 0 0,-1 0-1,0 0 1,-1 0-1,-6-11 1,3 8-687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8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4 414 152,'-1'-20'409,"0"16"-282,0 1 1,1 0-1,-1-1 1,1 1-1,0-1 1,0 1-1,1-1 1,-1 1-1,1-1 1,-1 1-1,1 0 0,0-1 1,0 1-1,1 0 1,-1 0-1,1-1 1,-1 1-1,4-3 1,-4 6-121,0 0 14,0-6 159,2 2 1,-1-1-1,0 0 1,1 0-1,0 1 1,4-5-1,-1 2-127,0 1 0,0 1 1,1-1-1,0 1 0,0 0 0,0 0 0,1 1 0,11-5 0,69-24 96,-74 29-105,79-23 240,180-29 0,100 17-20,-366 38-244,-2 1 73,0 0 0,0 0 0,0-1 0,0 1 0,0-1 0,0-1 0,0 1-1,0-1 1,0 1 0,-1-1 0,1-1 0,-1 1 0,1-1 0,7-6 0,-12 8-117,-1 1 0,1-1 0,-1 0 0,1 0 0,0 0 0,-1 1 0,1-1 0,-1 0-1,0 0 1,1 1 0,-1-1 0,0 0 0,1 1 0,-1-1 0,0 1 0,0-1 0,1 1 0,-1-1 0,0 1 0,0 0 0,0-1 0,0 1 0,0 0 0,0 0 0,-1-1 0,-43-17-2541,23 9 458,6 1 653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9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1 520,'8'0'3938,"27"2"-3146,-27-2-710,0 0-1,0 0 0,-1 1 0,1 1 0,-1-1 1,1 1-1,-1 0 0,1 1 0,-1-1 0,0 2 1,0-1-1,0 1 0,-1 0 0,1 0 0,-1 1 1,0 0-1,0 0 0,-1 0 0,0 1 0,0-1 1,7 11-1,0 4-41,-1 1 0,-1 0 0,-1 1 0,-1 0 0,10 40 0,56 266 696,-64-258-406,-2 2-1,-4 120 0,1-20 99,-5-171-457,-10-26-2320,-22-15-2587,18 22 3097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09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1 164 644,'0'2'115,"0"-1"-1,0 0 1,0 0 0,0 0-1,0 0 1,0 0 0,1 0-1,-1 0 1,0 0 0,1 0-1,-1 0 1,1 0 0,-1 0-1,1 0 1,-1 0 0,1-1-1,0 1 1,-1 0 0,1 0-1,0-1 1,0 1 0,0 0-1,-1-1 1,1 1 0,0 0-1,0-1 1,0 1 0,0-1-1,0 0 1,0 1 0,0-1-1,0 0 1,0 0 0,2 1-1,41 13-10,-42-13 46,282 53 511,-261-50-649,-19-3-13,1 0 0,0-1 0,0 1 0,0-1 0,0 0 0,0 0 0,0 0 0,-1-1 0,1 0 0,0 0 0,0 0 0,-1-1 0,1 1 0,8-5 0,-9 3-2,0 0 0,-1-1 0,1 1 0,-1-1-1,0 0 1,0 0 0,0 0 0,-1 0-1,0 0 1,1-1 0,-1 1 0,-1-1 0,1 1-1,1-10 1,10-50 9,-11 49 71,1 0 0,0 0 0,1 0 1,1 0-1,10-22 0,-15 37-74,0 0-1,0-1 1,0 1 0,0-1 0,0 1-1,0 0 1,0-1 0,0 1 0,1-1-1,-1 1 1,0 0 0,0-1 0,0 1 0,1 0-1,-1-1 1,0 1 0,0 0 0,1 0-1,-1-1 1,0 1 0,1 0 0,-1 0-1,0-1 1,1 1 0,-1 0 0,0 0-1,1 0 1,-1 0 0,1 0 0,-1-1-1,0 1 1,1 0 0,-1 0 0,1 0-1,-1 0 1,0 0 0,1 0 0,-1 0-1,1 0 1,-1 1 0,0-1 0,1 0 0,0 0-1,7 21 47,-2 29 27,-7 15-216,-3 0 1,-3 0-1,-30 125 1,12-128-2835,16-47 1550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0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308 77 948,'0'-1'86,"0"0"-1,0 0 1,0 0-1,0 0 1,0 0-1,0 0 1,0 0-1,0 1 1,0-1-1,0 0 1,1 0-1,-1 0 1,0 0-1,1 0 1,-1 0-1,0 1 1,1-1-1,-1 0 1,1 0-1,-1 1 1,1-1-1,0 0 1,-1 1-1,1-1 1,0 0-1,-1 1 1,1-1-1,0 1 1,0-1-1,0 1 1,-1 0-1,1-1 1,0 1-1,0 0 1,1-1-1,38-14-135,-34 14 262,20-7-79,0 2-1,0 1 0,1 2 1,0 0-1,34 1 0,-65-1 778,-2-1-342,3 22-457,5 99 458,19 131 0,-18-230-527,-1 1 1,-1 0-1,0-1 1,-2 1-1,-4 31 1,4-45-31,0 0 0,0 0 0,0 0 1,-1-1-1,0 1 0,0 0 0,0-1 0,-1 0 1,0 0-1,1 0 0,-2 0 0,1 0 0,0 0 1,-1-1-1,1 1 0,-1-1 0,0 0 1,0 0-1,0-1 0,-1 1 0,1-1 0,-1 0 1,1 0-1,-1 0 0,0-1 0,-6 2 0,-6 0 4,0-2 0,1 0 0,-1 0 0,0-2 0,1 0 0,-1-1 0,1-1 0,-1 0-1,1-1 1,-22-9 0,14 4-17,1-1 0,0-1 0,1-1 0,0-1 0,1-1 0,-24-20 0,36 26-102,0-1 0,1 0 1,0 0-1,1-1 0,0 0 0,0-1 1,1 1-1,0-1 0,1 0 0,0 0 1,-6-23-1,8 19-731,0 1 0,1-1 1,1 1-1,0-1 0,2-27 1,3 16-809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1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11 1012,'-62'-10'3107,"61"10"-3089,1 1 0,-1-1 0,1 1 0,-1-1 0,1 1-1,-1-1 1,1 1 0,-1-1 0,1 1 0,0 0 0,-1-1 0,1 1 0,0 0 0,-1-1 0,1 1-1,0 0 1,0-1 0,0 1 0,0 0 0,0-1 0,0 1 0,0 0 0,0 0 0,0-1 0,0 1-1,0 0 1,0-1 0,0 1 0,1 0 0,-1-1 0,0 1 0,0 0 0,1-1 0,-1 1 0,1 0-1,10 34 250,-9-31-197,69 220 464,-62-201-299,0-1 1,23 37-1,6 12 32,-37-68-280,2 2 48,0 0-1,-1 1 1,0-1 0,0 1-1,-1-1 1,0 1-1,2 9 1,-4-14-11,1 1-1,0 0 1,-1 0 0,1 0-1,-1-1 1,0 1 0,1 0-1,-1-1 1,0 1 0,0 0-1,0-1 1,0 1 0,-1-1-1,1 0 1,0 1 0,0-1 0,-1 0-1,1 0 1,-1 0 0,1 0-1,-1 0 1,0 0 0,1 0-1,-1 0 1,0-1 0,1 1-1,-4 0 1,-9 3-9,1-1 0,-1 0 0,0-1 0,0-1 0,0 0 0,0-1 0,-1-1 0,1 0 1,0 0-1,0-2 0,1 1 0,-1-2 0,0 0 0,1-1 0,0 0 0,0-1 0,1 0 0,-19-13 0,28 17-67,0 0-1,0 0 1,1-1 0,-1 1 0,1-1-1,0 1 1,-1-1 0,1 0-1,1 0 1,-1 0 0,0 0 0,1 0-1,-1 0 1,1-1 0,0 1-1,0 0 1,0-1 0,1 1 0,-1-1-1,1 1 1,0-1 0,0 1-1,0-6 1,2 4-258,-1 0 0,1 0 0,-1 0 0,1 0 0,1 1 0,-1-1 1,1 1-1,0 0 0,0 0 0,0 0 0,0 0 0,1 0 0,-1 0 0,1 1 0,7-5 0,10-6-1156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63 112,'0'-11'2497,"1"-31"-1580,2 35 4826,-9 5-2352,10 2-3065,0 1 0,0 0 0,0 0 0,-1 0 0,1 1 0,0 0-1,0-1 1,-1 1 0,1 0 0,-1 1 0,1-1 0,4 6-1,40 38-1039,-39-36 1054,20 22-337,-2 1-1,-1 1 0,-2 1 1,37 70-1,6 7 110,4 5-64,-49-74-28,-13-28-17,0 1 0,-1 0 0,-1 0 0,-1 1-1,0 0 1,3 22 0,0 17 14,-2-14 16,2 74 1,-27 116 6,15-179-21,3-39-9,-1 0-1,0 0 0,-1-1 0,-1 1 0,-5 18 0,-3 3 15,-8 43 0,8-27-10,-13 36 8,-13 62 34,22-103 21,12-40-47,1 1 1,-1-1-1,1 1 0,1-1 1,-1 1-1,0 12 1,-9-53 2907,-55-125-2975,50 129 31,-2 1 0,-2 0 0,0 2 1,-2 0-1,-1 1 0,-30-25 1,43 43-90,11 12-38,16 21-55,-7-11 261,19 34-69,38 86-1,12 24-8,-41-89 1,-33-63 188,-6-13-370,-6-13-4212,7 18 3974,0 1 1,0-1-1,0 0 0,0 0 1,0 1-1,0-1 0,0 0 1,1 1-1,-1-1 0,1 0 0,-1 1 1,1-1-1,-1 1 0,1-1 1,0 1-1,0-1 0,0 1 1,0 0-1,0-1 0,0 1 1,0 0-1,0 0 0,2-2 0,31-27-4013,-27 25 3925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119 131 620,'-2'-2'194,"-1"2"0,1-1-1,0 0 1,-1 0 0,1 1 0,0-1 0,-1 1-1,1 0 1,-1 0 0,1 0 0,-1 0 0,1 0-1,0 1 1,-1-1 0,1 1 0,-1-1 0,1 1-1,0 0 1,0 0 0,-4 2 0,5-2-130,-1 1 0,1-1 0,0 1 0,0-1 0,0 1 1,0 0-1,1 0 0,-1 0 0,0-1 0,1 1 0,-1 0 0,1 0 0,0 0 1,0 0-1,0 0 0,-1 0 0,2 0 0,-1-1 0,1 5 0,1 6 0,1 0-1,0-1 0,1 1 1,0-1-1,1 0 1,12 20-1,-9-19-30,1 1 1,0-1-1,1-1 0,1 1 1,15 11-1,-23-19-22,1-2 0,1 1 0,-1 0 0,0-1 0,0 0-1,1 0 1,0 0 0,-1 0 0,7 1 0,-9-3-2,0 0-1,1 0 1,-1 0 0,1 0 0,-1 0-1,0 0 1,1 0 0,-1-1-1,0 1 1,1-1 0,-1 0 0,0 0-1,0 0 1,1 0 0,-1 0-1,0 0 1,0 0 0,0-1 0,2-2-1,-2 3-4,-1-1-1,0 0 1,0 0-1,0 1 1,0-1-1,0 0 0,0 0 1,-1 0-1,1 0 1,-1 0-1,1 0 1,-1 0-1,0 0 1,0 0-1,0 0 0,0 0 1,0 0-1,0-1 1,0 1-1,-1 0 1,1 0-1,-2-2 1,-17-48 25,15 43-23,-10-21 27,-1 1-1,-36-51 1,43 68-37,-1 0 0,-1 0 0,0 1 0,-1 1 1,0 0-1,-1 0 0,0 1 0,-21-12 0,3 11-141,14 9-436,16 2 530,-1-1 1,1 0-1,0 0 1,-1 0-1,1 0 1,0 0-1,0 0 1,-1 1-1,1-1 1,0 0-1,0 0 1,0 0-1,-1 1 1,1-1-1,0 0 1,0 0 0,0 1-1,0-1 1,-1 0-1,1 0 1,0 1-1,0-1 1,0 0-1,0 1 1,0-1-1,0 0 1,0 0-1,0 1 1,0-1-1,0 0 1,0 1-1,0-1 1,0 0-1,0 1 1,0-1-1,0 0 1,0 0-1,1 1 1,8 7-2349,2-6 1016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2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34 118 528,'-3'12'4834,"-20"76"-3680,20-60-937,0 1 0,2 0 0,1-1 0,4 30 0,-2-33-81,-1 0 1,-1 0 0,-4 30 0,55-272 231,-51 215-361,0 0 0,1 0-1,-1 0 1,1 0 0,-1 0 0,1 0-1,0 0 1,0 0 0,0 0 0,0 0-1,0 0 1,0 0 0,0 1 0,1-1-1,-1 0 1,1 1 0,-1-1 0,1 1-1,0 0 1,-1-1 0,1 1 0,0 0-1,0 0 1,3-1 0,-1 2-4,-1 1 0,1-1 0,-1 1 0,1 0 1,-1 0-1,0 0 0,1 0 0,-1 1 0,0 0 0,0-1 1,0 1-1,0 0 0,0 0 0,4 5 0,63 54 155,121 134 1,-173-175-158,-16-17 15,0-1-1,1 1 0,-1-1 1,1 1-1,0-1 1,0 0-1,0 0 1,0 0-1,0 0 0,0-1 1,0 1-1,0-1 1,1 0-1,-1 0 0,1 0 1,-1 0-1,1-1 1,-1 1-1,1-1 1,-1 0-1,1 0 0,-1 0 1,1-1-1,-1 1 1,1-1-1,-1 0 0,1 0 1,-1 0-1,6-2 1,-5 0 0,1 0-1,-1 0 1,1 0 0,-1-1 0,0 0 0,0 1 0,0-1 0,-1-1 0,0 1-1,1 0 1,-1-1 0,-1 0 0,1 0 0,-1 0 0,0 0 0,0 0-1,0 0 1,1-9 0,3-36 49,-1 0-1,-4 0 1,-4-55-1,1 4 20,2 94-102,0-17-65,0 0-1,-2 0 1,-5-26 0,8 41-1628,-11 10-5495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2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15 237 800,'-1'0'105,"0"0"-1,0-1 0,1 1 1,-1-1-1,0 0 1,0 1-1,0-1 1,0 0-1,1 1 1,-1-1-1,0 0 1,1 0-1,-1 0 0,1 0 1,-1 1-1,1-1 1,-1 0-1,1 0 1,-1 0-1,1 0 1,0 0-1,0 0 0,-1 0 1,1 0-1,0 0 1,0 0-1,0 0 1,0-1-1,0 1 1,1 0-1,-1 0 1,0 0-1,0 0 0,1 0 1,-1 0-1,0 0 1,1 1-1,-1-1 1,1 0-1,0-1 1,2 0 5,-1 0 0,1 0 0,0 1 1,0-1-1,0 1 0,0 0 0,0 0 1,0 0-1,0 0 0,6 0 0,261-35 31,-37-11-92,306-53 591,-518 97-709,-35 7-616,-34 3-1844,28-8 1124,1-2-96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3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9 296,'1'-8'4314,"2"17"-3667,7 15-674,-2-12 141,6 8 104,-1 0 0,-1 1 0,-1 0 0,17 44 0,-26-59-198,0 0 1,-1 0-1,0 1 1,0-1-1,-1 0 0,1 0 1,-1 1-1,-1-1 1,1 0-1,-1 0 1,0 0-1,-1 1 1,1-1-1,-1 0 1,0-1-1,-1 1 1,0 0-1,1-1 1,-2 1-1,1-1 0,-1 0 1,1 0-1,-2 0 1,-4 5-1,-4 1-143,1-1-1,-1 0 0,-1-1 0,0-1 0,0 0 1,-1-1-1,0 0 0,0-1 0,0-1 0,-1-1 1,0 0-1,0 0 0,0-2 0,0 0 0,-1-1 1,1-1-1,0 0 0,-1-1 0,1-1 1,-30-7-1,43 8-74,0 0 0,1 0 0,-1 0 0,0 0 1,1-1-1,-1 1 0,1-1 0,-1 0 0,1 0 0,0 0 1,0 0-1,0 0 0,-2-3 0,-4-11-1306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3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9 196 1332,'-1'-1'143,"0"0"1,0 0-1,1 1 0,-1-1 1,0 0-1,1 0 0,-1 0 1,1 0-1,-1 0 0,1 0 1,0 0-1,-1 0 0,1 0 1,0 0-1,0 0 0,-1 0 1,1 0-1,0 0 0,0 0 1,0 0-1,0 0 0,1 0 1,-1 0-1,0 0 0,0 0 1,1 0-1,-1 0 0,0 0 1,1 0-1,-1 0 0,2-1 1,1 0-122,1 1 1,-1 0 0,1 0 0,0 0 0,-1 0 0,1 1 0,0 0 0,6 0 0,184-21-45,213-51 1,-395 70-127,51-12 2,-60 13-48,1 0 1,-1 0 0,1-1 0,-1 1-1,0-1 1,0 1 0,1-1-1,-1 0 1,0 0 0,-1 0-1,1-1 1,0 1 0,3-5 0,-3-2-1104,-3-1-92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3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553 0 1040,'-3'3'228,"1"0"0,0-1 0,0 1 0,0 0 0,1 0 0,-1 0 0,1 0 0,-1 0 0,1 1 0,0-1 0,0 0 0,1 1 0,-1 3 0,-3 55 742,1-13-38,-8 29-370,2 1 1,5 0 0,5 84-1,0-146-533,-1 0-1,0-1 1,-1 1-1,-1 0 1,-1 0-1,-7 26 1,8-37-24,-1 1 1,0-1-1,0-1 1,0 1-1,-1 0 0,0-1 1,0 0-1,0 1 1,-1-2-1,1 1 0,-1 0 1,-1-1-1,1 0 1,0 0-1,-1-1 0,0 0 1,0 0-1,0 0 1,-12 3-1,1 0-5,-1-2 1,0 0-1,0-1 0,0 0 0,0-2 1,0 0-1,0-1 0,-28-4 0,33 2-205,0 0 1,1-1-1,-1-1 0,1 0 0,0 0 0,0-1 1,1-1-1,-1 0 0,1 0 0,0-1 0,1-1 1,-19-17-1,26 23-25,1 0-1,0 0 1,0-1 0,0 1 0,0-1 0,1 1 0,-1-1-1,1 1 1,0-1 0,-1 0 0,1 0 0,0 0-1,1 0 1,-1 0 0,0 0 0,1 0 0,0 0-1,-1-5 1,7-14-1396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4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49 84,'-13'-7'543,"0"0"1,-1 1-1,0 0 0,0 1 1,0 1-1,0 0 0,-1 1 1,1 0-1,-1 1 0,-21 0 1,30 2-530,1 0 1,-1 1-1,0-1 1,1 1 0,-1 0-1,1 1 1,0-1-1,-1 1 1,1 0-1,0 0 1,0 1 0,0-1-1,1 1 1,-1 0-1,0 1 1,1-1 0,0 1-1,0 0 1,0 0-1,0 0 1,1 0-1,0 1 1,0-1 0,0 1-1,0 0 1,1 0-1,-1 0 1,1 0-1,0 1 1,-1 8 0,1-7-9,1 1 0,-1-1-1,2 1 1,-1 0 0,1 0 0,0-1 0,1 1 0,-1 0 0,2 0 0,-1-1 0,5 13 0,-5-16 10,1 0 1,0 0-1,0 0 0,1-1 1,-1 1-1,1-1 0,-1 0 1,1 0-1,0 0 1,1 0-1,-1 0 0,0 0 1,1-1-1,-1 0 0,1 1 1,0-2-1,0 1 0,0 0 1,0-1-1,0 1 0,0-1 1,7 1-1,-5-1 4,0 0 0,1 0 0,-1-1 0,0 0 0,0 0 0,1 0 0,-1-1 0,0 0-1,0 0 1,1 0 0,-1-1 0,0 0 0,-1 0 0,1-1 0,0 1 0,-1-1 0,8-6 0,-4 1-14,0 0 1,-1-1-1,0 0 1,0 0-1,-1-1 0,-1 0 1,0 0-1,7-14 1,-5 7-6,-5 10-6,0 0-1,1 0 0,0 0 0,0 0 0,10-11 0,-1 53-74,-8-17-95,2-1 1,0 1-1,1-1 1,0-1-1,13 19 1,5 8-2638,-26-40 1722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4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1 368 364,'-1'-1'101,"1"0"0,0 0-1,0-1 1,1 1 0,-1 0 0,0-1-1,0 1 1,1 0 0,-1 0 0,0-1-1,1 1 1,0 0 0,-1 0 0,1 0-1,0 0 1,-1 0 0,1 0 0,0 0 0,0 0-1,0 0 1,0 0 0,0 0 0,0 0-1,0 0 1,0 1 0,0-1 0,0 1-1,0-1 1,1 1 0,-1-1 0,0 1-1,0-1 1,1 1 0,-1 0 0,0 0 0,0 0-1,1 0 1,-1 0 0,0 0 0,1 0-1,-1 0 1,0 0 0,0 0 0,1 1-1,-1-1 1,0 1 0,0-1 0,2 1-1,3 1-42,0 0-1,0 1 0,0-1 1,0 1-1,0 0 0,-1 1 1,1-1-1,6 7 0,35 43 344,-34-36-349,1 0-1,2-1 0,-1 0 1,30 22-1,-41-35-42,0-1 0,1 1-1,-1-1 1,0 0 0,1 0 0,-1 0 0,1 0-1,0-1 1,0 0 0,0 0 0,-1 0 0,1-1-1,0 0 1,0 1 0,0-2 0,0 1 0,0-1 0,0 1-1,0-1 1,0-1 0,-1 1 0,1-1 0,0 1-1,-1-1 1,9-5 0,-10 4-1,1-1 0,0 1 0,-1 0 1,1-1-1,-1 0 0,0 1 0,0-1 0,0 0 0,-1-1 1,0 1-1,1 0 0,-2-1 0,1 0 0,0 1 1,-1-1-1,0 0 0,0 1 0,0-1 0,0-8 0,0-13 3,-1 1-1,-6-41 0,3 31 0,0-170-203,3 125-3506,1 77 2352,3 2-70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5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335 52 692,'-12'-11'2450,"9"7"-2256,-1 1 0,0-1 1,0 1-1,0 0 1,0 0-1,-1 0 0,1 0 1,-1 1-1,0-1 1,0 1-1,0 1 0,0-1 1,-6-1-1,0 2-152,0 1 1,0 0-1,0 0 0,-1 1 0,1 1 0,0 0 1,0 0-1,0 1 0,1 0 0,-1 1 0,1 1 1,-1-1-1,2 1 0,-18 13 0,21-15-39,0 0 0,1 1-1,0 0 1,0 1 0,0-1-1,1 1 1,-1 0 0,1 0 0,0 0-1,1 0 1,-1 1 0,1 0-1,0-1 1,0 1 0,1 0 0,0 1-1,0-1 1,0 0 0,1 1-1,0-1 1,0 1 0,1-1-1,-1 1 1,2-1 0,-1 1 0,2 11-1,1-13 4,-1 1 1,1-1-1,0 0 0,0 0 0,0 0 0,1 0 1,-1-1-1,1 0 0,0 1 0,1-1 0,-1-1 1,1 1-1,0-1 0,0 1 0,0-1 0,0-1 1,0 1-1,0-1 0,1 0 0,0 0 0,9 2 0,-2-1 8,0 0-1,0-1 1,0 0-1,0-1 0,0-1 1,1 0-1,-1 0 1,20-5-1,-24 3-6,-1 0-1,1-1 1,-1 0 0,0-1-1,0 0 1,0 0-1,-1-1 1,1 0 0,-1 0-1,0 0 1,7-9 0,2-4 110,0 0 0,21-35 1,20-25 822,-57 78-936,0-1-1,0 1 1,1 0 0,-1 0-1,0 0 1,0-1 0,0 1-1,0 0 1,1 0 0,-1 0-1,0 0 1,0 0 0,0 0-1,0-1 1,1 1 0,-1 0-1,0 0 1,0 0-1,0 0 1,1 0 0,-1 0-1,0 0 1,0 0 0,1 0-1,-1 0 1,0 0 0,0 0-1,0 0 1,1 0 0,-1 0-1,0 0 1,0 0 0,0 0-1,1 0 1,-1 0 0,0 1-1,0-1 1,0 0 0,1 0-1,-1 0 1,0 0-1,0 0 1,0 0 0,0 1-1,1-1 1,-1 0 0,0 0-1,6 16 41,0 24-56,-6-37 24,3 25-43,1 0 0,2-1 0,1 1 0,1-1 0,1-1-1,13 28 1,-13-37-460,0 1-1,2-2 1,0 1-1,0-1 1,2-1-1,0 0 1,0-1-1,2 0 1,22 17-1,4-5-1252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5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1 173 840,'5'-5'428,"-1"1"-1,1 0 0,1 0 1,-1 0-1,1 1 1,-1-1-1,1 1 1,0 1-1,0-1 1,0 1-1,8-2 0,5-2-29,10-5-246,1 2 1,1 1-1,0 1 1,33-2-1,131-3-132,-52 5-22,-67 3-77,-45 4-207,1-2 0,-1-1 0,0-1-1,60-18 1,-89 22 196,-1 0-51,0-1 1,1 1-1,-1 0 1,0-1 0,0 1-1,0-1 1,0 1 0,0-1-1,0 0 1,0 1 0,0-1-1,0 0 1,0 0-1,0 1 1,0-1 0,0 0-1,-1 0 1,1 0 0,0 0-1,-1 0 1,1 0 0,0-3-1,1-4-1317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286 100 640,'5'-6'473,"-1"-1"0,1 1 0,1 0 0,-1 1 0,1-1 0,0 1-1,0 0 1,13-7 0,60-29 3929,-97 51-4068,1 1 1,-31 26 0,12-8-46,-177 151 658,210-178-1075,1 0 1,-1 0 0,0-1-1,0 1 1,0 0-1,-1-1 1,1 0-1,0 0 1,0 0 0,-1 0-1,1 0 1,-1-1-1,-6 1 1,7-1-353,0 0 0,0-1 1,0 1-1,0-1 0,0 0 0,0 0 1,1 0-1,-1 0 0,0 0 0,-2-2 0,-5-5-1972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5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1288,'2'16'704,"1"0"1,0-1-1,1 1 0,0-1 0,1 0 1,1 0-1,10 18 0,-4-6-641,14 44-1,-23-63-25,-1 0-1,-1 0 0,0 0 1,0 0-1,0 1 1,-1-1-1,-1 0 1,1 0-1,-1 1 1,-3 8-1,2-10-32,-1-1-1,0 1 1,0-1 0,-1 0 0,0 0-1,0 0 1,0-1 0,-1 1-1,0-1 1,0 0 0,0 0 0,-1-1-1,0 0 1,1 0 0,-1 0-1,-1 0 1,1-1 0,-1 0 0,1-1-1,-12 4 1,-12 3-207,-1-2-1,0 0 1,-36 2 0,54-8-344,-1 1 0,1-2 1,-1 1-1,1-2 0,-1 0 1,1-1-1,-16-3 1,11-3-1026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6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134 289 1164,'-1'0'226,"-1"-1"0,0 1 0,0-1 0,1 1 0,-1 0 0,0 0 0,0 0 0,0 0 0,1 0 0,-1 0 0,0 0 0,0 1-1,0-1 1,1 0 0,-1 1 0,0 0 0,1-1 0,-1 1 0,0 0 0,1 0 0,-3 2 0,1-1-134,1 1 0,0-1 0,0 1 0,0 0 0,0-1 0,0 1 1,1 0-1,-1 0 0,1 0 0,0 1 0,-1 2 0,0 3-80,0-1 0,0 1 0,1-1 0,1 1 0,-1-1 0,1 1 0,1 0 0,1 11 0,2-7 61,0-1 1,1 0-1,11 21 1,10 27 97,-55-99-59,14 14-142,2-1 1,1 0-1,1-1 1,1 0-1,-12-56 1,19 71 19,1-1 1,0 0-1,1 0 1,1 0 0,0 0-1,1 0 1,0 0-1,1 1 1,0-1-1,1 0 1,1 1-1,0-1 1,1 1 0,0 0-1,11-19 1,-12 25 6,1 1 0,-1-1 0,1 1 0,0 0 0,0 0 0,1 0 1,0 1-1,-1 0 0,1 0 0,1 0 0,-1 1 0,1 0 0,10-4 1,-5 4-2,0 0 0,0 1 0,0 0 0,0 1 0,1 0 0,-1 1 0,17 2 0,-2 2 1,0 1-1,0 1 1,0 1-1,-1 2 1,0 0-1,33 19 1,-36-16 1,0 1 1,-1 2 0,0 0 0,32 31 0,-48-40 8,1 0 1,-1 1 0,0 0 0,0 0-1,-1 0 1,0 0 0,-1 1 0,1 0 0,-1 0-1,-1 1 1,0-1 0,0 0 0,0 1 0,-1 0-1,0 0 1,-1 0 0,0 10 0,-1-13 6,-2-1 0,1 0 0,0 1 0,-1-1 0,0 0 0,0 0 0,-1 0 0,1 0 0,-1-1 0,0 1 0,0-1 0,-1 1 0,1-1 0,-1 0 0,0 0 0,0-1 0,0 1 0,-1-1 0,1 0 0,-1 0 0,0-1 0,0 1 0,0-1 0,0 0 0,-6 2 0,-16 5 26,1-2 0,-1 0 0,-43 4 0,5-1-497,0-3-1,-1-3 1,0-3 0,-69-7 0,101-4-2372,25 4 1193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6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203 150 1428,'-4'-32'3771,"-2"27"-2923,-1 22-775,5-7-7,0 1 0,1-1 0,0 1 0,1-1 1,0 1-1,1-1 0,0 1 0,1-1 0,4 15 0,-2-9-25,1 1 0,1-1 0,1-1 0,0 1 0,10 14 0,-13-24-32,0-1 0,1 1 0,0-1 1,0 0-1,0-1 0,0 0 1,1 1-1,0-2 0,0 1 0,0-1 1,0 0-1,1 0 0,-1 0 0,1-1 1,7 2-1,-11-4-4,-1 1 1,0-1-1,1 0 1,-1 0-1,1 0 1,-1 0-1,0 0 1,1 0-1,-1-1 1,1 1-1,-1-1 1,0 0-1,0 1 1,1-1-1,-1 0 1,0 0-1,0-1 1,3-1-1,-3 1-1,0-1 0,0 1 1,-1-1-1,1 1 0,-1-1 0,1 0 0,-1 1 0,0-1 0,0 0 0,0 0 0,-1 0 1,1 0-1,-1 0 0,1 0 0,-1 0 0,0 0 0,0 1 0,-1-7 0,-1-3-2,0 1 0,0 0-1,-1 0 1,-1 1 0,0-1-1,0 1 1,-1-1 0,-1 1-1,1 1 1,-2-1 0,1 1-1,-1 0 1,0 0 0,-1 1-1,0 0 1,-1 0-1,-13-8 1,-17-12-21,-2 2-1,-77-38 1,77 44-31,30 15 140,-22-14-1168,30 12-433,23 4-815,0 3 796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70 266 1208,'-4'-21'3360,"0"11"-954,-2 27-2099,-5 27-217,-6 45 1,-7 32 8,21-164 35,10-9-119,15-58 0,-16 88-14,1 1 1,1 0-1,0 1 0,2 0 1,16-27-1,-25 47-2,-1-1 0,0 1 0,1 0 0,-1 0 0,1-1 0,-1 1 0,1 0-1,-1 0 1,1 0 0,-1 0 0,1 0 0,-1-1 0,1 1 0,-1 0 0,1 0 0,-1 0-1,1 1 1,0-1 0,-1 0 0,1 0 0,-1 0 0,1 0 0,-1 0 0,1 0 0,-1 1-1,0-1 1,1 0 0,-1 1 0,1-1 0,-1 0 0,1 0 0,-1 1 0,0-1-1,1 1 1,-1-1 0,0 0 0,1 1 0,-1-1 0,0 1 0,1 0 0,22 26 0,-11-12 11,-7-10-11,0-1 1,1 0 0,-1 0-1,1 0 1,0 0-1,0-1 1,0 0 0,0 0-1,0-1 1,1 0 0,-1 0-1,1-1 1,0 1-1,-1-1 1,1-1 0,0 1-1,0-1 1,0 0-1,0-1 1,-1 0 0,1 0-1,0 0 1,-1-1 0,1 0-1,-1 0 1,1 0-1,-1-1 1,0 0 0,7-5-1,-3 1-11,0 0 0,0-1 0,-1 0 0,0 0 0,-1-1 0,0 0 0,0 0 0,-1-1 0,0 0 0,-1-1 0,0 1 0,-1-1 0,0 0 0,0-1 0,4-20 0,-6 14 52,-6 15-12,-16 29-28,-87 121-4,17-25 32,178-243 136,-71 97-166,0 0 0,2 1 1,0 1-1,38-31 0,-52 48 1,0-1 1,1 2-1,0-1 1,0 1-1,0 0 1,0 0 0,0 1-1,1 0 1,0 0-1,-1 1 1,1 0-1,0 0 1,0 1-1,0 0 1,0 0 0,0 1-1,1 0 1,-1 0-1,0 1 1,0 0-1,0 1 1,9 2-1,-14-2 7,0-1-1,0 1 1,0 0-1,0 0 1,0 0 0,-1 1-1,1-1 1,-1 1-1,1-1 1,-1 1-1,0 0 1,0 0-1,0 0 1,-1 0-1,1 0 1,-1 0-1,1 1 1,-1-1-1,0 0 1,0 1 0,-1-1-1,1 1 1,-1-1-1,1 5 1,0 11 36,-1 1 0,-1 0 0,-4 23-1,2-12 10,2-7-275,1 0 0,1 0-1,1 0 1,1-1 0,1 1-1,1-1 1,15 44 0,-15-43-4221,0-21 2734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13:19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8082 4808 1104,'-8'-6'1596,"-17"-16"894,24 22-2391,0-1-1,1 1 1,-1-1-1,0 0 0,0 1 1,1-1-1,-1 0 1,1 0-1,-1 0 1,0 1-1,1-1 1,0 0-1,-1 0 0,1 0 1,-1 0-1,1 0 1,0 0-1,0 0 1,-1 0-1,1 0 1,0-1-1,5 1-10,-1-1 0,1 1 0,0 0 0,-1 1 0,1-1 0,0 1 0,0 0 0,9 1 0,-12-1-59,277 24 69,-46-2-95,402 3 134,-633-25-121,0 0 0,0 0 0,0 0 0,0-1 0,0 1 0,0 0 0,0-1 0,0 1 0,-1-1 0,1 0 0,0 0 0,0 0 0,0 0 1,-1 0-1,1 0 0,0 0 0,-1 0 0,1-1 0,-1 1 0,0 0 0,1-1 0,-1 0 0,0 1 0,0-1 0,0 0 0,0 1 0,0-1 0,0 0 0,-1 0 0,1 0 0,0 0 1,-1 0-1,0 0 0,1 0 0,-1 0 0,0 1 0,0-1 0,0 0 0,-1-3 0,0-10 28,0-1 0,-2 1-1,0-1 1,-5-17 0,1 6-32,-49-391 9,35-4-46,-4-64 71,20 434 35,-3 2 0,-24-91 0,27 122-40,-2 1 1,0 0 0,0 0 0,-2 1 0,0 0 0,-1 1 0,-1 0-1,0 0 1,-2 1 0,-22-23 0,26 32-37,-1-1 0,1 1 0,-1 1 0,0 0 0,0 1 0,-1-1 0,0 2 0,1 0 0,-1 0 0,0 1 0,-22-2 0,-10 2 2,-74 6 1,94-3-2,-473 54 48,9-1-50,-862-7 70,1196-43-70,-311 2-7,-256 8-8,3 36 4,-169 0-18,628-41 46,-157-2 18,235-24-15,26 1-31,81 14 3,-72-6 7,130 7 2,1-2-1,0 0 0,0-1 1,0 0-1,0-1 0,1 0 1,-20-12-1,23 10 24,1 0 0,0-1 0,0-1 0,1 1 0,0-1 0,1-1 0,-9-13 0,9 12-5,0 1 0,-1 0 0,0 1 0,0-1 0,-1 2 0,0-1 1,-11-7-1,-6 0-15,-85-61 13,98 65-19,0 0 0,1 0 0,0-1 0,1 0 0,-19-30 0,-10-23-4,-3 1 1,-3 3-1,-62-66 0,90 109-2,-128-145-1,124 135 25,1 0-1,2-2 1,1 0 0,-16-37 0,-47-134 101,-40-89-28,97 230-1,-31-118 1,37 109-14,-33-79-1,37 121-76,-2 1 0,0 1 0,-1 0-1,-36-39 1,33 42 63,1 0-1,1-2 0,1-1 1,-26-52-1,21 20 196,15 37-203,-1 0 0,0 0 1,-2 1-1,-1 0 0,-25-36 0,29 47-50,-16-18 286,2 0 0,0-2 1,2 0-1,-19-39 0,34 54-274,0 0 0,1-1 0,0 1 0,2-1 0,-1 1 1,2-1-1,0 0 0,0 1 0,2-1 0,5-26 0,1-49-4,-8 89-24,-186 201-339,155-164 339,2 1 0,-30 49 0,37-53 11,22-33 0,0 0-1,0 0 1,1 0 0,-1 0-1,0 1 1,0-1 0,0 0-1,0 0 1,0 0 0,1 0-1,-1 0 1,0 0 0,0 0-1,0 0 1,0 0 0,0 0 0,1 0-1,-1 0 1,0 0 0,0 1-1,0-1 1,0 0 0,0 0-1,0 0 1,0 0 0,0 0-1,0 0 1,1 1 0,-1-1-1,0 0 1,0 0 0,0 0-1,0 0 1,0 1 0,0-1-1,0 0 1,0 0 0,0 0-1,0 0 1,0 0 0,0 1 0,0-1-1,0 0 1,0 0 0,0 0-1,0 0 1,0 0 0,-1 1-1,1-1 1,0 0 0,0 0-1,0 0 1,0 0 0,0 0-1,0 1 1,0-1 0,0 0-1,-1 0 1,1 0 0,0 0-1,0 0 1,0 0 0,0 0 0,0 0-1,0 0 1,-1 0 0,1 0-1,0 1 1,17-9 72,20-14-1,-12 1-55,-2-2 0,0 0 0,-1-2 1,28-41-1,-46 62-22,0 1 0,0 0 0,0-1 0,0 2 0,0-1 0,1 0 0,-1 1 1,1 0-1,0 0 0,0 0 0,0 1 0,0 0 0,0 0 0,0 0 0,8 0 0,80-1-47,-92 2 51,42 2-16,18-1 5,96 17-1,-157-19 11,1 1-1,-1 0 0,0 0 0,1 0 1,-1 0-1,1 0 0,-1 0 0,0 0 1,1 0-1,-1 0 0,1 1 0,-1-1 1,1 0-1,-1 0 0,0 0 0,1 0 1,-1 1-1,0-1 0,1 0 0,-1 0 1,0 1-1,1-1 0,-1 0 0,0 0 1,1 1-1,-1-1 0,0 0 0,0 1 1,1-1-1,-1 0 0,0 1 0,0-1 1,0 1-1,0-1 0,0 0 0,1 1 1,-1-1-1,0 1 0,0-1 0,0 1 1,0-1-1,0 0 0,0 1 0,0-1 1,0 1-1,0-1 0,-1 0 0,1 1 1,0-1-1,0 1 0,0-1 0,0 0 1,-1 1-1,1-1 0,0 1 0,-24 22-6,4-3 13,63-30 94,-42 9-175,-1 1 0,1-1 1,0 1-1,-1 0 0,1-1 0,0 1 0,-1 0 0,1 0 0,0 0 0,0-1 0,-1 1 0,1 0 1,0 0-1,0 0 0,-1 0 0,1 0 0,0 0 0,0 0 0,-1 1 0,1-1 0,0 0 0,-1 0 1,1 0-1,0 1 0,0-1 0,-1 0 0,1 1 0,-1-1 0,1 1 0,0-1 0,-1 1 0,1-1 1,-1 1-1,1-1 0,-1 1 0,1 0 0,-1-1 0,1 2 0,-1-1-106,-1 0 0,1-1 0,0 1 1,-1 0-1,1 0 0,-1 0 0,1-1 0,-1 1 0,1 0 0,-1 0 0,1-1 1,-1 1-1,0 0 0,1-1 0,-1 1 0,0-1 0,0 1 0,0-1 0,1 0 1,-1 1-1,0-1 0,0 0 0,0 1 0,0-1 0,0 0 0,0 0 0,1 0 0,-1 0 1,0 0-1,0 0 0,0 0 0,-1 0 0,-19-2-2123,-3-3 35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45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0 266 1540,'3'-68'5519,"17"-108"-1,-19 259-4061,-2-5-1264,3-1-1,4 1 1,4-1 0,2-1-1,35 114 1,-47-190-189,0 1 1,0-1-1,0 0 1,0 1-1,0-1 1,0 0-1,0 0 0,0 1 1,0-1-1,0 0 1,0 1-1,0-1 1,0 0-1,0 0 0,0 1 1,0-1-1,0 0 1,1 0-1,-1 1 1,0-1-1,0 0 0,0 0 1,0 1-1,1-1 1,-1 0-1,0 0 0,0 0 1,1 1-1,-1-1 1,0 0-1,0 0 1,1 0-1,-1 0 0,0 0 1,0 1-1,1-1 1,-1 0-1,0 0 1,0 0-1,1 0 0,-1 0 1,0 0-1,1 0 1,-1 0-1,0 0 1,1 0-1,-1 0 0,0 0 1,0 0-1,1-1 1,-1 1-1,0 0 0,1 0 1,10-21 100,8-40-59,-18 56-35,6-21 17,0 1 0,2-1 0,0 1 0,17-28 0,-26 52-21,1 0-1,0-1 0,0 1 1,-1 0-1,1 0 0,0 0 1,0 0-1,0 0 0,0 0 0,0 0 1,0 1-1,1-1 0,-1 0 1,0 0-1,0 1 0,0-1 1,1 1-1,-1-1 0,0 1 0,1 0 1,-1-1-1,0 1 0,1 0 1,1 0-1,0 0 4,0 1-1,0 0 1,-1-1 0,1 1-1,0 0 1,-1 1 0,1-1 0,-1 0-1,1 1 1,-1-1 0,4 4-1,4 4 31,0 1 0,0 1 0,13 18 0,-23-28-37,15 19 59,1 3 16,2 0 0,37 37 0,-52-56-65,1 0-1,0-1 1,0 0-1,0 1 1,0-1-1,1-1 1,-1 1-1,1-1 1,-1 0-1,1 0 1,0 0-1,0 0 1,0-1-1,0 0 1,0 0-1,0 0 1,0-1-1,0 0 1,0 0-1,1 0 1,-1 0-1,9-3 1,-9 1 46,1-1 1,-1 0 0,0-1 0,0 1 0,0-1 0,-1 0 0,1 0 0,-1 0 0,0-1 0,0 0 0,-1 0 0,1 0 0,-1 0 0,0 0 0,0-1-1,-1 1 1,1-1 0,-1 1 0,-1-1 0,3-10 0,2-14 437,-1 0 0,2-53 0,-7 76-434,2-41 331,-3-1-1,-8-65 1,5 88-382,0 1-1,-2 0 1,-1 1-1,-1-1 0,-1 1 1,-15-28-1,26 96-4600,22 94-6840,-18-109 8610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4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28 407 1052,'-4'7'1466,"1"-1"-342,-1 0 0,1 1-1,0-1 1,0 1 0,1-1 0,-3 13 0,5-17-977,0-1 0,0 1 0,0 0 0,0 0 0,0-1 0,0 1 0,1 0 0,-1 0 0,1-1 0,-1 1 0,1-1 0,0 1 0,0 0 0,-1-1 1,1 0-1,0 1 0,0-1 0,1 1 0,-1-1 0,0 0 0,0 0 0,1 0 0,-1 0 0,0 0 0,1 0 0,-1 0 0,1 0 0,0 0 0,-1-1 0,1 1 0,-1 0 0,1-1 0,0 0 0,1 1 0,8 1 127,0 0-1,0-1 1,0 0-1,0-1 0,0 0 1,0 0-1,0-2 0,-1 1 1,1-1-1,16-5 1,-23 6-246,1 0 1,-1-1 0,0 1 0,1-1 0,-1 0-1,0 0 1,0 0 0,0 0 0,0-1 0,-1 0-1,1 0 1,-1 0 0,1 0 0,-1 0 0,0-1-1,0 1 1,-1-1 0,1 0 0,-1 0 0,0 0-1,0 0 1,0 0 0,0 0 0,-1-1 0,1 1-1,-1 0 1,1-9 0,-3 9 5,1-1 0,-1 1 0,0 0 0,0-1 0,0 1 0,0 0 0,-1 0 0,1-1 0,-1 1 0,0 1 0,-1-1 0,1 0 0,-1 0 0,1 1 0,-1-1 0,0 1 0,-1 0 0,1 0 0,0 0 0,-1 1 0,0-1 0,1 1 0,-1 0 0,0 0 0,0 0 0,0 0 0,0 1 0,-1-1 0,1 1 0,0 0 0,-1 1 0,1-1 0,-6 1 0,6-1-16,-1 0-1,0 1 0,1 0 1,-1 0-1,1 1 1,-1-1-1,0 1 0,1 0 1,-1 0-1,1 1 0,0-1 1,-1 1-1,1 0 0,0 0 1,0 1-1,0-1 0,0 1 1,1-1-1,-1 1 0,1 1 1,0-1-1,-1 0 0,1 1 1,1-1-1,-1 1 1,1 0-1,-1 0 0,1 0 1,0 0-1,0 1 0,1-1 1,-2 7-1,2-3 28,0 1 0,1 0 1,0-1-1,1 1 0,0 0 0,1 0 1,-1-1-1,1 1 0,1-1 0,0 0 1,0 0-1,1 0 0,8 15 0,-6-14-12,-1 0-1,1 0 0,1-1 0,0 0 0,0 0 0,0 0 1,1-1-1,0 0 0,1-1 0,-1 1 0,12 4 0,-13-7-24,1-2 0,0 1-1,0-1 1,0 0-1,0-1 1,0 0 0,0 0-1,0 0 1,1-1-1,-1-1 1,0 1 0,0-1-1,0-1 1,0 1 0,0-2-1,0 1 1,0-1-1,-1 0 1,1 0 0,-1-1-1,0 0 1,0 0-1,0-1 1,-1 0 0,12-11-1,-6 5-16,-1-1 0,0 0-1,0-1 1,-1 0-1,-1-1 1,0 0 0,-1 0-1,-1-1 1,0 0 0,-1 0-1,-1-1 1,4-16-1,0-17-10,-2-1 0,-2-1-1,-3 1 1,-2 0 0,-8-72-1,8 122 18,0-1-1,0 0 1,0 0 0,0 1-1,0-1 1,0 0-1,0 1 1,0-1-1,0 0 1,0 0 0,0 1-1,0-1 1,-1 0-1,1 1 1,0-1-1,-1 1 1,1-1 0,0 0-1,-1 1 1,1-1-1,-1 1 1,1-1-1,-1 1 1,1-1-1,-1 1 1,1-1 0,-1 1-1,1-1 1,-1 1-1,0 0 1,1-1-1,-1 1 1,0 0 0,0 0-1,-1 0-1,1 1-1,-1 0 1,1-1-1,-1 1 1,1 0-1,0 0 1,-1 0-1,1 1 1,0-1-1,0 0 1,0 0-1,0 1 1,-2 1-1,-27 51-63,20-28 77,2 0 0,1 1 0,0 0 1,2 0-1,2 0 0,0 0 0,2 1 0,0-1 0,2 1 0,2-1 0,0 1 0,1-1 0,13 41 0,-17-67-7,0-1 0,0 0 0,1 0 0,-1 0 0,0 1 0,0-1 1,0 0-1,0 0 0,0 1 0,0-1 0,0 0 0,0 0 0,0 0 0,0 1 0,0-1 0,1 0 0,-1 0 0,0 0 0,0 1 1,0-1-1,0 0 0,1 0 0,-1 0 0,0 0 0,0 0 0,0 1 0,1-1 0,-1 0 0,0 0 0,0 0 0,1 0 1,-1 0-1,0 0 0,0 0 0,0 0 0,1 0 0,-1 0 0,0 0 0,0 0 0,1 0 0,-1 0 0,0 0 0,0 0 0,1 0 1,-1 0-1,0 0 0,11-12 30,5-21 3,-15 31-31,5-10-5,0-1-1,0 1 1,2 0-1,0 1 0,0-1 1,1 1-1,0 1 1,0 0-1,15-11 0,-16 15 1,0 1-1,0 0 1,0 0-1,1 1 1,-1 0-1,1 0 0,0 1 1,1 0-1,-1 1 1,0 0-1,1 0 0,-1 1 1,1 0-1,14 1 1,-20 0-2,-1 0 1,1 0-1,-1 0 1,1 1-1,-1-1 0,1 1 1,-1 0-1,1 0 1,-1 0-1,0 0 1,0 0-1,1 1 1,-1 0-1,0-1 1,0 1-1,-1 0 0,1 1 1,0-1-1,-1 0 1,1 1-1,-1-1 1,0 1-1,0 0 1,0 0-1,0 0 1,0 0-1,0 0 1,-1 0-1,0 1 0,0-1 1,1 4-1,-1-1-1,-1 0-1,0 0 1,0 1-1,0-1 0,-1 0 1,0 0-1,0 0 1,-1 0-1,0 0 0,0-1 1,0 1-1,0 0 1,-1-1-1,0 0 0,0 1 1,-1-1-1,-4 5 1,3-4 8,-1 0 0,1 0 0,-1-1-1,-1 0 1,1 0 0,-1 0 0,0-1 0,0 0 0,0 0 0,0 0 0,-1-1 0,1-1 0,-1 1 0,-13 2 0,17-5 12,0 1 1,0-1-1,0 0 0,0 0 0,0 0 1,0-1-1,0 1 0,0-1 1,0 0-1,0 0 0,0 0 0,0-1 1,1 1-1,-1-1 0,0 0 0,1 0 1,0-1-1,-1 1 0,1 0 1,0-1-1,0 0 0,1 0 0,-1 0 1,0 0-1,1 0 0,0-1 1,0 1-1,0-1 0,0 1 0,-2-8 1,-2-7 445,-5-13-2650,7 30-183,2 21-789,2-16 2610,0 0-1,1-1 1,-1 1-1,1 0 1,0 0 0,0 0-1,0 0 1,0 0-1,1-1 1,0 1-1,0 0 1,0-1 0,0 0-1,0 1 1,1-1-1,-1 0 1,5 4-1,15 10-2270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46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31 108 1540,'-2'-19'5564,"-3"27"-1195,-4 33-1580,-5 373 333,14-412-3112,10-236 727,-10 212-485,2 0 0,1 1 0,1-1 0,0 1 0,11-29-1,-12 44-158,-1-1 0,2 0-1,-1 1 1,1 0-1,0 0 1,0 0 0,0 0-1,11-10 1,-12 14-71,0-1 0,0 1 0,1 0 0,-1 0-1,1 0 1,-1 1 0,1-1 0,0 1 0,-1-1 0,1 1 0,0 1 0,0-1 0,0 0 0,0 1 0,0 0 0,0 0 0,5 0 0,-3 2-21,0-1 1,0 1-1,0 0 1,0 0-1,-1 0 1,1 1 0,-1 0-1,1 0 1,-1 0-1,0 1 1,0-1-1,-1 1 1,1 1-1,-1-1 1,0 1 0,0-1-1,0 1 1,-1 0-1,1 0 1,-1 1-1,3 8 1,6 13-3,-1 1 1,-1 1-1,7 33 1,-9-28 8,-3-13-1,8 22 136,-13-49-32,0 0 1,0 0-1,0 0 1,1 0-1,0 0 1,3-12-1,0-3 29,0-3-80,2 0 0,0 0 0,1 1 0,1 0 0,15-30 0,-15 38-16,0 1-1,0 0 0,2 0 0,-1 1 1,2 0-1,0 1 0,0 0 0,26-20 1,-35 30-38,0 0 1,0 0-1,0 1 1,1-1-1,-1 1 1,1-1 0,-1 1-1,1 0 1,-1 0-1,1 0 1,0 0-1,0 1 1,-1-1-1,1 1 1,0-1-1,0 1 1,0 0-1,-1 0 1,1 0 0,0 1-1,0-1 1,0 0-1,0 1 1,-1 0-1,1 0 1,0 0-1,-1 0 1,5 3-1,-4-1 2,1 1 0,-1 0-1,0-1 1,0 2 0,0-1-1,0 0 1,-1 1 0,0-1-1,0 1 1,0-1 0,0 1-1,-1 0 1,0 0-1,0 0 1,1 7 0,0 23 111,-2-1-1,-1 1 1,-1-1 0,-2 1 0,-2-1 0,-18 63 0,11-47-2095,3 0 1,-6 59 0,20-76-2837,-3-31 4405,-1-1 0,1 0 0,-1 1 0,1-1 0,0 0 0,0 0 0,0 0 0,0 1 0,0-1 0,0 0 0,0 0 0,0 0-1,0 0 1,0-1 0,0 1 0,1 0 0,-1 0 0,0-1 0,1 1 0,2 0 0,7 2-2550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47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157 300 1372,'27'-23'4116,"-13"12"-2874,-1 0 1,0-1 0,0 0 0,-1-1 0,-1-1-1,0 0 1,13-23 0,-23 35-1150,0 0 0,0 0 0,0-1-1,0 1 1,-1 0 0,1 0 0,-1 0 0,1-1 0,-1 1 0,0 0-1,0 0 1,0-1 0,0 1 0,0 0 0,-1 0 0,1-1-1,-1 1 1,1 0 0,-1 0 0,0 0 0,0 0 0,0 0-1,0 0 1,0 0 0,-1 0 0,1 0 0,0 0 0,-1 0 0,1 1-1,-1-1 1,0 1 0,0-1 0,1 1 0,-1 0 0,0 0-1,0-1 1,0 1 0,0 1 0,0-1 0,-1 0 0,1 0-1,-2 0 1,-3 0-50,1-1-1,0 1 1,-1 0-1,1 0 1,0 1-1,-1 0 1,1 0-1,-1 1 1,1-1-1,-1 1 1,1 1-1,0-1 1,0 1-1,-7 3 1,-1 3-18,1 0 1,1 0-1,-1 1 1,1 1-1,1 0 1,-19 21-1,25-24-7,-1-1 1,1 1-1,1 0 0,-1 0 1,1 1-1,0-1 0,1 1 1,0 0-1,0 0 0,0 0 1,1 1-1,1-1 0,-2 15 1,3-21-7,0 1 1,0 0-1,0-1 1,1 1-1,-1 0 1,1-1 0,0 1-1,0 0 1,0-1-1,0 1 1,0-1-1,1 0 1,-1 1 0,0-1-1,1 0 1,0 0-1,0 0 1,0 0-1,0 0 1,0 0 0,0-1-1,0 1 1,0 0-1,1-1 1,-1 0-1,0 0 1,1 0-1,-1 0 1,1 0 0,0 0-1,-1 0 1,1-1-1,0 1 1,-1-1-1,1 0 1,0 0 0,4-1-1,4 1 11,-1 0 1,0-1-1,1-1 0,-1 0 1,0 0-1,0-1 0,0 0 1,15-8-1,-16 6 121,0 0 1,0-1 0,-1 1-1,0-2 1,0 1-1,-1-1 1,0-1-1,0 1 1,0-1 0,8-14-1,-15 21 94,-1 2-212,-1-1 0,1 1 0,-1 0-1,1 0 1,-1 0 0,1 0 0,-1 0 0,1 0-1,0 0 1,0 0 0,0 0 0,-1 1 0,1-1 0,0 1-1,0-1 1,1 0 0,-1 1 0,0 0 0,0-1 0,0 3-1,0-1-23,-1 0 0,1 0 0,0 0 0,0 0 0,0 1 0,1-1 0,-1 0 0,1 0 0,0 6-1,1-6 6,0-1 0,0 0 0,0 0-1,1 0 1,-1 1 0,1-1-1,0-1 1,0 1 0,0 0-1,-1 0 1,2-1 0,-1 1-1,0-1 1,0 1 0,0-1-1,1 0 1,-1 0 0,0 0-1,1 0 1,-1-1 0,1 1-1,-1-1 1,1 1 0,0-1-1,3 0 1,4 1 18,1 0 1,-1-1-1,1-1 0,20-3 1,-20 2-18,0-2 1,0 1-1,-1-2 1,1 1-1,-1-1 1,0-1 0,0 0-1,-1 0 1,0-1-1,0-1 1,0 1 0,11-14-1,-14 13-7,1 1 1,-2-1-1,1 0 1,-1 0-1,-1 0 0,1-1 1,-1 0-1,-1 0 0,0 0 1,0 0-1,-1 0 0,0-1 1,0 1-1,-1-1 1,0-13-1,-2 18-1,1 1 0,-1-1 0,0 1 0,-1-1 0,1 1 0,-1 0 0,1-1 0,-1 1 0,0 0 0,-1 0 0,1 1 1,-1-1-1,0 0 0,0 1 0,0-1 0,0 1 0,0 0 0,-1 0 0,0 0 0,1 1 0,-1-1 0,-6-2 0,7 4-1,0-1 0,-1 1-1,1 0 1,-1 0 0,0 0 0,1 0-1,-1 0 1,1 1 0,-1 0 0,0 0-1,0 0 1,1 0 0,-1 0 0,0 1-1,1-1 1,-1 1 0,1 0-1,-1 0 1,1 1 0,-1-1 0,1 1-1,0 0 1,-1-1 0,1 1 0,0 1-1,0-1 1,-4 5 0,4-4 2,1 0 0,0 1 0,0-1 0,0 1 0,0-1 0,1 1 0,0 0 0,-1-1 1,1 1-1,1 0 0,-1 0 0,0 0 0,1 0 0,0 0 0,0 0 0,0-1 0,0 1 0,1 0 0,0 0 0,-1 0 0,1 0 0,1 0 1,2 6-1,4 10 14,1-1 0,1-1 1,13 21-1,-15-26-7,39 56-7,-27-43-110,26 49 1,-45-75 103,-1 1 1,0 0 0,1-1 0,-1 1 0,0-1-1,1 1 1,-1 0 0,0-1 0,0 1-1,0 0 1,1 0 0,-1-1 0,0 1 0,0 0-1,0-1 1,0 1 0,0 0 0,0-1 0,0 1-1,-1 0 1,1 0 0,0-1 0,0 1 0,0 0-1,-1-1 1,1 1 0,0-1 0,-1 1 0,1 0-1,0-1 1,-2 1 0,1 0 1,-1 0 0,1 0 0,-1 0 0,0-1 0,1 1 0,-1-1 0,0 1 0,0-1 0,1 0 0,-1 0 0,0 0 0,-3 0 0,-67-10 10,55 6-40,8 3-238,0 0 0,0 0 0,0 1 0,-1 0-1,-12 2 1,20-1-29,0-1-1,0 0 1,0 1-1,0-1 0,1 1 1,-1-1-1,0 1 1,0 0-1,0 0 1,1-1-1,-1 1 1,1 1-1,-1-1 1,1 0-1,-1 0 0,1 1 1,-1-1-1,1 0 1,0 1-1,0-1 1,0 1-1,0 0 1,0-1-1,0 1 1,0 0-1,1 0 0,-1-1 1,1 1-1,-1 0 1,1 0-1,-1 0 1,1 3-1,0-3-67,1-1 1,-1 1-1,1 0 0,0-1 0,-1 1 1,1 0-1,0-1 0,0 1 1,0-1-1,0 0 0,0 1 0,0-1 1,1 0-1,-1 1 0,0-1 0,1 0 1,-1 0-1,1 0 0,-1 0 1,1-1-1,-1 1 0,1 0 0,2 0 1,22 10-2461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47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114 157 1880,'-25'-69'6609,"19"49"-3177,0 1-1,-15-29 1,32 86-42,-5 36-3340,-5-56 215,1 63-4,-16 162-1,-9-83-2956,-6 0-6936,22-120 3143,4-25 3400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5.298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30 151 948,'-1'0'137,"0"0"0,-1 0 0,1 0 0,0 0 0,0 0 0,0-1 0,0 1 0,0 0 0,-1 0 0,1-1 0,0 1 0,0-1 0,0 1 0,0-1 0,0 1 0,0-1 0,0 0 0,0 1 0,1-1 0,-1 0 0,0 0 0,0 0 0,0 0 0,1 0 0,-1 0 0,1 0 0,-1 0 0,1 0 0,-1 0 0,1 0 0,-1 0 0,1 0 0,0 0 0,-1 0 0,1 0 0,0-1 0,0 1 0,0 0 0,0 0 0,0 0 0,0 0 0,1 0 0,-1-1 0,0 1 0,0 0 0,1 0 0,-1 0 0,2-2 0,-1-2-23,1 0 0,0 0 0,0 1 0,0-1 0,1 1 0,0-1 0,0 1 0,0 0 0,0 0 0,6-5 0,-1 2 4,1 1 0,0 0-1,0 0 1,1 1 0,0 0-1,-1 1 1,2 0 0,-1 0-1,0 1 1,19-3 0,-25 6-112,0-1 1,0 1-1,-1 0 0,1 1 1,0-1-1,0 1 1,0-1-1,-1 1 0,1 0 1,0 0-1,-1 1 1,1-1-1,-1 1 0,1 0 1,-1 0-1,0 0 1,0 0-1,0 1 0,0-1 1,0 1-1,-1-1 0,1 1 1,-1 0-1,1 0 1,-1 1-1,0-1 0,0 0 1,-1 1-1,1-1 1,-1 1-1,0-1 0,1 1 1,-2 0-1,2 3 1,-1-1-4,1 0 0,-1 0-1,0 1 1,-1-1 0,1 0 0,-1 0 0,-1 1 0,1-1 0,-1 0 0,0 0 0,0 0 0,-1 0 0,0 0 0,0 0 0,0 0 0,-1 0 0,0-1 0,0 0 0,0 1 0,-1-1 0,0 0 0,0 0-1,0-1 1,0 1 0,-1-1 0,-8 6 0,5-5-24,1 0-1,-2 0 0,1-1 1,0 0-1,-1-1 0,0 0 0,0 0 1,0 0-1,0-2 0,0 1 1,0-1-1,-1 0 0,1-1 1,0 0-1,-1 0 0,1-1 1,-11-3-1,13 2-3028,14-2-646,0 2 1495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46.1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8591 0 308,'0'0'7787,"-2"8"-2273,1 8-5505,-2-1 0,0 0 0,0 0 0,-1 0 0,-1 0 0,-1-1 0,-7 16 0,-15 45 31,6-11 109,-35 75 1,54-134-147,-13 24 42,-1-1 1,-2 0-1,0-1 0,-2-1 0,-35 33 0,-14 9 134,-85 64-1,90-87-126,-2-2 0,-1-3 0,-104 43 0,-12-2 6,-204 58 0,-32-24 1,210-65-60,108-28-1,-99 36 0,-107 31 37,258-76-32,-247 46 56,59-14-87,-174 27 62,86-18-81,42 9-13,-145 24 148,172-19-118,207-54 59,-1-2-1,-83 7 0,60-10 5,4 1-5,-141 24 104,-227 60 100,212-28 23,155-49-157,1 3 0,1 3 0,-66 32 0,-32 34-43,-41 19 42,-7-9 66,144-68-141,1-1 10,-98 59 1,111-54-24,-117 81-8,75-44 34,-40 33-42,84-56-11,-93 87 76,110-94-48,1 1 1,2 1 0,-30 53 0,15-21 0,-43 73 47,52-95 65,31-41-62,0 0 13,8-10 331,4-5 422,-1 1-581,1-1 1,-2 1-1,1-1 0,0 0 1,0 1-1,0-1 1,-1 1-1,1-1 1,-1 0-1,1 0 1,-1 1-1,0-4 0,1-47-600,-1 39 606,-16-204-260,9 153 35,4-42-29,4 65 33,-4 358-156,-4-225 201,3-41-46,4-50-43,-3 51 33,1-50 192,-4 6-260,6-8 50,0 0 0,0 0-1,0 0 1,0 0 0,0 0-1,-1 0 1,1 1 0,0-1-1,0 0 1,0 0 0,0 0-1,0 0 1,0 0 0,0 0-1,0 1 1,0-1 0,0 0 0,0 0-1,0 0 1,0 0 0,0 0-1,0 0 1,0 1 0,1-1-1,-1 0 1,0 0 0,0 0-1,0 0 1,0 0 0,0 0-1,0 0 1,0 1 0,0-1-1,0 0 1,0 0 0,0 0-1,1 0 1,-1 0 0,0 0-1,0 0 1,0 0 0,0 0-1,0 0 1,0 0 0,0 0 0,1 0-1,-1 0 1,0 0 0,0 0-1,0 0 1,0 0 0,0 0-1,0 0 1,1 0 0,-1 0-1,0 0 1,0 0 0,0 0-1,0 0 1,0 0 0,0 0-1,1 0 25,45-25 180,-28 16-206,1 1 0,0 0 0,0 2 0,28-6 0,25-9 23,21-3-25,-20 7 0,-69 16 1,0 0 0,0 1-1,0-1 1,0 1 0,0 0 0,0 0-1,7 2 1,1 2-18,-12-4 1,-40 0 40,12 3-34,1 1 0,0 1 0,0 1 0,-50 19 0,21-7 36,34-11-47,19-5 24,0-1 1,-1 1-1,1-1 0,-1 0 1,0 0-1,1 0 0,-1-1 1,0 1-1,1-1 1,-1 0-1,0 0 0,0 0 1,1-1-1,-1 1 1,0-1-1,-6-2 0,10 3-3,-5-2-110,1 0 1,0 0-1,-1 1 1,0 0-1,1-1 0,-1 2 1,0-1-1,1 0 0,-1 1 1,0 0-1,0 0 0,1 0 1,-1 1-1,-7 1 1,40-12-6572,64-37-3820,-61 30 8028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48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12 380 136,'-1'-1'374,"0"0"-1,-1-1 1,1 1-1,0-1 1,1 1-1,-1-1 1,0 0-1,0 1 1,1-1-1,-1 0 1,1 0-1,-1 1 1,1-1-1,0 0 1,-1 0-1,1 1 1,0-1-1,0 0 1,0 0-1,1 0 1,-1 1-1,1-4 1,0 3-117,0 0 1,1 0 0,-1 0-1,1 0 1,-1 0 0,1 1-1,0-1 1,0 1 0,0-1 0,-1 1-1,1-1 1,1 1 0,-1 0-1,4-2 1,8-2 190,1 0 0,-1 2-1,1-1 1,19-1 0,69-7 193,108-17-267,-187 23-358,0 0 0,0-1-1,0-2 1,-1 0-1,-1-1 1,29-18-1,-46 24 48,0 1-1,0-1 1,-1 1-1,0-1 1,0-1-1,0 1 1,0 0-1,-1-1 1,1 0-1,-1 0 0,0 0 1,-1 0-1,1-1 1,-1 1-1,0 0 1,1-8-1,-2 10 22,-1 0 0,0 0 0,0 0 1,0 0-1,0 0 0,-1 0 0,1-1 0,-1 1 0,0 0 0,0 0 0,0 0 0,0 1 0,0-1 1,-1 0-1,1 0 0,-1 1 0,0-1 0,0 0 0,0 1 0,0 0 0,0 0 0,0-1 1,-1 1-1,1 0 0,-1 1 0,1-1 0,-1 0 0,0 1 0,0 0 0,0-1 0,-5 0 0,4 0-15,0 0 0,0 1 0,-1 0 0,1 0 0,0 0-1,0 1 1,0-1 0,-1 1 0,1 0 0,0 0-1,-1 0 1,1 1 0,0 0 0,0 0 0,0 0-1,0 0 1,0 0 0,-6 4 0,4-2-20,1 1 0,0-1 0,0 2 0,0-1 0,0 0 0,1 1 0,0 0 0,-1 0 0,2 0 0,-1 1 0,-3 6 0,1 1-9,0 0 0,1 0 0,0 0 0,1 0 0,1 1 0,0-1 0,1 1 0,0 0 0,1 0 1,2 24-1,-1-31-27,1 0 1,0 0-1,1 0 1,0 0 0,0-1-1,0 1 1,1 0-1,0-1 1,0 0 0,1 1-1,-1-1 1,1-1-1,1 1 1,-1-1-1,1 1 1,0-1 0,0-1-1,1 1 1,-1-1-1,1 0 1,0 0 0,0 0-1,0-1 1,1 0-1,-1 0 1,11 3 0,-7-4 0,0 0 0,1-1 0,-1 0 0,0-1 0,0 0 1,1 0-1,-1-1 0,0 0 0,0-1 0,0 0 1,0-1-1,0 0 0,0 0 0,-1-1 0,1-1 0,-1 1 1,15-12-1,-8 4 132,0-2 0,-1 0 0,-1 0 0,0-2-1,-1 1 1,-1-2 0,-1 0 0,0 0 0,10-23 0,-28 79 76,-2 55-1,9-88-212,0 0 0,1 0 0,0 0 1,0-1-1,0 1 0,0 0 0,1-1 0,0 1 0,0-1 1,1 0-1,5 10 0,-7-14-3,0 0 1,0 0-1,0 1 1,0-1-1,0 0 1,0-1-1,0 1 1,0 0-1,1 0 1,-1 0-1,0-1 0,1 1 1,-1-1-1,1 1 1,-1-1-1,0 1 1,1-1-1,-1 0 1,3 1-1,-1-2 6,0 1 1,-1-1-1,1 0 1,-1 1-1,1-1 0,-1 0 1,0 0-1,1-1 1,-1 1-1,0-1 0,0 1 1,0-1-1,0 1 1,0-1-1,2-2 0,15-19 108,-2-1-1,0 0 1,-2-1-1,0-1 1,-2 0-1,17-47 0,-7 18-49,-14 33-58,-7 15-37,0 0 0,1 0 1,0 0-1,0 1 1,1-1-1,0 1 0,0 0 1,0 0-1,1 0 1,6-6-1,-10 12-31,-1 0 1,1-1-1,0 1 0,-1 0 1,1 0-1,0-1 1,-1 1-1,1 0 0,0 0 1,-1 0-1,1 0 0,0 0 1,0 0-1,-1 0 0,1 0 1,0 1-1,-1-1 1,1 0-1,0 0 0,-1 1 1,1-1-1,0 0 0,-1 1 1,1-1-1,0 0 1,-1 1-1,1-1 0,-1 1 1,1-1-1,-1 1 0,1-1 1,-1 1-1,0 0 0,1-1 1,-1 1-1,1-1 1,-1 1-1,0 0 0,0-1 1,1 1-1,-1 0 0,0-1 1,0 2-1,12 38-2465,-11-34 2058,5 22-1305,4 17-2657,20 54 0,-24-83 3626,1-1 1,1 1 0,0-1-1,1-1 1,0 0-1,22 25 1,-21-28 472,39 38-479,-47-46 969,1-1 0,-1 0 0,1 0 1,0 0-1,0 0 0,0 0 0,0 0 1,0-1-1,0 1 0,1-1 0,-1 0 1,0 0-1,1-1 0,-1 1 0,6 0 1,-7-2 96,0 0 0,0 0 0,0 0 0,0 0 1,0-1-1,0 1 0,0-1 0,0 1 1,0-1-1,0 0 0,-1 1 0,1-1 0,-1 0 1,0 0-1,1 0 0,-1 0 0,0-1 1,0 1-1,0 0 0,0 0 0,-1-1 1,1-2-1,2-4-84,-1 0 0,0 0 0,0-1 0,0-13 0,-4 16-980,1-1-1406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04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56 190 488,'-6'4'635,"0"1"1,0 0-1,1 1 0,0 0 1,0 0-1,0 0 0,-4 7 0,8-11-485,0-1 0,0 0-1,0 1 1,0-1-1,1 1 1,-1 0-1,0-1 1,1 1 0,-1 0-1,1-1 1,0 1-1,-1 0 1,1-1-1,0 1 1,0 0-1,0-1 1,0 1 0,1 0-1,-1 0 1,0-1-1,1 1 1,-1 0-1,1-1 1,0 1 0,-1-1-1,1 1 1,0-1-1,0 1 1,0-1-1,0 1 1,0-1 0,0 0-1,0 0 1,1 1-1,-1-1 1,0 0-1,1 0 1,-1 0-1,2 0 1,1 1 28,0-1-1,0 0 1,0 0 0,0 0 0,0 0-1,0-1 1,1 0 0,-1 0 0,0 0-1,0 0 1,0-1 0,0 1-1,0-1 1,0 0 0,0 0 0,0-1-1,0 1 1,0-1 0,6-3-1,8-5 496,1-1 0,22-19 0,-38 28-565,13-10 423,0-1 1,-1 0 0,23-29 0,-32 35-306,-1 0 1,0-1-1,0 0 1,0 0-1,-1 0 1,0 0-1,-1-1 1,0 1-1,0-1 0,2-15 1,-5 22-196,1 0-1,-1 0 1,0 0 0,0 0-1,0 0 1,-1 0 0,1-1-1,0 1 1,-1 0 0,1 0-1,-1 0 1,0 1 0,1-1-1,-1 0 1,0 0 0,0 0 0,-1 0-1,1 1 1,0-1 0,0 1-1,-1-1 1,1 1 0,-1-1-1,1 1 1,-1 0 0,0-1-1,0 1 1,1 0 0,-1 0-1,0 1 1,0-1 0,0 0-1,0 1 1,0-1 0,0 1-1,0-1 1,0 1 0,0 0-1,0 0 1,0 0 0,-4 0 0,0 0-23,0 1 0,-1-1 1,1 1-1,0 0 0,-1 0 1,1 1-1,0 0 1,0 0-1,0 0 0,1 1 1,-1 0-1,-9 6 0,10-3 16,-1 0-1,1 0 0,0 0 0,1 1 1,-1 0-1,1-1 0,1 2 0,-1-1 1,1 0-1,1 1 0,-1-1 0,1 1 1,0 0-1,1 0 0,0-1 0,0 1 1,1 0-1,0 0 0,0 0 0,1 0 1,0 0-1,1 0 0,3 13 0,-2-8 44,1 0 0,0-1 0,1 0-1,1 0 1,-1 0 0,2-1-1,0 1 1,0-1 0,1-1 0,0 0-1,1 0 1,0 0 0,18 13 0,-18-17-221,1-1 0,0 0 1,-1 0-1,2-1 0,-1 0 1,0-1-1,1-1 0,0 1 1,-1-2-1,1 1 0,0-1 1,0-1-1,0 0 1,0-1-1,0 0 0,0 0 1,-1-1-1,22-7 0,-3-1-2210,1-2-1,-2-1 0,0-1 1,0-2-1,34-24 1,-16 7-1695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36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385 501 620,'2'-1'216,"0"0"0,-1 0 0,1 1 0,-1-1 0,1 0 0,-1 0 0,1 0-1,-1-1 1,0 1 0,0 0 0,1 0 0,-1-1 0,0 1 0,0-1 0,0 1 0,0-1 0,-1 1 0,1-1 0,0 0 0,-1 1 0,1-1-1,-1 0 1,1-2 0,-2 2-116,1 0-1,-1 0 0,0 1 1,1-1-1,-1 0 1,0 1-1,0-1 0,0 1 1,0-1-1,-1 1 1,1-1-1,0 1 0,-1 0 1,1 0-1,-1-1 1,1 1-1,-1 0 0,-1 0 1,-12-7 54,-1 0 0,0 2 1,-27-8-1,37 12 43,-75-18 480,52 13 495,0 0 0,0-2 0,-52-23-1,37 7 5600,79 39-6660,-1-3 0,2 0 0,0-3 0,0-1 0,50 4-1,-7 0-32,-49-6-56,7 1-15,65 4-1,-94-10-17,0 1 0,0-2 0,0 1 0,1-1 0,-1-1 0,0 1 0,0-1 0,0-1 0,-1 1 0,1-1 0,-1-1 1,1 0-1,12-8 0,-14 7 6,-1-1 1,0 0-1,0 0 1,0 0 0,-1-1-1,0 0 1,0 1 0,-1-1-1,0-1 1,0 1-1,3-14 1,1-8 38,5-52-1,-8 43 51,-2 30-49,3-51 347,-5 56-337,0 1-1,0-1 0,0 0 0,-1 0 0,1 1 0,-1-1 1,1 0-1,-1 1 0,0-1 0,0 1 0,0-1 0,0 1 1,-1-1-1,1 1 0,-1 0 0,1-1 0,-4-2 0,3 4-29,0 0 0,1 1 0,-1-1 0,0 1 0,0-1-1,0 1 1,0 0 0,0-1 0,0 1 0,1 0-1,-1 0 1,0 1 0,0-1 0,0 0 0,0 1 0,0-1-1,0 1 1,1-1 0,-1 1 0,0 0 0,0 0-1,1 0 1,-3 1 0,-37 27-25,30-19-290,0 1 0,1 0 1,0 0-1,1 1 0,1 0 1,0 1-1,0-1 0,1 2 0,1-1 1,0 1-1,-5 20 0,-12 66-5448,10-2-3299,11-63 5946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40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 96,'-21'27'1304,"7"-8"-212,7-9-588,3-6-432,-1-6-408,3-4-428,-1-9-260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22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254 202 800,'-1'0'108,"1"0"0,0 1 1,-1-1-1,1 0 0,-1 0 0,1 0 0,-1 0 0,1 0 1,-1 0-1,1 0 0,-1 0 0,1 0 0,-1 0 0,1 0 1,-1 0-1,1 0 0,-1-1 0,1 1 0,0 0 0,-1 0 1,1 0-1,-1-1 0,1 1 0,0 0 0,-1 0 0,1-1 1,-1 1-1,1 0 0,0-1 0,-1 1 0,1-1 0,0 1 1,0 0-1,-1-1 0,1 1 0,0-1 0,0 1 0,0-1 1,0 1-1,-1-1 0,1 1 0,0-1 0,0 1 0,0 0 1,0-1-1,0 1 0,0-1 0,0 1 0,0-1 0,0 1 1,1-1-1,-1 1 0,0-1 0,0 1 0,0-1 0,0 1 1,1 0-1,-1-1 0,0 1 0,1-1 0,2-15 663,1-12 29,1 1 0,2-1-1,12-33 1,-19 60-795,1-1 0,-1 0 0,1 1 0,0-1 0,0 1 0,-1 0 0,1-1 0,0 1 1,0-1-1,0 1 0,0 0 0,1 0 0,-1 0 0,0 0 0,0 0 0,1 0 0,-1 0 0,2-1 0,4 8-8,-8 16-60,-24 136 121,22-127-52,-20 217-8,-9 66-57,-40 361 106,35 5-5,0-3-34,18-421-3,-35 600 119,56 2 257,35-409-96,-4-40-45,-32-405-264,-1-1 0,0 1 0,0-1 1,-1 1-1,1-1 0,-1 1 0,0-1 0,0 1 0,0-1 0,0 0 0,-4 7 0,5-10-3,0 1 0,-1-1 0,1 1-1,0-1 1,-1 0 0,1 1 0,-1-1 0,1 1-1,0-1 1,-1 0 0,1 1 0,-1-1-1,0 0 1,1 0 0,-1 1 0,1-1-1,-1 0 1,1 0 0,-1 0 0,1 0 0,-1 0-1,0 0 1,1 0 0,-1 0 0,1 0-1,-2 0 1,0-1-56,1 1-1,-1-1 1,1 0 0,-1 0-1,1 0 1,-1 0 0,1-1-1,0 1 1,-1 0 0,1 0-1,0-1 1,0 1 0,-2-3-1,-1-5-546,0 0 0,0 0-1,0 0 1,1 0-1,0-1 1,1 1 0,0-1-1,1 0 1,-1-17-1,1-27-2009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23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57 102 1208,'-14'-9'768,"11"6"-616,-1 1 0,0-1 0,0 1 0,0 0 0,0 0 1,0 0-1,0 0 0,-7-1 0,37 24 141,7-5-205,0-1 1,2-1 0,-1-2 0,2-1 0,-1-2-1,38 4 1,225 14 102,-297-27-191,851 21 193,3-33-92,-421 3-70,2515-125-65,-2714 112 40,282-22-11,0 35-13,-215 32 1,-91-4 62,-141-10 81,1 4 1,-2 3-1,86 31 0,-110-33-124,-6-3 15,-7-2-27,-1 2 1,32 14-1,-54-20 15,0-1-1,-1 2 0,1-1 0,-1 1 1,0 1-1,0-1 0,-1 1 0,0 1 1,0-1-1,-1 1 0,6 9 0,37 74 219,-3 2-1,51 152 1,-53-110-1,-6 1 0,-6 2 0,20 203 0,-5 427 988,-41-584-904,-1-114-180,3 0-1,2 0 1,25 82-1,-1-38 72,53 116 1,-56-156-63,36 141 0,-56-167-94,-3 1 1,-1 0-1,-3 1 1,-2 56-1,-16 87-1273,7-202-4486,3-3 3332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25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1925 216,'0'0'50,"0"1"0,0-1 0,1 0 0,-1 0 0,0 1 0,0-1 0,1 0 0,-1 0 0,0 0 0,1 1 0,-1-1-1,0 0 1,1 0 0,-1 0 0,0 0 0,1 0 0,-1 0 0,0 0 0,1 0 0,-1 0 0,0 0 0,1 0 0,-1 0 0,1 0 0,-1 0 0,0 0 0,1 0 0,-1 0 0,0 0 0,1 0 0,-1-1 0,0 1 0,0 0 0,1 0-1,-1 0 1,0-1 0,1 1 0,-1 0 0,0 0 0,0-1 0,0 1 0,1 0 0,-1-1 0,0 1-31,0 0 0,0 0 0,0 1 0,0-1-1,0 0 1,0 0 0,0 0 0,0 0 0,0 0 0,0 1 0,0-1-1,0 0 1,0 0 0,0 0 0,0 0 0,-1 0 0,1 0 0,0 0 0,0 1-1,0-1 1,0 0 0,0 0 0,0 0 0,0 0 0,0 0 0,-1 0-1,1 0 1,0 0 0,0 0 0,0 0 0,0 0 0,0 0 0,-1 0 0,1 0-1,0 0 1,0 0 0,0 0 0,0 0 0,0 0 0,0 0 0,-1 0-1,1 0 1,0 0 0,0 0 0,0 0 0,0 0 0,0 0 0,-1 0-1,1 0 1,0 0 0,0 0 0,0 0 0,0 0 0,0 0 0,0-1 0,0 1-1,0 0 1,-1 0 0,1 0 0,0 0 0,0 0 0,0 0 0,0 0-1,0-1 1,5 37 77,-18 19 12,10-45-93,0 0 0,1 0 1,0 0-1,0 0 0,1 1 0,1-1 0,0 17 1,1-26 6,-1 0-1,0 0 1,1 0 0,-1 0 0,1-1 0,-1 1 0,1 0 0,0 0-1,-1 0 1,1-1 0,0 1 0,-1 0 0,1 0 0,0-1 0,0 1-1,0-1 1,0 1 0,0-1 0,0 1 0,-1-1 0,1 0 0,0 1-1,0-1 1,0 0 0,0 0 0,0 0 0,0 0 0,1 1 0,-1-2-1,0 1 1,0 0 0,0 0 0,1 0 0,43-9 513,-33 6-456,80-10 126,178-3 0,-130 12-121,1209-42 138,-219 2-187,74-1 109,-393 84-110,90-3 7,382-105 74,-991 57 2,49-4 1210,-255 8-785,162-38 1,-218 37-298,0 0 1,0-2 0,-2-1-1,1-1 1,-2-2 0,0 0-1,36-29 1,-50 34-114,0 0-1,-1-2 1,-1 1 0,0-2 0,0 1-1,-2-1 1,1-1 0,-2 0 0,0 0-1,0-1 1,-2 0 0,1 0 0,-2 0-1,0-1 1,5-31 0,-6 5 397,-2-1 0,-2 0 0,-2 0-1,-8-53 1,-44-167 1044,29 160-1338,-12-120 1,31 122-758,10-120 0,0 109-1757,-5 76-1573,-9-59 0,5 54 714,0 3 25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27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53 1428,'11'-12'3079,"-11"11"-3035,1 0 1,0 0-1,0-1 0,-1 1 0,1 0 0,0 0 1,0 0-1,0 0 0,0 0 0,0 0 1,0 0-1,0 1 0,1-1 0,-1 0 0,0 0 1,0 1-1,1-1 0,-1 1 0,0-1 1,1 1-1,-1 0 0,0-1 0,1 1 1,-1 0-1,0 0 0,1 0 0,-1 0 0,1 0 1,-1 0-1,0 1 0,1-1 0,1 1 1,-2-1 83,0 0 1,0-1 0,-1 1 0,1 0 0,0 0 0,0-1 0,0 1 0,0-1-1,0 1 1,-1-1 0,1 1 0,0-1 0,0 1 0,-1-1 0,1 0 0,0 1 0,-1-1-1,1 0 1,-1 1 0,1-1 0,-1 0 0,1 0 0,0-1 0,-1-7 869,-17 10-709,2 5-179,0 1-1,0 1 1,0 0 0,1 0-1,0 2 1,1 0 0,0 0-1,0 1 1,1 1 0,1 0-1,0 1 1,0 0-1,-13 24 1,18-27-15,0 1-1,0 0 0,1 1 1,1-1-1,0 1 0,1 0 1,0 0-1,1 0 1,0 0-1,1 1 0,0-1 1,1 0-1,1 1 1,-1-1-1,2 0 0,0 0 1,0 0-1,2 0 1,4 14-1,-6-20-59,1 0 0,0-1 0,0 1 0,0-1 1,1 0-1,0 1 0,0-1 0,0-1 0,1 1 0,-1-1 0,1 0 0,0 0 1,0 0-1,1 0 0,-1-1 0,1 0 0,0 0 0,-1-1 0,1 0 1,0 0-1,1 0 0,-1-1 0,0 1 0,0-1 0,13 0 0,-11-2-15,0 1-1,0-1 1,-1 0-1,1 0 1,0-1-1,-1 0 1,1-1 0,-1 0-1,0 0 1,0 0-1,0-1 1,0 0-1,0 0 1,-1-1-1,0 0 1,0 0-1,0 0 1,-1-1-1,0 0 1,9-12-1,-11 13-31,-1 0 0,0 0 0,0 0 0,0-1 0,0 1 0,-1-1 0,0 0 0,0 1 0,-1-1 0,1 0 0,-2-8 0,-4 45-186,6-29 217,0 1 1,-1-1 0,1 0 0,0 1-1,0-1 1,1 0 0,-1 0-1,0 0 1,1 0 0,-1 0 0,1 0-1,0 0 1,-1 0 0,1 0 0,0-1-1,0 1 1,0-1 0,3 2-1,-4-49 1464,-7 22-5179,5 22 3382,0 1 1,0-1-1,1 1 1,-1-1-1,1 0 1,-1 1-1,1-1 1,0 1-1,-1-1 1,1 0-1,0 1 1,0-1-1,0 0 1,0 1 0,1-1-1,-1 0 1,0 1-1,1-1 1,-1 1-1,1-1 1,1-2-1,5-10-2245,2-1-13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27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90 1512,'-5'-13'1976,"-8"-12"4272,7 27-4020,0 15-1716,-2 24-177,1 0-1,3 1 0,1 0 0,2-1 0,8 71 0,-2-90 58,-1-45-197,1-44-84,-11-57-170,1 22 1267,4 102-1174,1-1 0,0 1 0,0 0 0,0-1 0,0 1 0,0 0 0,0-1 0,0 1 0,-1-1 0,1 1-1,0 0 1,0-1 0,1 1 0,-1 0 0,0-1 0,0 1 0,0 0 0,0-1 0,0 1 0,0 0 0,0-1 0,0 1 0,1 0 0,-1-1 0,0 1 0,0 0-1,1-1 1,-1 1 0,0 0 0,0 0 0,1-1 0,-1 1 0,0 0 0,0 0 0,1-1 0,-1 1 0,0 0 0,1 0 0,-1 0 0,0 0 0,1 0-1,-1 0 1,1-1 0,-1 1 0,0 0 0,1 0 0,-1 0 0,0 0 0,1 0 0,0 1 0,20 16 577,16 32-318,0 16 87,-28-46-290,0-1 1,2 0 0,0-1-1,1 0 1,0-1 0,2 0-1,0-1 1,19 16 0,-30-29-76,0 0 0,0 1 0,0-1 0,1-1 0,-1 1 0,1 0 0,0-1 0,-1 1 0,1-1 0,0 0 1,0-1-1,-1 1 0,1 0 0,0-1 0,0 0 0,0 0 0,0 0 0,0-1 0,0 1 0,-1-1 0,1 0 1,0 0-1,0 0 0,-1-1 0,1 1 0,-1-1 0,1 0 0,-1 0 0,1 0 0,-1 0 0,0-1 0,0 1 1,0-1-1,-1 0 0,5-5 0,-1 0-4,-1 1 0,1-1 0,-2 0 0,1-1 0,-1 1 0,-1-1 0,1 0 0,-1 0 0,-1 0 0,0 0 0,0-1 0,-1 1 0,1-18 0,-5-2-50,-1 1-1,-1 0 1,-1 1 0,-2-1-1,0 1 1,-16-32 0,20 58-144,0 11 100,0 13 11,2 12 29,2-1 1,1 1 0,2 0 0,9 45 0,-9-67-303,1 1-1,0-1 1,1 0 0,0 0 0,1-1-1,8 13 1,-10-19-220,1 0 0,0 1 0,0-2 0,0 1 0,1-1 0,0 1 0,0-1 0,0-1 1,1 1-1,-1-1 0,13 5 0,-10-6-515,0-1 0,-1 0 0,1-1 0,0 0 0,1 0 0,-1-1 0,15-1 0,-5-1-800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28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131 207 364,'3'-2'558,"0"-1"0,0 1 0,0-1 0,-1 0 0,1 0 0,-1-1 1,1 1-1,-1 0 0,0-1 0,0 1 0,-1-1 0,1 0 0,1-5 0,-1 3-206,-1 0 0,0 0 0,0 0-1,-1 0 1,1 0 0,-1 0 0,0 0 0,-3-12-1,3 15-339,0 0-1,-1 1 0,1-1 0,-1 0 1,0 0-1,0 1 0,0-1 0,0 0 1,0 1-1,-1-1 0,1 1 0,-1 0 0,1-1 1,-1 1-1,0 0 0,0 0 0,0 0 1,0 0-1,-1 1 0,1-1 0,0 0 1,-1 1-1,1 0 0,-1-1 0,1 1 0,-1 0 1,0 0-1,1 1 0,-1-1 0,0 1 1,0-1-1,1 1 0,-1 0 0,0 0 1,0 0-1,0 0 0,0 0 0,1 1 0,-1-1 1,0 1-1,0 0 0,-3 1 0,1 1-13,0 0 0,0 0-1,0 0 1,1 1 0,-1-1-1,1 1 1,0 0-1,0 0 1,0 1 0,0-1-1,1 1 1,0 0 0,0 0-1,0 0 1,0 0 0,1 0-1,-2 7 1,3-10 14,0 1-1,0-1 1,0 1 0,1 0 0,-1-1 0,0 1-1,1 0 1,0 0 0,0-1 0,0 1 0,0 0-1,0 0 1,0-1 0,1 1 0,0 0-1,-1-1 1,1 1 0,0 0 0,0-1 0,0 1-1,1-1 1,-1 0 0,0 1 0,1-1 0,0 0-1,-1 0 1,1 0 0,0 0 0,0 0-1,0 0 1,1 0 0,-1-1 0,0 1 0,1-1-1,-1 0 1,1 1 0,3 0 0,-4-1 4,0-1 0,0 1 0,0-1 1,0 0-1,0 1 0,0-1 0,-1 0 1,1 0-1,0 0 0,0 0 0,0-1 0,0 1 1,0 0-1,0-1 0,0 0 0,0 1 1,0-1-1,-1 0 0,1 0 0,0 0 0,1-1 1,0-1-32,0 1 0,0-1 1,0-1-1,0 1 1,-1 0-1,1-1 0,-1 1 1,0-1-1,3-5 1,-1-1 593,-1-1 0,1 1 1,-1-1-1,-1 1 0,0-1 1,0-18-1,-2 28-157,-4 38 284,3-31-696,1 0 0,1-1 0,-1 1 0,1 0 0,0 0 0,0-1 0,0 1 0,1-1 0,0 1 0,3 5 0,-4-9 5,0-1 0,1 1 1,-1-1-1,1 1 0,0-1 0,-1 0 1,1 1-1,0-1 0,0 0 0,-1 0 1,1 0-1,0-1 0,0 1 0,0 0 1,0-1-1,0 1 0,0-1 1,1 0-1,-1 0 0,0 0 0,0 0 1,0 0-1,0 0 0,0 0 0,0-1 1,0 1-1,0-1 0,0 1 0,0-1 1,3-1-1,2-2 71,-1 1 0,1-1 0,0 0 0,-1 0 0,0-1 0,0 0 0,-1 0 0,1-1 0,-1 1 0,0-1 0,0 0 1,-1-1-1,0 1 0,0-1 0,0 1 0,-1-1 0,4-11 0,-7 18-66,0 0 0,0 0 1,0 1-1,0-1 0,0 0 0,0 0 1,0 0-1,0 0 0,1 0 0,-1 0 1,0 0-1,0 0 0,0 1 0,0-1 1,0 0-1,1 0 0,-1 0 1,0 0-1,0 0 0,0 0 0,0 0 1,0 0-1,1 0 0,-1 0 0,0 0 1,0 0-1,0 0 0,0 0 0,1 0 1,-1 0-1,0 0 0,0 0 0,0 0 1,0 0-1,0 0 0,1 0 0,-1-1 1,0 1-1,0 0 0,0 0 1,0 0-1,0 0 0,0 0 0,1 0 1,-1 0-1,0-1 0,0 1 0,0 0 1,0 0-1,0 0 0,0 0 0,0 0 1,0 0-1,0-1 0,0 1 0,0 0 1,0 0-1,0 0 0,0 0 0,0-1 1,0 1-1,0 0 0,4 23 206,-3 35-455,-1-55 307,0 1-68,0-1 0,0 1-1,0-1 1,0 1 0,0-1 0,1 0-1,0 1 1,0-1 0,0 1 0,0-1-1,0 0 1,4 6 0,-4-8 0,0 0 0,1 0 1,-1-1-1,0 1 0,1 0 1,-1-1-1,1 1 0,-1-1 1,1 0-1,-1 1 1,1-1-1,-1 0 0,1 0 1,0 0-1,-1 0 0,1 0 1,-1 0-1,1 0 0,-1-1 1,1 1-1,-1 0 0,1-1 1,-1 0-1,1 1 0,-1-1 1,0 0-1,1 1 0,-1-1 1,2-1-1,3-3 6,1 1-1,-1-1 1,0 0-1,0 0 1,-1-1-1,1 0 1,-1 0 0,0 0-1,-1 0 1,0-1-1,0 0 1,5-11-1,19-29-102,-24 53 23,0 1 0,-1 0 0,0 0-1,0 0 1,2 12 0,3 4 75,-7-21-2,-1-1-1,1 0 1,-1 0-1,0 1 1,1-1-1,0 0 1,-1 0-1,1 0 1,0 0 0,0 0-1,0 0 1,-1 0-1,1 0 1,0 0-1,0 0 1,0 0-1,1-1 1,-1 1-1,0 0 1,0-1-1,0 1 1,0-1-1,1 1 1,-1-1-1,0 0 1,1 1-1,-1-1 1,0 0 0,3 0-1,-1-1 10,0 1 0,0-2 1,0 1-1,0 0 0,0 0 0,0-1 0,0 0 1,0 1-1,-1-1 0,1 0 0,3-4 0,1-2 4,0 0-1,0 0 0,-1 0 0,0-1 1,8-17-1,18-25-77,-29 58 10,-1 0 0,0 0 1,0 1-1,-1-1 1,2 15-1,-2-16 39,-1-1 15,1 0 0,0 0 0,0 0 0,1 0 0,0 0 0,0-1 0,0 1 1,0 0-1,1-1 0,-1 0 0,1 1 0,0-1 0,1 0 0,-1-1 0,1 1 0,-1 0 0,1-1 0,0 0 0,0 0 0,1 0 0,-1-1 1,1 1-1,-1-1 0,1 0 0,7 2 0,-4-2 10,1 0 1,-1-1-1,0 0 1,1-1-1,-1 0 1,1 0-1,-1-1 1,1 0-1,-1 0 1,0-1-1,1 0 0,-1-1 1,0 1-1,0-1 1,7-5-1,-6 3-4,0-1 0,0 0 0,-1 0 0,0 0 0,0-1 0,0-1 0,12-15 0,-17 19-8,-1 1 1,1 0-1,-1-1 0,0 1 0,0-1 0,0 0 0,-1 0 0,1 1 1,-1-1-1,0 0 0,0 0 0,0-1 0,-1 1 0,1 0 1,-1 0-1,0 0 0,0 0 0,0 0 0,-1-1 0,0 1 0,1 0 1,-3-6-1,2 9-3,1 0 1,-1-1-1,1 1 1,-1 0 0,1 0-1,-1 0 1,0 0-1,1 0 1,-1-1-1,0 1 1,0 0 0,0 1-1,0-1 1,0 0-1,0 0 1,0 0 0,0 0-1,0 1 1,0-1-1,-1 1 1,1-1-1,0 1 1,0-1 0,-1 1-1,1 0 1,0-1-1,-1 1 1,1 0-1,0 0 1,-1 0 0,1 0-1,0 0 1,0 0-1,-1 1 1,1-1-1,0 0 1,-1 1 0,1-1-1,0 1 1,0-1-1,-1 1 1,1-1-1,0 1 1,0 0 0,0 0-1,0 0 1,0-1-1,-1 3 1,-1-1 1,0 1 0,0 0 0,0 0 0,0 0 1,1 1-1,-1-1 0,1 1 0,0-1 0,0 1 0,0 0 0,0 0 0,1 0 1,0 0-1,-2 6 0,3-6-5,0 0 1,0-1 0,0 1-1,0 0 1,1 0 0,0-1-1,0 1 1,0 0 0,0-1-1,0 1 1,1-1 0,-1 1-1,1-1 1,0 0 0,0 0-1,0 0 1,4 5-1,-1-4-132,0 1-1,1-1 0,-1 0 0,1-1 1,-1 1-1,1-1 0,0 0 0,0 0 0,9 2 1,6 0-1129,1 0 1,1-1-1,-1-1 1,43-1 0,-10-4-3916,58-10 0,-51 2 1735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2.7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57 1196,'-1'-1'553,"0"0"1,0 0-1,0 1 0,0-1 1,0 0-1,0 0 0,1 0 0,-1 0 1,0 0-1,1 0 0,-1-1 1,0 1-1,1 0 0,0 0 1,-1 0-1,1-1 0,0 1 0,-1 0 1,1 0-1,0-1 0,0 1 1,0 0-1,0 0 0,0-1 1,1 1-1,-1 0 0,0 0 0,0-1 1,1 1-1,-1 0 0,1-2 1,2-15-1069,-3 18 754,1 3-245,1 1-1,-1 0 1,0-1-1,-1 1 1,1 0-1,0 0 1,-1 0-1,0-1 1,0 5-1,0-3 4,2 44-17,-8 80 0,3-87 6,1 1 0,7 77-1,-5-117 22,1 3 64,-1 0 1,1 1-1,0-1 0,1 0 1,-1 0-1,1 0 1,0 0-1,1-1 0,4 9 1,-7-14-52,1 1 0,0-1 1,-1 0-1,1 0 1,-1 0-1,1 1 0,0-1 1,-1 0-1,1 0 0,0 0 1,-1 0-1,1 0 1,0 0-1,-1 0 0,1 0 1,-1 0-1,1-1 0,0 1 1,-1 0-1,1 0 1,0 0-1,-1-1 0,1 1 1,-1 0-1,1-1 0,-1 1 1,1 0-1,-1-1 1,1 1-1,-1-1 0,1 1 1,-1-1-1,0 1 0,1-1 1,-1 1-1,1-1 0,-1 1 1,0-1-1,0 0 1,1 1-1,-1-1 0,0 0 1,0 1-1,0-1 0,0 1 1,0-1-1,0 0 1,0 1-1,0-1 0,0-1 1,-4-32-2976,-5 19-298,7 13 2323,0 0 1,1 0-1,-1 0 1,1-1-1,0 1 1,0 0-1,0-1 1,0 1-1,0-1 1,0 1-1,0-6 1,2-2-1636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29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11 924,'6'1'1767,"7"0"4098,-21-7-1931,2 4-3816,0 1 1,1-1-1,-1 2 1,0-1-1,0 0 1,0 1-1,0 0 1,1 1-1,-1-1 0,0 1 1,0 0-1,0 0 1,1 1-1,-6 2 1,-8 3 213,0 0 1,-30 18-1,40-19-148,1 0 1,0 1-1,0 0 1,0 0-1,1 1 0,0 0 1,0 0-1,1 1 0,0-1 1,1 1-1,0 1 0,0-1 1,1 1-1,0-1 1,1 1-1,-4 19 0,5-21-80,0 0-1,1 0 0,0 1 1,1-1-1,0 1 0,0-1 0,1 1 1,0-1-1,0 0 0,1 1 1,0-1-1,0 0 0,1 0 1,0 0-1,1 0 0,-1-1 1,1 0-1,1 1 0,0-1 1,0-1-1,7 9 0,-6-10-264,-1-1-1,1 0 0,0 0 1,0-1-1,1 1 0,-1-1 1,0 0-1,1-1 0,0 0 1,0 0-1,0 0 1,0-1-1,0 0 0,0 0 1,0-1-1,0 0 0,0 0 1,0-1-1,0 0 0,0 0 1,12-4-1,-2 0-1247,-1 0 0,1-2-1,-1 0 1,0-1 0,-1 0 0,0-1-1,24-19 1,-5-2-1784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29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3 536,'-2'-2'4308,"0"2"-3752,-1 4-247,-1 0-229,4 0-284,0 0-461,0-2-599,0 1-372,2-1-192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31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130 213 1668,'-1'-2'195,"1"0"0,0 0 1,-1 1-1,1-1 0,-1 0 0,1 1 0,-1-1 0,0 0 0,0 1 0,0-1 0,0 1 1,0-1-1,0 1 0,0 0 0,0-1 0,-1 1 0,1 0 0,-1 0 0,1 0 1,0 0-1,-1 0 0,0 0 0,1 0 0,-1 1 0,0-1 0,1 0 0,-4 0 1,3 2-168,0 0 0,-1 0 0,1 1 0,0-1 0,0 1 0,1-1 0,-1 1 0,0-1 0,0 1 0,1 0 0,-1 0 1,1 0-1,0 0 0,-1 0 0,1 0 0,0 0 0,0 1 0,0-1 0,1 0 0,-2 4 0,-6 24 574,2-1-1,1 1 1,1 0-1,1 1 0,2-1 1,4 47-1,-2-11-342,-22-127-2941,16 42 2536,0 0 0,2 0 0,0 0 0,1 0-1,1-1 1,3-32 0,-1 44 309,1 1 1,-1 0-1,1 0 0,1 0 1,0 0-1,0 1 0,0-1 1,0 1-1,1-1 0,0 1 1,1 0-1,-1 1 0,1-1 1,0 1-1,0 0 0,1 0 1,0 1-1,0-1 0,0 1 1,13-6-1,-14 7-127,1 0 0,0 0 0,0 1-1,0 0 1,0 0 0,0 1 0,1-1 0,-1 1 0,0 1-1,1-1 1,-1 1 0,0 0 0,1 1 0,-1-1-1,1 1 1,-1 0 0,0 1 0,0 0 0,0 0 0,0 0-1,0 1 1,0-1 0,0 1 0,-1 1 0,0-1 0,1 1-1,-1 0 1,-1 0 0,1 1 0,-1-1 0,1 1-1,-1 0 1,0 0 0,-1 1 0,0-1 0,1 1 0,-2-1-1,1 1 1,-1 0 0,0 0 0,0 0 0,0 1 0,-1-1-1,1 11 1,-2-4-28,0-1-1,-1 1 1,-1-1-1,0 0 1,0 1-1,-1-1 1,-1 0-1,0-1 1,-1 1-1,-11 19 0,6-12 32,-1-2-1,-1 0 0,-1 0 0,0-1 0,-27 25 1,23-30 417,16-20 318,19-26-109,5 6-724,0 0 0,2 2-1,1 1 1,1 1 0,1 2 0,46-31-1,-73 53 51,0 0 0,-1 1-1,1-1 1,0 0 0,0 1 0,-1-1-1,1 1 1,0-1 0,0 1-1,0-1 1,0 1 0,0 0-1,0-1 1,0 1 0,0 0-1,0 0 1,0 0 0,0-1-1,0 1 1,0 0 0,0 0-1,0 1 1,0-1 0,0 0 0,0 0-1,0 0 1,0 1 0,0-1-1,0 0 1,0 1 0,-1-1-1,1 1 1,0-1 0,1 2-1,-1 1-2,1 0 0,-1 0-1,0 0 1,0 1 0,-1-1-1,1 0 1,-1 0 0,0 7 0,2 10 113,-1-8-24,1 0 1,1 0-1,0 0 1,0-1-1,1 1 0,6 13 1,-8-23-51,-1 0 0,0 0 0,0 0 0,1 0 0,-1 0-1,1 0 1,0 0 0,0-1 0,-1 1 0,1-1 0,0 1 0,0-1 0,1 0 0,-1 0 0,0 0 0,0 0 0,0 0 0,1 0 0,-1-1 0,0 1 0,1-1 0,-1 1 0,1-1 0,-1 0 0,1 0 0,-1 0-1,0 0 1,1-1 0,-1 1 0,1 0 0,-1-1 0,0 0 0,0 0 0,1 0 0,-1 0 0,0 0 0,0 0 0,4-3 0,3-2 220,1-1 0,-2 0 0,1-1 0,-1 0 0,0 0 0,0-1 0,-1 0 0,0 0 0,-1-1 0,0 1 0,7-18 0,-10 22 263,1 6 366,0 11-723,-1 13-253,-3-22 112,1 1 1,-1-1 0,0 0-1,1 1 1,0-1-1,0 0 1,0 1-1,0-1 1,1 0-1,-1 0 1,1 0 0,0 0-1,-1 0 1,1 0-1,1 0 1,-1-1-1,0 1 1,1-1-1,-1 0 1,1 1 0,5 2-1,-4-4 10,-1 0-1,1 0 1,0 0-1,-1 0 1,1-1-1,0 0 1,0 0 0,-1 0-1,1 0 1,0 0-1,0-1 1,-1 0-1,1 0 1,0 0-1,-1 0 1,1 0-1,-1-1 1,1 1 0,-1-1-1,5-3 1,-3 2-14,-1-1 1,1 0 0,0 0-1,-1 0 1,0-1 0,0 0 0,0 1-1,-1-1 1,1-1 0,-1 1-1,-1 0 1,4-8 0,5-9-80,-7 25 5,1 1 0,-1-1 1,-1 1-1,1 0 0,0 0 0,-1 0 1,5 9-1,-1-4 36,19 29 27,-21-28 38,1-1-1,1 0 1,-1 0 0,11 9-1,-16-18-22,0 0 1,0 0-1,0 0 0,0 0 0,-1 0 0,1 0 0,0 0 1,0-1-1,0 1 0,0 0 0,0-1 0,0 1 1,-1 0-1,1-1 0,0 1 0,0-1 0,-1 0 0,1 1 1,0-1-1,-1 1 0,1-1 0,-1 0 0,1 0 0,0-1 1,24-27 48,-17 19-43,3-3-98,1 1 1,0 0 0,0 1 0,1 0-1,0 1 1,1 0 0,0 1-1,1 1 1,0 0 0,29-10 0,-40 17 28,29-11-471,-27 5 351,-19 0 253,10 7-94,0 0 0,-1 0 0,1 0 0,-1 1 0,1-1 0,-1 1 0,1 0 0,0 0 0,-1 0 0,1 0 0,0 1 0,0-1 0,0 1 0,0 0 0,0 0 0,0 0 0,1 0 0,-1 1 0,0-1 0,-1 3 0,-3 3-8,0-1-1,0 1 1,1 0-1,0 1 0,-7 13 1,12-19 28,-1 0 0,1 0 0,-1 0 0,1 1 0,0-1 0,0 0 0,1 0 0,-1 1 0,1-1 0,-1 0 0,1 1 0,0-1 0,0 0 0,2 7 0,-1-9 4,-1 0 0,1 1 0,0-1 0,0 0 1,0 0-1,1 0 0,-1 0 0,0 0 0,0 0 0,0 0 0,1 0 1,-1-1-1,1 1 0,-1 0 0,0-1 0,1 1 0,-1-1 0,1 1 1,-1-1-1,1 0 0,0 0 0,-1 0 0,1 0 0,-1 0 0,1 0 1,-1 0-1,1 0 0,-1 0 0,1-1 0,-1 1 0,1-1 0,2 0 1,1-1 7,-1 1 1,1-1 0,0 0 0,-1 0 0,1 0 0,-1 0 0,0-1 0,0 0 0,0 0 0,0 0 0,0 0 0,0 0 0,-1-1 0,5-5 0,19-19 107,-29 31-131,1-1-1,0 1 0,0-1 0,1 1 1,-1-1-1,0 1 0,1 0 0,0-1 1,0 1-1,-1 0 0,2 0 0,-1-1 1,0 1-1,0 0 0,1-1 0,0 1 1,-1-1-1,1 1 0,0 0 0,0-1 1,0 0-1,1 1 0,-1-1 1,1 0-1,-1 1 0,1-1 0,3 3 1,-1-2 0,-1-1 1,1 0 0,0-1 0,0 1-1,0-1 1,0 1 0,0-1 0,0 0-1,0-1 1,0 1 0,0-1 0,1 1-1,-1-1 1,0-1 0,0 1 0,0-1-1,1 1 1,-1-1 0,0 0 0,0-1-1,0 1 1,-1-1 0,1 1 0,0-1-1,5-4 1,1 1-96,-1-2 0,0 1-1,0-1 1,0 0 0,-1-1 0,0 0-1,-1 0 1,11-14 0,-8 3-23,0 0 0,-1-1 0,0 0 0,-2 0 0,0-1 0,-2 1-1,5-32 1,-5 16 107,-2 1 0,-1 0 0,-6-64-1,4 98 17,0 1 0,0-1-1,0 1 1,0-1 0,0 1-1,0-1 1,0 1-1,0-1 1,0 1 0,0-1-1,0 1 1,0-1 0,0 1-1,0 0 1,-1-1 0,1 1-1,0-1 1,0 1 0,-1-1-1,1 1 1,0 0-1,-1-1 1,1 1 0,0 0-1,-1-1 1,1 1 0,0 0-1,-1-1 1,1 1 0,-1 0-1,0-1 1,-11 11 61,-8 24 20,11-5-18,1 0-1,1 1 1,1 0-1,2 0 1,1 0-1,2 0 1,0 1-1,8 58 1,-6-79-446,1-1 0,0 0 1,0 0-1,0 0 0,1 0 1,8 14-1,-11-21 81,1 0-1,0-1 1,0 1 0,0-1-1,1 1 1,-1-1 0,0 1 0,0-1-1,1 0 1,-1 0 0,1 1-1,-1-1 1,1 0 0,0 0-1,-1-1 1,1 1 0,0 0-1,-1 0 1,1-1 0,0 1-1,0-1 1,0 0 0,0 0-1,0 1 1,-1-1 0,1 0-1,0 0 1,0-1 0,0 1-1,0 0 1,0-1 0,-1 1-1,1-1 1,0 1 0,0-1-1,-1 0 1,1 0 0,2-1-1,8-6-2619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31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30 100 1436,'-1'0'366,"0"0"-1,-1 0 1,1 0-1,-1-1 1,1 1-1,0-1 1,-1 1-1,1-1 1,0 0-1,-1 1 1,1-1-1,0 0 1,0 0-1,0 0 1,0 0-1,0 0 1,0 0-1,0 0 1,0 0-1,0 0 1,0 0-1,1-1 1,-1 1-1,0 0 1,1 0-1,-1-3 1,2 2-160,0 0 0,0 0 0,0 0 0,0 0 0,1 1 0,-1-1 0,1 0 0,-1 1 0,1 0 0,0-1 0,0 1 0,-1 0 0,1 0 0,0 0 0,0 0 0,0 0 0,0 0 0,2 0 0,21-9-54,0 1 0,0 2-1,0 0 1,1 2-1,0 1 1,0 1 0,35 0-1,-56 3-153,-1 0-1,1 0 0,-1 1 1,0-1-1,1 1 1,-1 0-1,0 0 1,0 1-1,1-1 0,-1 1 1,0 0-1,0 0 1,-1 0-1,1 1 1,0-1-1,-1 1 0,1 0 1,-1 0-1,0 0 1,0 1-1,0-1 1,-1 1-1,5 6 1,-3 0 1,-1 1 0,0-1 0,0 1 0,-1 0 0,0-1 0,-1 1 1,0 0-1,-1 17 0,-2-2 210,1-19-118,0 0 1,1 0-1,0 0 0,0 0 1,1 0-1,-1 0 0,1 0 1,4 12-1,-5-19-76,1 1-1,0-1 1,-1 0-1,1 0 1,0 1 0,-1-1-1,1 0 1,0 0-1,0 0 1,-1 0-1,1 0 1,0 0-1,-1 0 1,1 0-1,0 0 1,0 0 0,-1 0-1,1 0 1,0 0-1,-1-1 1,1 1-1,0 0 1,-1 0-1,1-1 1,0 1-1,-1-1 1,1 1 0,-1 0-1,1-1 1,-1 1-1,1-1 1,-1 0-1,1 1 1,-1-1-1,1-1 1,21-20 176,-21 22-186,27-39 154,-23 31-173,0 0 1,0 0-1,0 1 1,1 0-1,0 0 0,1 1 1,0-1-1,0 1 1,13-8-1,-19 13 9,1 1 0,-1-1 0,1 0 0,-1 1 0,1 0 0,0-1 0,-1 1 0,1 0 0,0 0 0,-1 0 0,1 0 0,-1 0 0,1 0 0,0 1 0,-1-1 0,1 1 0,-1-1 0,1 1 0,-1-1 0,1 1 0,-1 0 0,1 0 0,1 1 0,29 32 788,-29-31-918,-1 1 0,0-1 0,1 0 0,0 1 1,-1-1-1,1 0 0,1-1 0,-1 1 0,0-1 0,1 1 0,-1-1 0,1 0 0,0 0 0,-1-1 0,7 3 1,-6-4-548,0-1 1,0 1 0,0-1 0,0 0 0,0 0-1,0-1 1,-1 1 0,1-1 0,0 0 0,-1 0-1,1 0 1,-1 0 0,0 0 0,5-5 0,9-5-2378,5-2 222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32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3 112 1824,'53'-111'12929,"-52"122"-8689,-2 53-3652,-37 215-25,21-161-3607,33-156-8669,-9 16 8666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32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0 253 916,'4'-27'1433,"2"0"0,0 0-1,2 0 1,18-41 0,-23 62-1365,0 0 0,0 1 1,1-1-1,0 1 0,0 0 0,0 0 0,0 0 1,1 1-1,0-1 0,0 1 0,7-4 0,-7 6-77,-1 0 0,0 0 0,1 1-1,-1-1 1,1 1 0,-1 0-1,1 0 1,-1 1 0,1 0 0,0 0-1,-1 0 1,1 0 0,-1 0 0,1 1-1,0 0 1,-1 0 0,9 3-1,-8-1-343,-1-1-1,1 1 0,0 0 0,-1 1 0,0-1 0,0 1 0,0 0 0,0 0 0,-1 0 0,1 0 0,-1 0 0,0 1 0,0 0 0,-1-1 0,1 1 0,1 7 0,2 8-1812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33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57 369 168,'-13'2'1554,"9"-1"-1071,1-1 0,-1 1-1,1-1 1,0 1 0,-1-1-1,1 0 1,-1 0-1,1-1 1,-1 1 0,-5-2-1,54-11 2981,63-14-2450,-62 13-967,0 3-1,66-7 1,-111 18-44,0 0 0,0-1 0,0 1 0,0 0 0,1 0 0,-1 0 0,0 0 0,0 0 0,0 0 0,1 0 1,-1 1-1,0-1 0,0 0 0,0 1 0,0-1 0,0 1 0,1-1 0,-1 1 0,0-1 0,0 1 0,0 0 0,0-1 0,-1 1 0,1 0 1,0 0-1,0 0 0,0 0 0,-1 0 0,1 0 0,0 0 0,-1 0 0,1 0 0,-1 0 0,1 0 0,-1 0 0,0 1 0,1-1 0,-1 0 1,0 0-1,0 0 0,0 0 0,0 1 0,0-1 0,0 0 0,0 0 0,0 0 0,0 1 0,-1-1 0,1 0 0,0 0 0,-1 0 0,1 0 1,-1 0-1,0 2 0,-5 12 218,0-1 1,-1 1-1,-12 19 1,7-13 169,3 7 21,14-24-211,11-13-80,-2-2-40,-9 8-67,-1 0 0,1 0-1,-1 0 1,1-1 0,-1 0 0,-1 0 0,1 0 0,0 0-1,3-7 1,-22 45 305,-11 31 956,25-60-1214,0-1 0,0 0 0,0 1 0,1-1 0,0 1-1,0-1 1,0 1 0,0-1 0,1 1 0,-1-1 0,1 1 0,0-1 0,3 7-1,-3-10-50,-1 1-1,1-1 0,0 0 1,0 1-1,-1-1 0,1 0 0,0 0 1,0 0-1,0 0 0,0 0 1,0 0-1,1 0 0,-1 0 0,0-1 1,0 1-1,1 0 0,-1-1 0,0 1 1,1-1-1,-1 1 0,0-1 1,3 1-1,-1-1-42,1 0 0,0 0 0,-1 0 0,1 0 1,-1-1-1,1 0 0,-1 1 0,1-1 0,2-2 0,6-2-276,0-1-1,0 0 0,-1 0 0,11-9 0,15-13-1738,49-48 0,-75 66 1963,-1-1 0,0-1-1,0 0 1,-2 0 0,1-1-1,-1 0 1,-1 0 0,9-23-1,-16 36 122,0-1-1,0 1 0,0 0 1,1-1-1,-1 1 0,0-1 1,0 1-1,0 0 0,0-1 1,0 1-1,0-1 0,0 1 1,0 0-1,0-1 1,0 1-1,0-1 0,0 1 1,0 0-1,0-1 0,0 1 1,0-1-1,0 1 0,0 0 1,0-1-1,-1 1 0,1 0 1,0-1-1,0 1 0,0 0 1,-1-1-1,1 1 0,0 0 1,-1-1-1,1 1 1,0 0-1,0 0 0,-1-1 1,1 1-1,-1 0 0,-18 3 746,-18 18 289,32-16-916,0 0 0,1 0 0,-1 0 0,1 1 0,1-1 0,-1 1 0,1 0 0,0 0 0,0 1 0,0-1-1,1 0 1,0 1 0,1 0 0,-1-1 0,1 1 0,1 0 0,-1 0 0,1-1 0,0 1 0,0 0 0,2 8 0,-1-10-103,0-1 1,1 1-1,-1-1 0,1 0 1,0 1-1,0-1 1,0 0-1,1 0 0,-1 0 1,1-1-1,0 1 1,0 0-1,0-1 1,1 0-1,-1 0 0,1 0 1,-1 0-1,1-1 1,0 1-1,0-1 0,1 0 1,-1 0-1,0 0 1,1-1-1,-1 0 1,1 1-1,-1-2 0,1 1 1,-1 0-1,1-1 1,7 0-1,-3-1-21,0 0 0,-1-1 0,1 0 0,0 0 0,-1-1-1,0 0 1,0-1 0,0 0 0,0 0 0,0 0 0,-1-1 0,0 0 0,0-1 0,0 1 0,0-2-1,-1 1 1,0 0 0,-1-1 0,1 0 0,-1-1 0,-1 1 0,1-1 0,-1 0 0,-1 0 0,1 0 0,-1-1-1,-1 1 1,0-1 0,0 1 0,1-15 0,-14 83 360,10-58-374,1 1 0,0 0 0,0 0 0,0-1 0,1 1 0,-1 0 0,1-1 0,-1 1 0,1-1 0,0 1 0,0-1 0,0 1 0,0-1 0,0 1 0,1-1 0,-1 0 0,1 0 0,0 1 0,-1-1 0,1-1 0,0 1 0,0 0 0,0 0 0,4 2 0,-2-3 9,0 0-1,-1 0 1,1 0 0,0-1 0,-1 1-1,1-1 1,0 0 0,0 0 0,-1 0-1,1-1 1,0 1 0,0-1 0,-1 0-1,1 0 1,-1 0 0,1 0 0,5-4 0,0 0-5,0 0 0,0 0 0,-1-1 1,0 0-1,0-1 0,10-10 0,-15 14 87,1-1-1,-1 0 0,1 0 1,-1 0-1,0-1 0,-1 1 1,1-1-1,-1 1 0,0-1 1,0 0-1,0 0 0,-1 0 1,0 0-1,1-8 0,-27 42 500,23-25-616,0-1 0,0 0 1,1 1-1,-1-1 0,1 1 0,0 0 1,0 0-1,0-1 0,1 1 0,-1 0 0,1 0 1,0 7-1,0-10-27,0 0 0,1 0 1,-1 0-1,0 0 0,1 0 1,-1 0-1,1 0 0,-1 0 0,1 0 1,-1-1-1,1 1 0,0 0 1,0 0-1,-1-1 0,1 1 0,0 0 1,0-1-1,-1 1 0,1-1 1,1 1-1,1 0-106,-1 0 0,0 0 0,1-1 1,-1 1-1,1-1 0,-1 0 0,1 0 0,-1 0 0,1 0 0,-1 0 1,4-1-1,10-3-717,0 0 1,-1 0-1,0-2 1,0 0-1,-1 0 1,1-1-1,-1-1 1,-1-1-1,0 0 0,0 0 1,0-2-1,-2 1 1,1-1-1,-1-1 1,18-25-1,-19 23 497,-1-2 0,0 1 1,-1-1-1,0 0 0,-1-1 0,4-18 0,-7 20 833,-1 1-1,0-1 1,-1 0 0,-1 0-1,-1 0 1,0 1 0,-3-24-1,3 36-316,0 1-1,0-1 0,0 0 0,-1 1 0,1-1 0,0 1 1,-1-1-1,1 1 0,-1-1 0,0 1 0,1-1 1,-1 1-1,0 0 0,0-1 0,0 1 0,0 0 1,0 0-1,0 0 0,-2-2 0,2 3-28,0 0-1,0 0 1,1 0-1,-1-1 1,0 1-1,0 0 1,0 0-1,0 1 1,0-1-1,0 0 1,0 0-1,0 0 1,1 1-1,-1-1 1,0 0-1,0 1 1,0-1-1,0 0 1,1 1-1,-1-1 1,0 1-1,0 0 1,0 0-1,-4 4 242,1-1 1,0 1-1,0 0 0,0 0 0,1 0 0,0 0 0,0 1 1,-4 7-1,2 5 53,0 0 1,1 0-1,0 1 1,2-1-1,0 1 0,1 0 1,3 37-1,-1-45-658,0 0-1,1 0 1,0 0 0,1 0-1,0-1 1,0 1-1,1-1 1,1 1-1,0-1 1,0-1 0,1 1-1,1-1 1,-1 0-1,14 13 1,-15-18-235,0 0 1,0 0 0,0-1-1,1 0 1,0 0 0,0-1-1,-1 0 1,1 0 0,1 0-1,-1 0 1,8 0-1,68 1-5700,-42-4 3284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33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81 304,'-6'-16'2199,"5"11"-1436,-1-1-1,0 1 1,0-1-1,-1 1 1,1 0-1,-1 0 1,0 0-1,-1 0 1,1 0-1,-9-8 1,11 13-702,1 0 1,-1 1-1,0-1 1,0 0-1,1 0 1,-1 0-1,0 1 1,1-1-1,-1 0 1,1 1-1,-1-1 0,0 0 1,1 1-1,-1-1 1,1 1-1,-1-1 1,1 1-1,-1-1 1,1 1-1,-1 0 1,1-1-1,0 1 0,-1 0 1,1-1-1,0 1 1,0-1-1,-1 1 1,1 0-1,0 0 1,0-1-1,0 1 1,0 0-1,0-1 0,0 1 1,0 1-1,-4 27 491,5 95-368,21 164-1,-14-207-2381,-8-80 1933,0 1 0,-1 0 0,2 0 1,-1 0-1,0 0 0,0 0 0,1 0 1,-1 0-1,1 0 0,-1-1 0,1 1 1,0 0-1,0 0 0,-1-1 0,1 1 1,1-1-1,-1 1 0,0 0 0,0-1 1,0 0-1,1 1 0,-1-1 0,1 0 1,-1 0-1,1 0 0,0 0 0,-1 0 1,1 0-1,0 0 0,2 0 0,6-2-2311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34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60 124 1876,'-12'-11'1524,"7"7"-957,1 0 1,-1 0 0,0-1-1,1 1 1,0-1-1,0 0 1,0-1-1,1 1 1,0-1-1,-4-7 1,8 12-483,-1-1 0,1 1 0,-1 0-1,1 0 1,-1 0 0,1 0 0,0 0 0,0 0 0,-1 0 0,1 0 0,0 0 0,0 0-1,0 1 1,0-1 0,0 0 0,0 0 0,0 1 0,0-1 0,1 1 0,-1-1 0,0 1-1,0 0 1,0-1 0,1 1 0,1 0 0,40-8 205,-34 6-136,140-17-1,-127 17-171,1 1 0,0 2 0,-1 0 0,37 7 0,-59-8 41,1 1 1,-1-1-1,1 0 0,-1 1 1,1-1-1,-1 0 1,1 1-1,-1-1 0,0 1 1,1-1-1,-1 1 0,1-1 1,-1 1-1,0-1 0,0 1 1,1-1-1,-1 1 0,0-1 1,0 1-1,0 0 0,1-1 1,-1 1-1,0-1 0,0 1 1,0-1-1,0 1 0,0 0 1,0-1-1,-1 2 0,-2 27 726,2-26-672,0 1-1,1-1 0,-1 1 1,1-1-1,0 0 0,0 1 1,0-1-1,1 6 0,1-8-59,-1 1-1,0 0 1,1-1-1,-1 1 0,1-1 1,-1 0-1,1 1 1,0-1-1,-1 0 1,1 0-1,0 0 1,0 0-1,0 0 0,0 0 1,0-1-1,0 1 1,0-1-1,0 1 1,0-1-1,0 0 0,0 0 1,0 0-1,0 0 1,1 0-1,-1 0 1,0-1-1,0 1 0,0-1 1,3 0-1,6-2 28,-1 0 0,1-1-1,-1 0 1,12-6 0,30-24 18,-48 31 63,0 1 0,-1-1 0,1 0 0,-1-1 0,0 1 0,0 0 0,0-1 0,0 0 0,-1 0 0,0 0 0,3-6 1,-41 46 3173,2 4-2349,2 3 1,-29 51-1,40-57-935,1 0 1,3 2 0,0 0-1,3 1 1,-17 73-1,29-104-288,-5 47-1737,7-53 1560,0-1 0,0 1 0,0 0 0,1-1 1,-1 1-1,1 0 0,0-1 0,-1 1 0,1-1 0,2 4 0,-1-5-21,-1 0 0,1 0 0,0 0 1,-1-1-1,1 1 0,0-1 0,-1 1 0,1-1 1,0 0-1,0 0 0,-1 0 0,1 0 0,0 0 1,0 0-1,0 0 0,-1 0 0,1-1 0,0 1 1,-1-1-1,3 0 0,-3 0 110,24-6-3102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34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1836,'3'-15'2832,"-1"5"61,-2-1-821,0 3-600,2 4-460,1 0-452,-3 2-508,0 4-508,7 2-4960,-3-2 2715,3 2-83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3.4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86 71 808,'-24'8'3740,"24"-9"-3614,0 0 0,0 1-1,0-1 1,0 0 0,1 0-1,-1 1 1,0-1 0,0 0-1,1 1 1,-1-1 0,0 0-1,1 1 1,-1-1 0,1 0-1,-1 1 1,0-1 0,1 1-1,0-1 1,-1 1 0,1-1-1,-1 1 1,1-1-1,0 1 1,-1 0 0,1-1-1,0 1 1,1-1 0,5-6 26,0 1 1,1 0-1,0 0 1,0 1 0,1 0-1,0 0 1,-1 1-1,2 0 1,-1 1 0,17-5-1,-18 7-133,0 0 1,0 1-1,0 0 1,0 0-1,0 1 0,0 0 1,0 0-1,-1 1 0,1 0 1,0 0-1,-1 1 0,0 0 1,1 0-1,7 6 1,-4-3 48,0 2 0,-1-1 0,0 2 0,0-1 0,0 1 0,-1 1 1,-1 0-1,0 0 0,0 0 0,-1 1 0,0 0 0,-1 1 1,0-1-1,-1 1 0,0 1 0,-1-1 0,0 0 0,-1 1 0,-1 0 1,0 0-1,0 0 0,-1 0 0,-2 24 0,0-24 47,0-1 0,-1 1 0,0-1 1,-1 0-1,0 0 0,-1 0 0,-1 0 0,0-1 0,0 1 0,-1-1 0,0 0 0,-1-1 0,-1 0 1,1 0-1,-2 0 0,1-1 0,-1 0 0,-1-1 0,1 0 0,-1-1 0,-1 0 0,1 0 0,-1-1 1,-23 9-1,23-11-29,-1-2 0,1 1 0,-1-2 0,0 0 0,1 0 0,-1-1 0,0 0 0,0-1 0,0 0 0,-12-4 0,11 2-330,0 0 1,1-1-1,-21-10 0,26 11-473,0-1 0,0 0 1,1-1-1,0 1 0,0-1 1,-10-9-1,16 13 588,0 1 0,0 0 0,-1 0 0,1-1 0,0 1 0,0 0 1,0 0-1,0-1 0,-1 1 0,1 0 0,0 0 0,0-1 0,0 1 0,0 0 0,0-1 0,0 1 1,0 0-1,0-1 0,0 1 0,0 0 0,0 0 0,0-1 0,0 1 0,0 0 0,0-1 0,0 1 1,0 0-1,0-1 0,0 1 0,0 0 0,0-1 0,0 1 0,1 0 0,-1 0 0,0-1 0,0 1 1,0 0-1,1 0 0,-1-1 0,0 1 0,0 0 0,1 0 0,-1 0 0,0 0 0,0-1 0,1 1 1,-1 0-1,0 0 0,0 0 0,1 0 0,9-4-2092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8:02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7 56,'-2'-4'964,"-1"2"-360,-4 2-396,3 2-332,-3 2-324,0 0-312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57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20 1380,'16'8'853,"0"-1"1,0-1-1,1 0 0,-1-1 1,1-1-1,0 0 0,1-1 1,-1-1-1,0-1 1,1-1-1,-1 0 0,1-1 1,-1-1-1,0 0 0,1-2 1,-1 0-1,21-8 0,-37 12-715,0 0-1,0 0 0,0 0 1,-1-1-1,1 1 0,0 0 1,0-1-1,0 1 0,0 0 1,-1-1-1,1 1 0,0-1 1,-1 1-1,1-1 1,0 0-1,-1 1 0,1-1 1,0 0-1,-1 1 0,1-1 1,-1 0-1,1 0 0,-1 0 1,0 1-1,1-1 0,-1 0 1,0 0-1,0 0 1,1-1-1,-2 1-41,0 0 0,0 0 0,0 0 0,0 0 0,0 0 0,0 0 0,0 0 0,0 1 0,-1-1 0,1 0 0,0 1 0,0-1 0,-1 1 0,1-1 0,0 1 0,-2-1 0,-60-9 450,32 11-503,0 1 0,-1 2 0,1 1-1,1 2 1,-1 1 0,1 1-1,0 1 1,-28 16 0,38-17-33,0 1-1,1 1 1,0 1 0,1 1 0,1 1 0,0 0 0,1 1 0,0 1 0,1 0-1,1 1 1,1 1 0,-14 22 0,23-31-1,-1-1 0,1 1 0,1 0 0,0 0 0,0 0 0,1 0 1,0 0-1,1 0 0,-1 1 0,2-1 0,0 1 0,0-1 0,0 1 0,1-1 0,1 1 0,0-1 0,0 0 0,0 0 0,1 0 0,1 0 0,6 13 0,-3-10-257,1-1 0,1 1 0,-1-1 0,2-1 0,-1 0-1,1 0 1,1-1 0,0 0 0,0-1 0,1 0 0,0 0-1,0-2 1,26 11 0,-17-9-1308,0-2-1,0 0 1,0-1-1,1-1 1,-1-1-1,1-1 1,0-1-1,34-3 1,-11-3-1941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57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356 91 1400,'4'-4'1185,"0"-1"-1,0 1 1,0-1-1,-1 0 1,1-1 0,-1 1-1,4-10 1,-7 14-970,0 0-1,1 0 1,-1 0 0,0 0 0,0 0 0,0 0-1,0 0 1,0 0 0,0 0 0,0 0 0,0 0-1,0 0 1,-1 0 0,1 0 0,0 0 0,-1 0-1,1 0 1,-1 0 0,0-2 0,-1 2-89,1 0 1,-1-1 0,1 1 0,-1 0-1,0 0 1,1 0 0,-1 0-1,0 0 1,0 0 0,0 0 0,0 1-1,0-1 1,0 1 0,-2-1 0,-12-1 98,0 0 1,0 1 0,0 0 0,0 2-1,1 0 1,-30 6 0,34-5-224,1 0 0,0 1 0,0 0 1,1 1-1,-1 0 0,1 0 0,-1 1 0,2 1 0,-1-1 0,0 1 1,-11 12-1,17-16 7,1 1 0,-1 0 0,1 0 1,0 0-1,0 0 0,0 1 1,0-1-1,1 0 0,-1 1 0,1-1 1,0 1-1,0 0 0,0-1 0,0 1 1,1 0-1,-1 0 0,1 0 0,0-1 1,0 1-1,1 0 0,-1 0 1,1-1-1,0 1 0,0 0 0,0-1 1,0 1-1,1-1 0,-1 1 0,1-1 1,0 1-1,0-1 0,0 0 0,0 0 1,5 5-1,9 8 109,0 0 0,1 0 0,1-2 1,31 20-1,-27-19-25,-6-3-17,50 39 137,-62-48-204,-1 0 1,0 0-1,1 1 0,-1 0 1,-1-1-1,1 1 0,0 0 1,-1 0-1,0 0 0,0 1 1,0-1-1,-1 0 0,1 1 1,0 6-1,-2-9-3,0 0 0,-1 0 0,1 1 0,-1-1 0,1 0 0,-1 0 0,0 0 0,0-1 0,0 1 0,0 0 0,0 0 0,-1 0 0,1-1 0,0 1 0,-1 0-1,1-1 1,-1 0 0,0 1 0,1-1 0,-1 0 0,0 0 0,0 0 0,0 0 0,0 0 0,0 0 0,-2 0 0,-55 16 118,27-11-6,-60 1 1,78-7-83,-1 0 0,1-1 1,0-1-1,0 0 0,0-1 0,-22-7 1,35 10-37,1 0 0,0 0-1,-1 0 1,1 0 0,0 0 0,-1 0 0,1 0 0,0 0 0,0 0 0,-1 0 0,1 0 0,0 0 0,-1 0 0,1-1 0,0 1 0,0 0 0,-1 0 0,1 0 0,0 0 0,0-1 0,-1 1 0,1 0 0,0 0 0,0 0 0,0-1 0,-1 1 0,1 0-1,0 0 1,0-1 0,0 1 0,0 0 0,0 0 0,-1-1 0,1 1 0,0 0 0,0 0 0,0-1 0,0 1 0,0 0 0,0-1 0,0 1 0,0 0 0,0-1 0,0 1 0,0 0 0,0 0 0,0-1 0,0 1 0,1 0 0,-1-1 0,0 1 0,0 0 0,0-1-1,21-8-188,29 0-513,50-5-2934,182-49-1,-212 41 3143,-1-2 0,-1-4 1,83-47-1,-133 64 700,0 0 0,0-1 1,16-16-1,-28 23 107,0-1 1,0 0 0,-1 0-1,0-1 1,0 1-1,0-1 1,-1 0 0,0-1-1,-1 1 1,6-15-1,-9 20-198,1 0 0,-1 0 0,1 0 0,-1 0 0,0 0 0,0 0 0,0 0 0,0 0 0,0 0 0,-1 0 0,1 0 0,0 0 0,-1 0 0,0 0 0,1 0 0,-1 0 0,0 0 0,0 1 0,0-1 0,0 0 0,0 1 0,0-1 0,-1 1 0,1-1 0,0 1 0,-1-1 0,1 1 0,-1 0 0,0 0 0,1 0 0,-1 0 0,0 0 0,0 0 0,0 0-1,1 0 1,-1 1 0,0-1 0,0 1 0,0 0 0,0-1 0,-4 1 0,-2-1 33,1 0 0,-1 1 0,1 0 0,-1 0 0,1 1 0,-1-1 1,1 2-1,-1-1 0,1 1 0,-8 3 0,12-4-136,-1 0 1,1 0 0,0 1-1,0-1 1,0 1-1,1 0 1,-1 0 0,0 0-1,1 0 1,-1 0 0,1 1-1,0-1 1,-1 1 0,1 0-1,0-1 1,1 1-1,-1 0 1,0 0 0,1 0-1,0 0 1,0 0 0,0 1-1,0-1 1,0 0 0,1 1-1,-1-1 1,1 0 0,0 1-1,0-1 1,0 0-1,0 1 1,1-1 0,-1 0-1,1 1 1,0-1 0,0 0-1,0 0 1,0 0 0,4 5-1,5 11 15,1-1-1,0-1 0,2 0 1,0 0-1,15 14 0,-23-25-13,13 12 14,-4-3-12,0 0 0,-1 1 0,-1 0-1,0 1 1,13 26 0,-23-39-15,0 0 0,-1-1 0,1 1 0,-1 0 0,0 0 1,-1 0-1,1 0 0,-1 0 0,1 1 0,-1-1 0,0 0 0,-1 0 0,1 0 1,-1 0-1,0 0 0,0 0 0,0 0 0,0 0 0,-1 0 0,1-1 1,-1 1-1,0 0 0,0-1 0,-1 1 0,1-1 0,-1 0 0,1 0 1,-1 0-1,0 0 0,0 0 0,0-1 0,-1 1 0,-4 2 0,-14 9 3,-2 0-1,0-2 0,0 0 1,-51 16-1,-114 20-1244,72-21-2121,-26 10-7924,110-30 7924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5:57.3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533 28 864,'29'-28'12993,"-45"38"-10397,-1 3-1781,-148 118 2945,134-104-3669,2 2 1,1 1-1,-28 39 1,31-33-172,-38 49-297,58-79-101,0 0 0,0 0 0,-1-1 0,0 0 1,0 0-1,0-1 0,0 0 0,-1 0 0,0 0 1,-10 4-1,16-8 192,-1 1 1,1-1-1,-1 1 1,0-1-1,1 0 0,-1 1 1,1-1-1,-1 0 1,0 0-1,1 0 1,-1 0-1,1-1 1,-1 1-1,0 0 1,1-1-1,-1 1 0,1-1 1,-1 1-1,1-1 1,-1 0-1,1 0 1,0 0-1,-3-1 1,2-1-71,0 1 1,1 0-1,-1-1 1,1 1-1,0-1 1,-1 1-1,1-1 1,0 0-1,1 1 1,-1-1-1,0 0 1,0-5-1,1-8-449,-1-1-1,2 0 1,4-28-1,-4 36 951,3-18 432,11-89 3335,-2 39 4599,3 86-1280,39 34-6572,-24-19-74,115 90-260,-53-35-3585,-85-72 2053,-1-1-1,1-1 0,0 1 1,14 6-1,-18-10 408,0 0-1,0-1 1,0 1-1,0-1 1,0 0 0,0 0-1,1-1 1,-1 1-1,0-1 1,0 0-1,1 0 1,6-1 0,5-3-1478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5:57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97 1292,'2'-4'643,"28"-45"5047,-21 15 1504,-9 33-7085,0 1-1,-1-1 0,1 1 0,0-1 1,-1 1-1,1-1 0,0 1 1,-1-1-1,1 1 0,-1-1 0,1 1 1,-1-1-1,1 1 0,-1 0 0,1-1 1,-1 1-1,1 0 0,-1 0 1,1-1-1,-1 1 0,0 0 0,1 0 1,-1 0-1,1 0 0,-1-1 0,0 1 1,1 0-1,-1 0 0,0 0 1,1 0-1,-1 1 0,1-1 0,-1 0 1,0 0-1,1 0 0,-1 0 0,1 1 1,-1-1-1,1 0 0,-1 1 1,0-1-1,1 0 0,-1 1 0,0 0 1,-28 13 586,21-9-644,0 1 1,0 0 0,1 0-1,-1 1 1,2 0 0,-1 0 0,1 1-1,0 0 1,0 0 0,1 0-1,0 1 1,1-1 0,0 1 0,0 0-1,1 1 1,-4 13 0,6-15-40,0 0 0,0 1 0,1-1 0,0 0 0,1 0 0,-1 0 0,1 0 0,1 0 0,0 0 0,0-1 0,0 1 0,1 0 0,0-1 0,1 0 0,0 1 0,0-2 0,0 1 0,1 0 0,0-1 0,8 8 0,5 4 23,2-1 0,28 18 1,-27-21-14,-1 2-1,25 23 1,-45-38-22,0-1 0,1 0 0,-1 0 0,0 1-1,0-1 1,1 0 0,-1 0 0,0 1 0,0-1 0,0 0-1,1 1 1,-1-1 0,0 1 0,0-1 0,0 0 0,0 1-1,0-1 1,0 0 0,1 1 0,-1-1 0,0 1 0,0-1 0,0 0-1,0 1 1,-1-1 0,1 1 0,0-1 0,0 0 0,0 1-1,0-1 1,0 0 0,0 1 0,-1-1 0,1 1 0,0-1-1,0 0 1,-1 1 0,-17 8-9,-26-1-2,42-8 11,-60 5 9,-79-6-1,52 0-73,89 1-99,33 6-3659,-18-5 1592,1-1 0,0-1 1,0 0-1,-1-2 1,29-6-1,-25 5 995,22-6-1332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5:58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38 200 64,'93'-199'21732,"-97"206"-20744,-5 12-839,0 1 0,1 0 0,1 1 0,-5 25 0,-48 327 664,58-366-755,-4 16 41,2-1 1,-3 30 0,6-48-42,1-1 0,-1 1 0,1-1 0,0 1 0,0-1 0,0 1 0,1-1 0,-1 1-1,1-1 1,0 0 0,0 1 0,0-1 0,0 0 0,1 1 0,-1-1 0,1 0 0,0 0 0,0 0 0,0 0-1,0-1 1,0 1 0,1-1 0,3 4 0,-1-4 43,-1 0 0,0-1-1,1 0 1,-1 0 0,1 0 0,0 0-1,-1-1 1,1 1 0,-1-1 0,1 0-1,0-1 1,7-1 0,61-17 446,-39 9-382,86-28 52,16-3-1144,-45 25-5307,-89 16 5532,0 0 1,-1 0-1,1 0 0,0 1 0,-1-1 0,1 1 0,0-1 1,-1 1-1,1 0 0,0-1 0,-1 1 0,1 0 0,-1 0 0,0 0 1,1 0-1,0 2 0,15 7-4089,1-3 1554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52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421 40 764,'1'-1'364,"-1"1"-1,1 0 1,0-1 0,0 1-1,0-1 1,-1 1-1,1-1 1,0 1 0,0-1-1,-1 0 1,1 1 0,0-1-1,-1 0 1,1 0-1,-1 1 1,1-1 0,-1 0-1,0 0 1,1 0-1,-1 1 1,0-1 0,1 0-1,-1 0 1,0-2 0,0 2-174,-1 0 0,1 1 0,0-1 0,-1 0 0,0 0 0,1 0 0,-1 1 0,1-1 0,-1 0 1,0 1-1,1-1 0,-1 1 0,0-1 0,0 1 0,0-1 0,0 1 0,1-1 0,-1 1 0,-1-1 1,-3-1-109,0 1 1,0 0-1,0 0 1,0 0-1,0 0 1,1 1-1,-1-1 1,-9 2-1,-1 2-82,0 2 0,0 0 0,0 0 1,1 2-1,0 0 0,0 0 0,-14 12 0,-8 6 28,-40 39 0,63-52 29,2 0 1,-1 0-1,2 1 1,0 1-1,0 0 1,1 0-1,1 1 1,1 0-1,0 1 1,0 0-1,2 0 0,0 0 1,-3 22-1,6-30 0,1 1-1,1-1 0,-1 0 0,1 0 0,1 1 1,0-1-1,0 0 0,0 0 0,1 1 0,0-1 1,1-1-1,0 1 0,0 0 0,1-1 0,0 1 1,0-1-1,0 0 0,1 0 0,0-1 0,1 0 1,-1 1-1,1-2 0,0 1 0,1-1 0,-1 0 1,1 0-1,0-1 0,15 7 0,-11-6-26,1 0-1,0-1 1,0-1 0,0 0-1,1-1 1,-1 0-1,1 0 1,-1-2 0,1 1-1,-1-2 1,1 0-1,0 0 1,23-7-1,-20 4-8,-1-1 0,0 0 1,0-2-1,0 0 0,-1 0 0,0-1 0,0-1 0,-1 0 0,0-1 0,17-18 0,-21 15 99,-17 12 41,-20 16 24,25-13-151,1 0 0,0 0 0,-1 0 0,1 1-1,0-1 1,0 1 0,0-1 0,0 1 0,1 0-1,-1-1 1,1 1 0,0 0 0,0 0 0,0 0-1,0 0 1,0 1 0,0-1 0,1 0 0,0 0-1,0 0 1,0 1 0,0-1 0,0 0 0,0 0 0,1 0-1,0 4 1,1-4 13,0 0-1,-1 0 1,1-1 0,0 1-1,0-1 1,0 1-1,0-1 1,1 0-1,-1 0 1,1 0 0,-1 0-1,1 0 1,0-1-1,0 1 1,0-1 0,-1 1-1,1-1 1,1 0-1,-1-1 1,0 1 0,0 0-1,0-1 1,0 1-1,0-1 1,1 0 0,2-1-1,15 0 6,0-2 0,-1 0 0,1-1 0,-1-2 0,0 0 0,-1 0 1,1-2-1,-1-1 0,-1 0 0,1-1 0,-2-1 0,1-1 0,25-24 0,-41 35-48,0 0-1,0-1 1,0 0 0,-1 1 0,1-1 0,-1 0-1,1 0 1,-1 0 0,0 0 0,0 0 0,0 0-1,0 0 1,0-1 0,0 1 0,0 0 0,-1 0-1,1-1 1,-1 1 0,0 0 0,0-1-1,0 1 1,0-5 0,-1 5 0,0-1 0,0 1 0,-1-1 0,1 1 1,-1 0-1,1 0 0,-1 0 0,0 0 0,0 0 0,0 0 0,0 0 0,0 0 0,0 1 0,0-1 1,-1 1-1,-3-2 0,-5-3 6,-1 1 0,0 1 1,0 0-1,-1 1 0,1 0 1,-1 1-1,-15-1 0,2 3 5,0 0 0,-33 5 0,50-3-19,0-1 1,0 1 0,0 1-1,0 0 1,0 0-1,1 1 1,-1 0-1,1 0 1,-15 11-1,21-14 6,0 1-1,0-1 1,0 1 0,0 0-1,0-1 1,0 1-1,1 0 1,-1 0-1,1 0 1,-1 0 0,1 0-1,0 1 1,-1-1-1,1 0 1,1 1-1,-1-1 1,0 0-1,0 1 1,1-1 0,0 1-1,-1-1 1,1 1-1,0 0 1,0-1-1,0 1 1,1-1 0,-1 1-1,0-1 1,1 1-1,0-1 1,0 0-1,-1 1 1,1-1 0,1 0-1,-1 1 1,0-1-1,1 0 1,-1 0-1,1 0 1,-1 0-1,4 2 1,1 2 15,1 0 0,0 0 0,0-1 0,0 0 0,1 0 0,-1-1 0,1 0 0,0 0 1,1-1-1,13 4 0,-11-4-6,1-1 0,-1-1 0,1 1 1,0-2-1,0 0 0,-1 0 1,1-1-1,0-1 0,-1 1 0,1-2 1,-1 0-1,0 0 0,0-1 1,0-1-1,0 1 0,-1-2 0,0 0 1,0 0-1,0 0 0,-1-1 1,0-1-1,0 0 0,-1 0 0,0 0 1,0-1-1,11-19 0,-14 22-6,-1-1-12,0 0 0,1 1 0,0-1 0,1 1 0,8-8 0,-13 13 4,1 0 1,-1 0 0,0 0-1,1 1 1,-1-1-1,1 0 1,-1 1 0,1-1-1,-1 1 1,1-1 0,-1 1-1,1 0 1,-1-1 0,1 1-1,0 0 1,-1 0-1,1 0 1,-1 1 0,1-1-1,0 0 1,-1 0 0,1 1-1,-1-1 1,1 1 0,-1 0-1,1-1 1,-1 1-1,0 0 1,1 0 0,-1 0-1,0 0 1,0 0 0,3 2-1,12 13 0,0 2-1,-1 0 1,14 22 0,14 19 84,-43-59-77,1 0 0,-1 0 0,0 0 0,0 1-1,0-1 1,0 0 0,1 0 0,-1 0-1,0 0 1,0 0 0,0 1 0,1-1 0,-1 0-1,0 0 1,0 0 0,0 0 0,1 0 0,-1 0-1,0 0 1,0 0 0,1 0 0,-1 0 0,0 0-1,0 0 1,1 0 0,-1 0 0,0 0 0,0 0-1,0 0 1,1 0 0,-1 0 0,0 0 0,0 0-1,1-1 1,-1 1 0,0 0 0,0 0 0,0 0-1,1-1 1,8-11 79,5-26-20,-10 27-41,4-7-13,0 0 0,1 0-1,1 1 1,1 0 0,17-20-1,-24 31-4,1 1-1,0-1 1,0 1-1,0 0 1,1 0 0,0 1-1,0 0 1,0 0-1,0 0 1,1 1-1,-1 0 1,1 0-1,0 0 1,0 1-1,0 0 1,0 0-1,12 0 1,-13 2-66,0 1 0,0 0 1,0 0-1,0 1 1,0-1-1,0 1 0,0 1 1,-1-1-1,1 1 1,-1 0-1,0 0 0,1 1 1,-1-1-1,-1 1 0,1 0 1,-1 1-1,1-1 1,-1 1-1,0 0 0,-1 0 1,1 0-1,-1 0 1,0 1-1,-1-1 0,1 1 1,-1 0-1,0 0 0,2 10 1,9 15-5354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52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1616,'6'-37'2765,"-5"26"-1568,0 0 1,1 0 0,0 1-1,0-1 1,2 1 0,4-12 0,-3 21 2024,0 11-1979,1 14-321,4 48 248,-3 1 1,-3 82-1,-10 47-2890,4-151 487,0-20-506,-2 17-2218,8-20-2687,-1-23 3442,1-3 158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53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40 596 336,'0'0'362,"-33"-7"4861,27 4-933,23 2-1754,274 7 2751,-253-8-5247,1-1 0,-1-2 0,0-2 0,0-2 0,55-20 0,-87 27-27,0-2 0,1 1 0,-1 0 0,-1-1 0,1 0 0,0-1 0,-1 1 1,0-1-1,0 0 0,0 0 0,5-9 0,-9 13 6,0-1 0,0 0-1,0 0 1,0 0 0,0 0 0,0 0-1,0 0 1,-1 0 0,1-1 0,-1 1 0,1 0-1,-1 0 1,0 0 0,0-1 0,0 1-1,0 0 1,-1 0 0,1 0 0,0-1-1,-1 1 1,0 0 0,1 0 0,-1 0-1,0 0 1,0 0 0,0 0 0,0 0 0,-1 0-1,1 0 1,0 1 0,-1-1 0,1 1-1,-1-1 1,0 1 0,1-1 0,-1 1-1,0 0 1,0 0 0,-2-2 0,2 2-6,0 0 0,0 0-1,1 0 1,-1 0 0,0 0 0,0 0 0,0 0 0,0 1 0,0-1-1,0 1 1,0-1 0,-1 1 0,1 0 0,0 0 0,0 0 0,0 0 0,0 0-1,0 0 1,0 1 0,0-1 0,0 1 0,0-1 0,-3 2 0,3 0 6,-1 0-1,0 0 1,1 0 0,-1 0 0,1 1 0,0-1 0,0 1 0,0-1 0,0 1 0,0 0-1,1 0 1,-1 0 0,-1 4 0,0 2 63,0 0 1,0 0-1,1 0 1,0 0-1,1 0 0,0 1 1,0-1-1,1 1 0,1 15 1,2-15-32,-1-1 0,1 1 1,1 0-1,-1-1 1,2 0-1,-1 0 1,1 0-1,0-1 1,1 0-1,0 1 1,1-2-1,-1 1 1,2-1-1,-1 0 0,1-1 1,0 0-1,0 0 1,0 0-1,18 7 1,-19-9-40,1-2 0,0 1 0,-1-1 0,1 0 0,0 0 1,0-1-1,0 0 0,0-1 0,0 0 0,0 0 0,0-1 0,0 0 1,0 0-1,0 0 0,0-1 0,0-1 0,-1 1 0,1-1 0,-1-1 1,1 1-1,-1-1 0,-1 0 0,1-1 0,0 0 0,6-6 0,-5 2-6,-1 1 0,0-1 0,-1 0 0,0-1 0,0 0 0,-1 0 0,0 0 0,-1 0 0,4-15 0,-2 9-24,1-1 1,13-22-1,-20 38 15,0 0 0,1 1 0,-1-1 0,0 0 0,1 1 0,-1-1 1,1 1-1,-1-1 0,1 1 0,-1-1 0,1 1 0,-1-1 0,1 1 0,0-1 0,-1 1 0,1 0 0,0-1 0,-1 1 0,1 0 0,0-1 1,-1 1-1,1 0 0,0 0 0,-1 0 0,1 0 0,0 0 0,0 0 0,-1 0 0,1 0 0,0 0 0,1 0 0,-1 1-2,1 0 0,0 0 0,0 0-1,-1 0 1,1 1 0,-1-1 0,1 0-1,-1 1 1,0-1 0,1 1 0,1 2-1,28 57-47,-28-52 51,6 11 8,31 60 4,-38-77 5,1 1-1,-1-1 1,0 1 0,1-1 0,0 0 0,0 0 0,0 0 0,0 0 0,1 0 0,-1-1 0,1 1 0,-1-1 0,1 0 0,0 0 0,0-1 0,8 3 0,-11-4-2,1 0 1,-1 0-1,1 0 0,-1 0 0,1 0 1,-1-1-1,1 1 0,-1-1 0,1 1 1,-1-1-1,1 1 0,-1-1 0,0 0 1,0 0-1,1 0 0,-1 1 0,0-1 1,0-1-1,0 1 0,0 0 0,0 0 1,0 0-1,0 0 0,0-1 0,0 1 1,-1 0-1,2-3 0,16-48 178,-11 29-82,-1 8-20,1 1 0,0-1 0,1 1-1,1 0 1,0 1 0,12-14-1,-18 24-68,0-1-1,0 1 0,0 1 0,1-1 0,-1 0 0,1 1 0,0 0 0,0 0 0,0 0 1,0 0-1,0 1 0,5-2 0,-6 2-18,0 1 0,0 0-1,0 0 1,0 0 0,0 0 0,0 1 0,0-1 0,0 1 0,0 0 0,0 0-1,0 0 1,-1 0 0,1 0 0,0 1 0,-1-1 0,1 1 0,-1 0-1,1 0 1,3 4 0,-2-1-2,1 0 0,-1 1-1,-1 0 1,1 0 0,-1 0-1,0 0 1,0 1 0,-1-1 0,0 1-1,0 0 1,-1 0 0,1-1 0,-1 1-1,-1 0 1,0 0 0,0 10-1,6 39-1107,-6-56 997,0 1 1,0-1 0,0 1 0,1-1 0,-1 1-1,0-1 1,0 0 0,0 1 0,1-1-1,-1 1 1,0-1 0,1 1 0,-1-1-1,0 0 1,1 1 0,-1-1 0,0 0-1,1 1 1,-1-1 0,1 0 0,-1 0 0,1 1-1,-1-1 1,1 0 0,-1 0 0,1 0-1,-1 0 1,1 0 0,-1 1 0,1-1-1,0 0 1,20-6-3206,15-17-1539,-24 13 4296,-2-1 1,1 0-1,-1 0 0,-1-1 1,0 0-1,-1-1 1,0 0-1,9-20 1,-8 10 598,0-1 1,-2 0 0,0 0 0,4-37 0,-5-13 3886,-3 1 1,-8-105-1,4 172-3594,-4-33 2966,6 65-1872,30 225-657,-9-66-1877,-3-61-4286,-17-115 3478,0 0-1,1-1 1,0 1 0,1-1-1,5 11 1,-2-9-1265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53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49 191 1344,'-8'-12'2451,"1"-1"0,0 1 0,0-1 0,2 0 0,-7-22 0,11 32-2103,1 0 0,-1 0-1,1 0 1,0-1 0,0 1-1,0 0 1,0 0-1,1 0 1,-1 0 0,1 0-1,0-1 1,-1 1 0,3-3-1,-2 3-275,1 1 0,0-1-1,0 1 1,0 0-1,0-1 1,0 1 0,0 0-1,1 0 1,-1 0-1,0 1 1,1-1 0,0 1-1,-1-1 1,1 1-1,0 0 1,4-1 0,4-2-489,0 2 1,0-1-1,0 2 1,0 0-1,1 0 1,-1 1-1,1 0 1,-1 1-1,21 3 1,10 6-3391,53 19 0,2 1-1647,-29-14 2384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4.6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61 125 32,'-22'-20'6060,"22"19"-5874,-1 0 1,1 1 0,-1-1 0,1 0-1,-1 1 1,1-1 0,-1 0-1,1 1 1,-1-1 0,1 0 0,0 0-1,-1 0 1,1 1 0,0-1-1,0 0 1,0 0 0,-1 0 0,1 0-1,0 0 1,0 1 0,0-1-1,1 0 1,-1 0 0,0 0 0,0 0-1,0 1 1,1-1 0,-1 0-1,0 0 1,1-1 0,5 4 103,0-1 1,-1 1-1,1 1 0,-1-1 1,1 1-1,4 3 1,3 3-228,-1 1 0,0 1 0,-1 0 1,12 14-1,17 16 88,-40-43-189,1 0 1,-1 1-1,1-1 0,-1 0 1,1 0-1,0 0 0,0 1 0,0-1 1,0 0-1,0 1 0,0-1 1,0 1-1,1-1 0,-1 1 1,1 0-1,-1-1 0,1 1 1,-1 0-1,3-1 0,5-7-1,1-4 59,0-1 1,-1 0 0,13-29 0,-4 7 1307,-17-8 2469,-1 44-3579,-3 2-213,1 1 0,0-1 1,0 1-1,1 0 0,-1-1 0,0 1 1,1 0-1,0 0 0,0 0 0,0 0 0,0 0 1,0 0-1,0 1 0,0 3 0,-5 52 48,12 67-54,-3-82 1,-1 1 0,-2 0 0,-7 50 0,6-87 6,-1 0 1,-1 0-1,1 0 1,-1-1-1,0 1 0,-1-1 1,0 1-1,0-1 0,-1 0 1,0-1-1,0 1 0,0-1 1,-1 0-1,0 0 1,0-1-1,0 0 0,-8 5 1,8-7-4,1 1 1,-1-1-1,0 0 1,0-1-1,0 0 1,0 0-1,-1 0 1,1-1 0,0 1-1,-1-1 1,1-1-1,-1 0 1,1 0-1,-1 0 1,1 0-1,-1-1 1,1 0-1,-1-1 1,1 1-1,0-1 1,0 0 0,-7-4-1,11 5-178,0 0 1,0 0-1,0 0 0,0 0 1,0 0-1,0 0 0,1-1 1,-1 1-1,0-1 0,1 1 1,-1-1-1,1 0 0,0 1 1,0-1-1,-1 0 1,1 0-1,0 0 0,0 0 1,1 0-1,-1 0 0,0 0 1,1 0-1,-1 0 0,1 0 1,0-1-1,0 1 0,0 0 1,0-3-1,1 1-485,0 1 0,0-1 0,0 1 0,0 0 0,1-1 0,0 1 0,0 0 0,0 0 0,0 0 0,0 0 0,0 0 0,1 1 0,-1-1 0,1 1 0,0-1 0,4-2 0,9-5-1750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53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571 75 1732,'18'-21'2455,"-14"16"-1487,1 0 0,-1 0 1,0 0-1,0 0 1,-1-1-1,0 1 0,5-10 1,-13 12 2628,-8 10-1820,-13 10-120,-19 20-259,1 2-1,-60 70 1,-64 101-1738,91-111-1332,75-95 1453,-31 33-2724,32-35 2560,-1 0 0,0 0 0,0-1 0,0 1 0,0 0 0,0-1 0,0 0-1,0 1 1,0-1 0,-1 0 0,1 0 0,0 0 0,-1-1 0,1 1 0,-5 0-1,5-1 156,1-1 0,-1 0 0,1 0 0,-1 0 0,1 0 0,0 0 0,0 0-1,-1 0 1,1 0 0,0 0 0,0 0 0,0-1 0,0 1 0,0 0-1,1-1 1,-1 1 0,0-1 0,1 1 0,-1-1 0,0-1 0,-11-35-1384,12 36 1503,-11-47 358,2 1 0,3-2 1,-2-83-1,9 94 3175,2 1 0,13-70 0,-16 107-3328,0 0 1,0 1 0,0-1 0,0 1 0,1-1 0,-1 0-1,0 1 1,0-1 0,0 1 0,1-1 0,-1 1 0,0-1 0,0 1-1,1-1 1,-1 1 0,1-1 0,-1 1 0,0-1 0,1 1 0,-1 0-1,1-1 1,-1 1 0,1 0 0,-1-1 0,1 1 0,-1 0 0,1-1-1,0 1 1,-1 0 0,1 0 0,-1 0 0,1 0 0,-1 0 0,1 0-1,0 0 1,22 12 1353,17 31-788,-39-41-573,21 29 130,-2 1 1,-1 1-1,-1 1 1,16 46-1,33 64-1678,-57-128 161,0 1-1,2-1 0,-1-1 1,2 0-1,0 0 0,17 14 1,7-5-5406,-18-15 3349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54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84 189 2156,'-5'-24'3096,"2"12"-762,0-1 0,0 1 0,-1 0 1,-8-14-1,12 25-2242,0 1 1,0 0 0,0-1-1,0 1 1,0 0-1,0-1 1,-1 1-1,1 0 1,0-1 0,0 1-1,0 0 1,-1 0-1,1-1 1,0 1-1,0 0 1,-1 0-1,1-1 1,0 1 0,-1 0-1,1 0 1,0 0-1,-1 0 1,1-1-1,0 1 1,-1 0 0,1 0-1,0 0 1,-1 0-1,1 0 1,0 0-1,-1 0 1,1 0 0,-1 0-1,0 0 1,-7 11 1299,-1 20-767,-2 28-322,-4 104 1,15-121-1855,7 65 1,2-82-290,-9-24 1772,0-1-1,0 0 1,1 1-1,-1-1 0,0 0 1,1 0-1,-1 1 1,0-1-1,1 0 1,-1 0-1,0 0 1,1 0-1,-1 1 1,0-1-1,1 0 1,-1 0-1,1 0 1,-1 0-1,0 0 0,1 0 1,-1 0-1,1 0 1,-1 0-1,0 0 1,1 0-1,-1 0 1,0 0-1,1-1 1,-1 1-1,1 0 1,-1 0-1,0 0 0,1-1 1,1-1-78,0 0 0,1 0 0,-2 0 1,1-1-1,0 1 0,0-1 0,-1 1 0,1-1 1,-1 0-1,0 1 0,0-1 0,0 0 0,1-3 1,30-146 141,-22 97 2187,29-95 0,-32 128-1387,-5 15-476,0 0 1,0 0 0,0 0 0,1 1 0,0-1-1,1 0 1,-1 1 0,1 0 0,5-6 0,-8 11-298,-1 1 0,1-1 0,0 1 0,-1 0 0,1-1 0,-1 1 0,1 0 0,0-1 0,-1 1 0,1 0-1,0 0 1,-1-1 0,1 1 0,0 0 0,-1 0 0,1 0 0,0 0 0,-1 0 0,1 0 0,0 0 0,-1 0 0,1 1 0,0-1 0,-1 0 0,1 0 0,0 0 0,-1 1 0,1-1 0,0 1 0,19 19 218,5 28-148,-14-18-66,-2 0 0,10 57 0,-13-52 53,21 64 0,-27-98-67,0 1-1,1-1 0,-1 1 1,0-1-1,1 0 1,0 0-1,-1 1 0,1-1 1,0 0-1,0 0 0,-1 0 1,1 0-1,0 0 0,0 0 1,0 0-1,0 0 0,1 0 1,-1 0-1,0 0 0,0-1 1,0 1-1,1-1 0,-1 1 1,0-1-1,1 1 0,1 0 1,0-2 14,-1 1 1,0-1-1,0 1 1,1-1 0,-1 0-1,0 0 1,0 1-1,0-2 1,0 1 0,0 0-1,0 0 1,-1-1-1,1 1 1,2-3-1,7-7 125,-2 0-1,0-1 0,14-22 0,61-133 622,-16 29 331,-68 137-1088,1 0 0,-1 0 0,1 0 0,-1 0 0,1 0-1,-1 0 1,1 0 0,-1 0 0,1 0 0,0 1 0,0-1-1,-1 0 1,1 1 0,0-1 0,0 0 0,0 1 0,0-1-1,0 1 1,0-1 0,0 1 0,0-1 0,0 1 0,1 0-1,-1 0-4,-1 0-1,1 1 0,0-1 1,0 0-1,-1 1 0,1-1 1,0 1-1,0 0 0,-1-1 1,1 1-1,-1-1 0,1 1 0,0 0 1,-1-1-1,1 1 0,-1 0 1,0 0-1,1 0 0,-1-1 1,1 3-1,10 46 93,-11-22 29,-2-1 0,0 1 0,-13 49 0,8-41-1200,-4 44 1,10-65-870,1 0 1,0 0-1,4 21 1,-2 15-11302,-2-38 9943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4:54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39 174 2156,'10'-53'3514,"2"-18"1851,-10 21 4071,-6 57-8584,-2 13-202,4 15-269,-2 0-1,-1-1 1,-11 38-1,8-42-229,2 0-1,1 1 1,1 0-1,1 47 1,3-74-111,1 0 1,-1 0 0,1 0 0,0 0-1,0 0 1,0 0 0,0-1-1,1 1 1,0 0 0,0-1 0,0 0-1,0 1 1,0-1 0,0 0 0,1 0-1,0 0 1,0 0 0,-1-1 0,2 1-1,-1-1 1,0 1 0,0-1 0,1 0-1,-1-1 1,1 1 0,0 0 0,-1-1-1,1 0 1,0 0 0,7 1 0,12 1-1,-1-1 1,0-1 0,1-1-1,32-4 1,-8 1-534,95 7-3975,73 21-6530,-68-6 4948,-27-5 2457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0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13 888,'8'-11'3826,"-24"9"-2706,12 2-1219,-25 3 144,1 2-1,-1 1 1,1 1 0,0 1 0,-28 12 0,54-19-40,2 1 1011,10-2-382,32-4-176,56-8-440,-78 10-6,-15 2 2,1 0-1,-1 0 1,1-1-1,0 0 0,-1 0 1,0 0-1,1-1 1,-1 0-1,6-3 0,-54-1 233,-3 9-213,-72 15 0,210-25-395,-76 5 57,-11 2-31,0-1 0,0 1-1,0-1 1,0 0 0,0-1 0,0 1-1,-1-1 1,1 0 0,4-2 0,-5-1-1487,-7 1-166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06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32 137 724,'-12'-40'2087,"7"25"-1102,1-1 0,0 0 0,1 0 0,-1-18 0,15 42 609,4 10-1256,426 680 2310,-244-370-2225,186 278-170,-123-205-2940,-127-182-4037,-101-161 4067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06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1164 118 328,'43'-117'7305,"-43"117"-7285,0 0 0,0 0 0,0 1-1,0-1 1,0 0 0,0 0-1,0 0 1,0 1 0,0-1 0,0 0-1,1 0 1,-1 1 0,0-1 0,0 0-1,0 0 1,0 0 0,0 1-1,0-1 1,0 0 0,1 0 0,-1 0-1,0 0 1,0 1 0,0-1 0,0 0-1,1 0 1,-1 0 0,0 0 0,0 0-1,1 0 1,-1 1 0,0-1-1,0 0 1,0 0 0,1 0 0,-1 0-1,0 0 1,0 0 0,1 0 0,-1 0-1,0 0 1,0 0 0,0 0-1,1 0 1,-1 0 0,0 0 0,0 0-1,1-1 1,-1 1 0,0 0 0,0 0-1,0 0 1,1 0 0,-1 0-1,0 0 1,0-1 0,0 1 0,1 0-1,-1 0 1,0 0 0,0 0 0,0-1-1,0 1 1,0 0 0,0 0-1,1 0 1,-1-1 0,0 1 0,0 0-1,5 20 478,-2 11-58,-1 0 0,-2-1-1,-1 1 1,-1 0 0,-8 35 0,-44 151 1288,18-116-1279,-4-2 0,-4-1 0,-5-3 1,-76 114-1,-277 338-1287,260-363-606,55-67-232,-120 144-7564,179-233 7071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07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4870 37 8,'-5'-37'6746,"5"57"-6437,-2 30-78,-3-1 0,-1-1 0,-3 1 0,-1-1-1,-3-1 1,-2 0 0,-2-1 0,-2 0 0,-33 58 0,-2-3-50,-209 360 202,223-406-358,-2-3 0,-2-1 0,-3-2 0,-2-3 1,-2-1-1,-73 49 0,-359 197 38,395-243-66,-62 32 37,-265 101-1,293-140-11,-2-4 0,-233 36 0,23-28-22,-1016 171-7,1242-192 11,-292 56 96,328-75 2785,84-3-4831,-12-2 1823,0 0 1,0 0-1,1 0 0,-1 0 1,0 0-1,0 0 0,1 0 1,-1 1-1,0-1 0,0 0 1,1 0-1,-1 0 0,0 0 0,1 0 1,-1 0-1,0-1 0,0 1 1,1 0-1,-1 0 0,0 0 1,0 0-1,1 0 0,-1 0 1,0 0-1,0 0 0,1-1 0,-1 1 1,0 0-1,0 0 0,0 0 1,1-1-1,-1 1 0,0 0 1,0 0-1,0 0 0,0-1 1,0 1-1,1 0 0,-1 0 0,0-1 1,0 1-1,0 0 0,0 0 1,0-1-1,0 1 0,0 0 1,0-1-1,0 1 0,0 0 1,0 0-1,0-1 0,0 1 0,0 0 1,0 0-1,0-1 0,0 1 1,-7-13-2294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08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57 616,'2'-3'555,"0"0"0,-1 0 0,1 0 0,-1 0 0,0-1 0,1 1 0,-1-1 0,-1 1 1,1-1-1,-1 1 0,1-1 0,-1 1 0,0-7 0,0 9-545,0 1-1,0 0 1,0 0 0,0 0 0,0 0 0,0 0 0,0 0-1,0 0 1,0-1 0,0 1 0,0 0 0,0 0 0,0 0-1,0 0 1,0 0 0,0 0 0,0 0 0,0 0-1,0 0 1,1-1 0,-1 1 0,0 0 0,0 0 0,0 0-1,0 0 1,0 0 0,0 0 0,0 0 0,0 0 0,0 0-1,1 0 1,-1 0 0,0 0 0,0 0 0,0 0 0,0 0-1,0 0 1,0 0 0,0 0 0,1 0 0,-1 0-1,0 0 1,0 0 0,0 0 0,0 0 0,0 0 0,0 0-1,0 0 1,1 0 0,-1 0 0,0 0 0,0 0 0,0 0-1,0 0 1,0 1 0,0-1 0,0 0 0,0 0-1,0 0 1,0 0 0,0 0 0,1 0 0,-1 0 0,11 11 139,8 11-68,11 19 289,-3 2 1,-1 0 0,20 48 0,-23-43 55,2-1-1,53 74 1,-38-71-334,2-3 0,1-1 1,3-2-1,85 63 0,-91-80-71,0-2 0,2-2 0,0-2 0,2-2-1,0-1 1,89 22 0,-26-19 7,1-4 0,156 3 0,223-22-33,-114-3-42,-59 15 85,67-1-715,-375-9-278,-1-2 0,1 1 0,-1 0 0,0-1 0,0 0-1,0 0 1,0 0 0,6-5 0,-3 3-78,10-4-1128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09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89 167 896,'6'-22'2049,"11"-51"3082,-15 67-4304,-2 0-1,1 0 1,-1-1-1,0 1 1,0 0-1,0 0 0,-1 0 1,0 0-1,-2-7 1,3 12-779,0 1 1,0 0-1,0 0 0,0 0 1,0 0-1,0 0 0,0-1 1,0 1-1,0 0 0,0 0 1,0 0-1,0 0 0,0 0 1,-1 0-1,1 0 0,0-1 1,0 1-1,0 0 0,0 0 1,0 0-1,0 0 0,0 0 1,0 0-1,-1 0 0,1 0 1,0 0-1,0-1 1,0 1-1,0 0 0,0 0 1,0 0-1,-1 0 0,1 0 1,0 0-1,0 0 0,0 0 1,0 0-1,0 0 0,-1 0 1,1 0-1,0 0 0,0 0 1,0 0-1,0 0 0,0 0 1,0 1-1,-1-1 0,1 0 1,0 0-1,0 0 0,0 0 1,0 0-1,0 0 1,0 0-1,-1 0 0,1 0 1,0 0-1,0 1 0,0-1 1,0 0-1,0 0 0,0 0 1,0 0-1,0 0 0,0 1 1,-8 15 718,-3 23-758,-37 245 461,18-96-1382,28-181 95,-3 23-680,6-22-2938,9-26-8206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09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74 148 1764,'-73'0'7769,"100"-3"-6474,-1-1 0,48-14 1,-9 1-1178,40-6-685,181-37-5658,-278 59 5430,0-1 0,0 0 0,-1 0 0,15-7 0,-15 3-583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5.4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27 1332,'-1'0'157,"0"0"0,1-1 0,-1 1 1,1-1-1,-1 1 0,1-1 0,-1 1 0,1-1 0,-1 0 0,1 1 0,0-1 0,-1 0 0,1 1 1,0-1-1,-1 0 0,1 1 0,0-1 0,0 0 0,0 1 0,-1-1 0,1 0 0,0 0 0,0 1 1,0-1-1,0 0 0,1 1 0,-1-1 0,0 0 0,0 0 0,0 1 0,0-1 0,1 0 1,-1 1-1,0-1 0,1 0 0,-1 1 0,1-1 0,-1 1 0,0-1 0,1 0 0,1 1-120,-1 0 0,0 0 0,0 0 0,1 0 0,-1 0-1,0 0 1,0 0 0,0 1 0,1-1 0,-1 0 0,0 1 0,0-1-1,0 1 1,0 0 0,0-1 0,0 1 0,0 0 0,0-1 0,0 1-1,0 0 1,0 0 0,0 0 0,-1 0 0,1 0 0,1 1-1,2 5-26,1 1 0,-1-1-1,0 1 1,0 0 0,-1 0-1,0 0 1,0 0-1,-1 0 1,0 1 0,0 11-1,1 13 202,-2 46-1,-2-43-23,1-58-48,-1 10 117,0-1 0,1 0-1,1 0 1,0 0 0,1 0 0,0 1-1,1-1 1,0 1 0,1-1 0,1 1-1,9-17 1,-10 22-269,0 1-1,1 0 1,-1 0 0,1 1-1,1 0 1,-1 0 0,1 0-1,0 0 1,12-6 0,-16 10 8,0 0-1,0 0 1,-1 0 0,1 1 0,0-1 0,0 1-1,0 0 1,0-1 0,0 1 0,0 0-1,0 0 1,0 0 0,0 1 0,-1-1 0,1 0-1,0 1 1,3 0 0,-3 0 2,0 1 0,0-1 1,0 1-1,0-1 0,0 1 0,0 0 0,0 0 1,-1-1-1,1 1 0,-1 1 0,1-1 0,-1 0 1,0 0-1,0 0 0,0 1 0,2 4 0,6 27 389,-2 1-1,-1 0 0,-1 1 0,-2-1 0,-3 61 0,0-88-102,0-16-1986,1 0-1,0-1 1,0 1-1,1 0 1,0 1-1,5-13 1,-1 9-773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09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862 202 1320,'-2'-8'621,"0"1"1,0 0-1,-1 0 0,0-1 0,0 2 0,0-1 1,-1 0-1,0 1 0,-10-13 0,7 11-218,-2 0 0,1 0 0,-1 0-1,0 1 1,-1 0 0,-10-5 0,1 2-43,-1 1-1,0 1 1,0 0 0,-1 2-1,0 0 1,-33-4 0,30 8-60,0 0 0,0 1 0,1 2 1,-1 0-1,0 2 0,1 0 0,-1 2 0,1 0 1,0 2-1,0 0 0,-22 12 0,29-11-134,0 0-1,1 1 0,0 1 1,1 0-1,0 1 0,0 0 1,1 2-1,1-1 0,0 1 1,1 1-1,0 0 0,1 1 1,1 0-1,0 0 0,-9 25 1,10-21-51,2 0 0,1 1 0,0 0 1,1 0-1,1 1 0,1-1 0,1 1 1,1-1-1,1 1 0,1-1 0,0 1 0,2-1 1,0 0-1,9 25 0,-7-29-41,0-1 0,1-1 0,0 0 0,1 0 0,1 0 0,1-1 1,0 0-1,0-1 0,1 0 0,0 0 0,1-2 0,1 1 0,0-1 0,0-1 0,1-1 0,0 0 0,0 0 0,26 8 0,-6-5 23,1-2 0,0-2 0,0-1 0,1-1-1,0-3 1,0 0 0,0-3 0,69-9 0,-57 2-57,0-2 0,0-2 0,-1-2 1,-1-2-1,0-3 0,43-23 1,-71 32-35,-1 0 1,1-1-1,-2-1 0,0-1 1,0 0-1,-2-1 0,1 0 1,-2-1-1,23-33 0,-31 40-21,0-1-1,-1 0 0,0 0 0,0 0 0,-1 0 0,0-1 1,-1 1-1,0-1 0,0 0 0,-1 0 0,-1 0 0,1 0 1,-2 1-1,1-1 0,-1 0 0,-1 0 0,0 0 0,0 1 1,-1-1-1,0 1 0,-1 0 0,-5-10 0,-2-1-174,-1 1 0,-1 1-1,0 0 1,-2 1 0,0 0 0,-1 1 0,-1 1-1,0 1 1,-1 0 0,0 1 0,-1 1-1,0 1 1,-1 0 0,-40-13 0,18 8-656,-2 3-1,1 1 1,-2 3 0,1 1 0,-1 3 0,-66-1 0,43 8-1366,1 4-1,0 2 1,0 4-1,-125 37 1,81-12-376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10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152 256 888,'-3'-154'8081,"-9"53"287,-2 189-5796,-10 292-1719,14-163-476,-58 336 0,60-521-354,5-18-31,-1 0 0,2 0-1,-2 20 1,32-66-2140,-17 21 1267,6-9-831,35-44-3683,-50 60 4293,1-1-1,0 0 1,-1 0-1,0 0 1,0-1-1,0 1 1,1-6-1,-3 4-1091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11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172 241 996,'-38'-60'6459,"-57"-70"1,57 80 1132,54 69-7565,1 0-1,1 0 0,1-2 1,0 0-1,1-1 0,1-2 1,1 0-1,0-1 0,0 0 1,1-2-1,40 13 0,-47-19-173,1-1-1,0 0 0,-1-1 1,1-1-1,1-1 1,-1 0-1,0-1 0,18-3 1,-23 2-43,-1-2 0,1 1 0,-1-2 0,0 1 0,0-1 0,-1-1 1,1 0-1,-1-1 0,0 0 0,0 0 0,-1-1 0,15-14 0,-20 17 201,1-1 0,-1 0 0,0 0-1,-1-1 1,1 1 0,3-8 0,-7 12 12,0 0 1,1 0-1,-1 0 0,0 0 1,1 0-1,-1 0 0,0 0 1,0 0-1,0 0 1,0 0-1,0 0 0,0 0 1,0 0-1,0 0 0,0 0 1,0 1-1,0-1 1,-1 0-1,0-2 0,0 2 1,1 1 1,-1-1-1,0 0 0,0 1 0,0-1 0,0 1 0,0-1 0,0 1 1,0-1-1,0 1 0,0 0 0,0 0 0,-1-1 0,1 1 0,0 0 0,0 0 1,0 0-1,0 0 0,0 0 0,0 0 0,0 1 0,-2-1 0,-12 3-34,0 0-1,0 1 0,0 0 0,0 1 1,1 1-1,0 0 0,0 1 0,1 1 1,-1 0-1,-17 15 0,-10 12-3154,-62 67 0,34-31-3512,36-40 3680,1-1 223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56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17 1320,'20'-5'1465,"0"1"0,0 1 0,0 0-1,0 2 1,1 0 0,-1 2 0,23 3 0,-53-5-1451,0 0 0,0 1 0,0 1 0,0 0 0,0 0 0,0 1 0,0 0 0,1 1 0,-1 0 0,-13 6 0,-10 6-40,-47 29 1,68-37 31,0 2 0,0-1 0,0 1 0,1 1 0,1 0 1,0 1-1,0 0 0,1 0 0,0 1 0,1 0 0,0 0 0,1 1 0,-9 23 0,13-25 113,-1 1 0,1-1 0,1 1 0,0 0 0,1 0 0,0 0 0,1 0 0,0 0 0,1 0 0,1 0 0,0 0 0,0 0 0,1 0 0,0-1 0,1 1 0,10 20 0,-4-14 245,1-1 0,1 0 0,1 0 0,0-2 0,0 1 0,2-1 0,0-1 0,1-1 0,0 0 0,1-1 0,0-1 0,30 14 0,-37-20-233,1-1-1,0 0 0,-1 0 0,2-2 0,-1 1 1,0-1-1,0-1 0,1 0 0,-1 0 1,20-3-1,-23 1-101,1-1 1,-1 0 0,0 0-1,0-1 1,0 0 0,0-1-1,0 0 1,-1 0 0,1 0-1,-1-1 1,0 0 0,-1-1-1,1 1 1,-1-1 0,9-11-1,-9 8-11,0 1 0,0-1 0,0 0 0,-1 0 0,-1-1-1,1 0 1,-2 0 0,5-16 0,-7 20-16,1 1-1,-2 0 1,1-1 0,-1 1 0,1 0 0,-1-1-1,-1 1 1,1-1 0,-1 1 0,0 0 0,0-1-1,-1 1 1,0 0 0,1 0 0,-2 0 0,1 0-1,0 0 1,-6-6 0,8 11-3,0 1 0,0-1 0,1 1 0,-1-1 0,0 1 0,0-1 0,0 0 0,0 1 0,0-1 0,-1 1 0,1-1 0,0 1 0,0-1 0,0 1 0,0-1 0,0 0 0,-1 1 0,1-1 0,0 1 0,0-1 0,-1 0 0,1 1 0,0-1 0,0 1 0,-1-1 0,1 0 0,0 0 0,-1 1 0,1-1 0,-1 0 1,1 0-1,0 1 0,-1-1 0,1 0 0,-1 0 0,1 0 0,-1 0 0,1 0 0,0 1 0,-1-1 0,1 0 0,-1 0 0,1 0 0,-1 0 0,1 0 0,-1 0 0,1-1 0,-1 1 0,1 0 0,0 0 0,-1 0 0,1 0 0,-1 0 0,1-1 0,-1 1 0,1 0 0,0 0 0,-1-1 0,1 1 0,0 0 0,-1-1 0,1 1 0,0 0 0,-1-1 0,1 1 0,0-1 0,0 1 0,0 0 0,-1-1 0,-1 37 27,4-24 15,1 0-1,-1 0 1,2-1-1,0 0 1,0 1-1,1-1 1,1-1-1,-1 1 1,2-1-1,-1 0 0,2 0 1,-1-1-1,1 0 1,1-1-1,12 11 1,-19-17-28,0-1-1,0 1 1,0-1 0,1 0 0,-1 0 0,0 0 0,1 0 0,-1 0-1,1-1 1,-1 1 0,1-1 0,-1 1 0,1-1 0,-1 0-1,1 0 1,-1 0 0,1-1 0,-1 1 0,1 0 0,-1-1-1,4-1 1,-3 0 1,0 1 0,0-1 1,0-1-1,0 1 0,0 0 0,-1-1 0,1 1 0,-1-1 0,1 0 0,-1 0 0,0 0 0,0 0 0,2-5 0,0-1 4,0 0-1,-1-1 1,0 1-1,0-1 1,-1 0-1,0 0 1,-1 0-1,0 0 1,-1-18-1,-2 11-10,-1 0-1,-1 0 1,-1 0-1,0 0 1,-2 1-1,1 0 1,-11-17-1,11 23-14,0 0 0,-1 0 0,1 1 0,-2 0-1,0 0 1,0 0 0,0 1 0,-1 1 0,0-1 0,0 2 0,-17-10-1,23 15 5,0 0-1,1 0 0,-1 1 0,0-1 1,0 1-1,0 0 0,0 0 0,0 0 0,0 0 1,1 0-1,-1 1 0,0-1 0,0 1 1,0 0-1,1 0 0,-1 0 0,0 0 0,1 0 1,-1 1-1,1-1 0,-1 1 0,1 0 1,-1-1-1,1 1 0,0 0 0,0 0 0,0 1 1,-2 2-1,-8 9-148,0 2 0,1-1 0,-10 20-1,12-20-192,0-2-700,1 0-1,1 1 1,0 0 0,1 1-1,0 0 1,-5 24-1,11-38 816,-1 0 1,1 0-1,0 0 0,0 0 0,0 0 0,1 0 0,-1 0 0,0 0 0,0 0 1,0 0-1,1 0 0,-1 0 0,1 0 0,-1 0 0,0 0 0,1 0 0,0 0 1,-1-1-1,1 1 0,-1 0 0,1 0 0,0-1 0,0 1 0,0 0 0,-1-1 1,1 1-1,0 0 0,0-1 0,0 0 0,0 1 0,0-1 0,0 1 0,0-1 1,0 0-1,0 0 0,0 1 0,0-1 0,0 0 0,0 0 0,0 0 1,0 0-1,0 0 0,0-1 0,0 1 0,0 0 0,0 0 0,0-1 0,0 1 1,1-1-1,18-4-2653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56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2184,'0'-1'175,"0"1"0,0 0 0,0-1 0,0 1 0,0 0 0,0 0 0,0-1 0,0 1 0,0 0 0,0-1 0,1 1 0,-1 0 0,0 0 1,0-1-1,0 1 0,0 0 0,0 0 0,1-1 0,-1 1 0,0 0 0,0 0 0,0 0 0,1-1 0,-1 1 0,0 0 0,0 0 0,1 0 0,-1 0 0,0 0 0,0-1 0,1 1 0,-1 0 0,0 0 0,1 0 0,-1 0 0,0 0 0,1 0 0,-1 0 0,0 0 0,0 0 0,1 0 0,-1 0 0,0 0 0,1 0 0,-1 0 0,0 0 0,0 1 0,1-1 0,-1 0 0,0 0 0,0 0 0,1 0 0,-1 0 0,0 1 0,0-1 0,1 0 1,-1 0-1,0 1 0,7 26 2238,-1 45-3221,-6-66 1619,2 28 454,11 62 0,-10-83-926,0 1-1,1-1 1,0 1-1,2-1 1,-1-1-1,1 1 1,11 15-1,-15-25-289,-1-1 0,1 1 0,0-1 0,0 1 1,0-1-1,1 0 0,-1 0 0,0 0 0,1 0 0,-1 0 0,1-1 0,0 1 0,0-1 0,-1 1 0,1-1 0,0 0 0,0 0 0,0-1 1,0 1-1,0 0 0,5-1 0,-4 0-13,1-1 1,-1 0-1,0 0 0,0 0 1,0-1-1,0 0 1,0 1-1,0-1 0,0-1 1,-1 1-1,1 0 1,-1-1-1,6-5 0,2-4 8,1 0-1,-2-1 0,0 0 0,-1-1 0,0 0 0,13-29 0,-17 28 4,0-1-1,-2 0 1,1-1 0,-2 1-1,0-1 1,-1 1 0,-2-28-1,1 21 432,-1 60-595,3 0 0,0-1 1,3 1-1,1-1 0,15 50 1,-21-85-86,1 0-1,-1 1 1,1-1 0,-1 0 0,1 0 0,0 1-1,-1-1 1,1 0 0,0 0 0,0 0 0,0 0 0,0 0-1,0 0 1,0 0 0,0 0 0,0 0 0,0-1-1,0 1 1,1 0 0,-1-1 0,0 1 0,1-1 0,-1 1-1,0-1 1,1 0 0,-1 1 0,0-1 0,1 0-1,-1 0 1,0 0 0,1 0 0,-1 0 0,1 0 0,-1 0-1,0-1 1,3 0 0,4-2-1471,0 0 1,-1 0-1,1 0 0,12-10 1,-15 10 1048,21-13-2851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57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22 111 1312,'-2'-2'872,"0"0"0,0 1-1,0-1 1,1 0 0,-1 0 0,0 0 0,1 0-1,-1 0 1,1 0 0,0 0 0,0-1-1,-2-3 1,3 5-650,1 0 0,-1-1 0,1 1 0,-1 0 1,1 0-1,-1 0 0,1 0 0,-1-1 0,1 1 0,0 0 0,0 0 0,0 0 0,-1 0 0,1 1 0,0-1 1,0 0-1,0 0 0,0 0 0,1 1 0,-1-1 0,0 1 0,0-1 0,0 1 0,0-1 0,1 1 0,-1 0 0,0-1 1,0 1-1,2 0 0,12-3-94,-1 0-1,1 1 1,0 1 0,0 0 0,0 1 0,-1 1-1,1 0 1,0 1 0,0 1 0,-1 0-1,1 1 1,-1 0 0,0 1 0,25 13 0,-31-12-127,1 0-1,0 1 1,-1 0 0,0 0 0,-1 0 0,0 1 0,0 1 0,-1-1 0,0 1 0,0 0 0,-1 0 0,0 0 0,0 1-1,-1 0 1,-1 0 0,1 0 0,1 12 0,-3-12 15,0 0-1,-1 1 1,0-1-1,0 0 1,-1 1-1,0-1 1,-1 0-1,-1 1 1,1-1-1,-1 0 1,-1 0-1,0 0 1,-1 0-1,0-1 0,0 1 1,-1-1-1,-10 16 1,15-24 6,-1 0-1,0 1 1,0-1-1,1 0 1,-1 0 0,0 0-1,0 1 1,0-1-1,0 0 1,0 0-1,-1 0 1,1-1 0,0 1-1,0 0 1,-1 0-1,1-1 1,0 1 0,-1-1-1,1 1 1,-1-1-1,1 1 1,-1-1 0,1 0-1,-1 0 1,1 0-1,-1 0 1,1 0-1,-1 0 1,1 0 0,0 0-1,-1 0 1,1-1-1,-1 1 1,1-1 0,-1 1-1,1-1 1,0 0-1,-1 1 1,1-1 0,0 0-1,0 0 1,0 0-1,-1 0 1,1 0-1,0 0 1,0 0 0,0 0-1,1 0 1,-1-1-1,0 1 1,-1-3 0,-3-4 66,0-1 0,1 0 0,0 0 0,0 0 0,1 0 0,-3-17 0,4 16-73,1 0 1,0-1-1,0 1 0,1-1 1,0 1-1,1-1 0,0 1 1,1 0-1,0-1 1,0 1-1,1 0 0,1 0 1,0 0-1,0 1 0,1 0 1,0-1-1,0 1 1,10-10-1,-7 10-167,0 0 0,1 1 0,0 1 0,0-1 0,0 2 0,1-1 0,0 1-1,1 1 1,-1 0 0,1 0 0,0 1 0,1 0 0,-1 1 0,0 0 0,1 1 0,14-1 0,55 1-2759,-47 2 1891,43-5 1,-68 4 1022,1-1 0,-1 0 1,0-1-1,0 0 0,0 0 1,0 0-1,0-2 0,-1 1 0,10-6 1,-18 9 20,0 1 1,1 0-1,-1 0 0,0 0 1,1 0-1,-1 0 1,0-1-1,0 1 0,1 0 1,-1 0-1,0 0 1,0-1-1,0 1 0,1 0 1,-1 0-1,0-1 1,0 1-1,0 0 0,0-1 1,1 1-1,-1 0 1,0 0-1,0-1 0,0 1 1,0 0-1,0-1 1,0 1-1,0 0 0,0-1 1,0 1-1,0 0 1,0-1-1,0 1 0,0 0 1,0-1-1,0 1 1,0 0-1,-1 0 0,1-1 1,0 1-1,0 0 1,0-1-1,0 1 0,-1 0 1,1 0-1,0-1 1,-20-8 878,-23 1 292,34 9-1063,1-1 0,0 1-1,0 0 1,0 1-1,-1 0 1,1 0 0,1 1-1,-9 3 1,14-6-120,1 1 1,-1 0-1,1 0 0,-1 0 1,1 0-1,-1 0 1,1 0-1,0 0 0,-1 0 1,1 0-1,0 1 1,0-1-1,0 1 0,0-1 1,0 1-1,0-1 1,0 1-1,1-1 0,-1 1 1,0 0-1,1-1 1,-1 1-1,1 0 0,0-1 1,0 1-1,-1 0 1,1 0-1,0-1 1,1 1-1,-1 0 0,0 0 1,0-1-1,1 1 1,-1 0-1,1-1 0,-1 1 1,1 0-1,0-1 1,0 1-1,0-1 0,0 1 1,0-1-1,2 3 1,7 8 88,0 0 1,2 0 0,-1-1 0,2 0-1,-1-1 1,1-1 0,16 9 0,-17-11-59,-1 0 0,1 1 1,-1 0-1,0 1 0,-1 0 0,0 1 1,-1 0-1,0 1 0,0-1 0,9 17 1,-17-25-38,0 0 1,0 0-1,0 0 1,-1 1-1,1-1 0,0 0 1,-1 0-1,0 0 1,1 1-1,-1-1 1,0 0-1,0 0 1,0 1-1,-1-1 1,1 0-1,-1 0 1,1 0-1,-1 1 0,1-1 1,-1 0-1,-1 2 1,-1 0 1,1-1 0,-1 1 1,0-1-1,0 0 0,0 0 0,0 0 1,0-1-1,-1 1 0,1-1 1,-7 3-1,-6 3 13,-1-1 0,0-1 0,0-1 0,-23 4 0,-4-1-1,-66 1 0,14-2-139,84-2 36,17 2 36,19 3 42,-3-6 29,0-2 0,0-1 0,0-1 0,0-1 0,0 0 0,0-2 0,34-7 0,4-6 22,78-31-1,-112 37-32,0-1 0,-1-1 0,-1-1 0,32-22-1,-48 29-8,0 0-1,0 0 0,0-1 1,-1 0-1,0 0 0,0-1 1,6-10-1,-10 14-4,0 0 0,0 0 0,-1-1 0,1 1-1,-1-1 1,0 1 0,0-1 0,0 0 0,-1 1 0,1-1 0,-1 0 0,0 1 0,-1-1 0,1 0 0,-2-6-1,1 8 1,-1 0 0,1-1 0,0 1 0,-1 0 0,1 0 0,-1 0 0,0 0 0,0 0 0,0 0 0,-1 1 0,1-1 0,0 1-1,-1 0 1,0-1 0,0 1 0,0 0 0,1 1 0,-2-1 0,-3-2 0,1 2-6,1 0 1,0 1 0,-1-1-1,1 1 1,-1 0-1,1 1 1,-1-1 0,0 1-1,1 0 1,-1 1-1,-8 1 1,11-2 10,0 0 0,0 1 0,0-1-1,0 1 1,0 0 0,1 0 0,-1 0 0,0 0 0,0 0 0,1 1-1,-1-1 1,1 1 0,-1 0 0,1 0 0,0-1 0,0 2-1,0-1 1,0 0 0,0 0 0,0 1 0,1-1 0,-1 1-1,1-1 1,-1 1 0,1 0 0,0-1 0,0 1 0,0 0 0,1 0-1,-1 0 1,1 0 0,-1 0 0,1 0 0,0-1 0,0 1-1,0 0 1,1 0 0,-1 0 0,1 0 0,0 0 0,-1 0 0,1 0-1,0-1 1,1 1 0,-1 0 0,0-1 0,1 1 0,3 4-1,4 7 31,1 0 0,0-1-1,0 0 1,2 0-1,-1-1 1,2-1-1,0 0 1,0-1-1,1 0 1,0-1 0,0 0-1,1-1 1,0-1-1,1-1 1,29 9-1,-25-10-642,0-1-1,1 0 1,-1-2 0,1 0-1,25-2 1,-26-1-1151,1-1-1,-1-1 1,0-1 0,0-1 0,25-9 0,5-7-2256,1-3 43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58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91 1948,'1'-22'2944,"-1"14"-1318,0 0 1,1-1-1,0 1 1,0 0-1,1 0 0,4-11 1,-2 25 1195,7 39-2065,-7 16-645,-3 0-1,-2 0 1,-3 0 0,-13 62-1,4-20-368,12-96 19,-6 40-405,7-46 487,0 0 1,0 0-1,0 1 1,0-1 0,0 0-1,-1 0 1,1 0-1,-1 0 1,1 1 0,-1-1-1,1 0 1,-1 0-1,1 0 1,-1 0-1,0 0 1,0 0 0,1-1-1,-1 1 1,0 0-1,0 0 1,0 0 0,0-1-1,0 1 1,0-1-1,0 1 1,0 0 0,0-1-1,0 0 1,-2 1-1,2-1-147,-1-1-1,1 1 0,0-1 0,0 0 0,0 1 1,0-1-1,-1 0 0,1 0 0,0 0 0,1 0 1,-1 0-1,0 0 0,0 0 0,0 0 0,0 0 1,1 0-1,-1 0 0,1-1 0,-1 1 1,1 0-1,-1 0 0,1-2 0,-8-30-4133,5 7 1656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58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38 454 616,'0'-3'1103,"-1"-1"-1,1 1 1,-1 0-1,1 0 1,-1-1-1,0 1 1,0 0 0,-1 0-1,-2-5 1,-6-16 2440,5 7-3089,1-1-1,1 0 0,1 0 0,0 1 1,1-1-1,1 0 0,1 0 0,1 0 1,0 0-1,1 0 0,1 1 1,10-28-1,-10 35-432,0 1-1,0 0 1,1 0 0,0 1 0,0-1-1,1 1 1,0 1 0,1-1 0,-1 1-1,14-11 1,-14 13-6,0 2 0,0-1 0,1 1 0,-1 0 0,1 0 0,-1 0 0,1 1 0,0 0 0,0 1 0,0-1 0,0 1 0,0 1 0,0-1 0,0 1 0,1 1 0,8 0 0,-10 0-14,0 0 0,0 0 0,0 1 0,0-1 0,0 1 0,0 1 0,-1-1 0,1 1 0,-1 0 0,1 0 0,-1 0 0,0 1 0,0 0 0,0 0 0,-1 0 0,0 1 0,1-1 0,-2 1 0,1 0 0,0 0 0,-1 0 0,0 1 0,0-1 0,-1 1 0,0 0 0,3 8 0,-3-6 6,-1 1 1,0 0-1,0 0 0,0 0 0,-1 0 0,-1 0 0,1 0 0,-2 0 0,1 0 0,-1 0 0,0 0 0,-1-1 1,0 1-1,-1-1 0,1 0 0,-2 0 0,-7 12 0,2-6-18,-2 0 0,1 0 0,-2-2 0,0 1 1,0-2-1,-1 0 0,0 0 0,-1-1 0,0-1 0,-1 0 0,0-2 0,0 1 1,-1-2-1,0 0 0,0-1 0,0-1 0,-1-1 0,-25 2 0,43-5-80,0 0 0,0 1 0,1-1-1,-1 0 1,0 0 0,0 0 0,0 0-1,0 0 1,0 0 0,1 1 0,-1-1-1,0 0 1,0 0 0,0 0 0,0 0-1,0 1 1,0-1 0,0 0 0,0 0-1,0 0 1,0 0 0,0 1 0,0-1-1,0 0 1,0 0 0,0 0 0,0 0-1,0 1 1,0-1 0,0 0 0,0 0 0,0 0-1,0 1 1,0-1 0,0 0 0,0 0-1,0 0 1,0 0 0,0 0 0,0 1-1,-1-1 1,1 0 0,0 0 0,0 0-1,0 0 1,0 0 0,0 1 0,-1-1-1,1 0 1,0 0 0,0 0 0,0 0-1,0 0 1,-1 0 0,1 0 0,0 0-1,0 0 1,0 0 0,-1 0 0,29 15-4625,40 13-2483,-36-16 4551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59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16 368 1344,'-2'3'317,"0"0"0,0 0 0,1 0 0,-1 0 0,1 0 0,0 0 0,0 0 0,0 0 0,0 1 0,0-1 0,1 0 0,0 1 0,-1-1 0,1 1 0,1-1 0,-1 0 0,0 1-1,1-1 1,1 6 0,-1-7-168,0 0 1,1 0-1,-1 0 0,1 0 0,-1 0 0,1-1 0,0 1 0,-1-1 0,1 1 0,0-1 0,0 1 0,0-1 0,0 0 0,1 0 0,-1 0 0,0 0 0,0 0 0,0-1 0,1 1 0,-1-1 0,0 1 0,1-1 0,-1 0 1,1 0-1,-1 0 0,0 0 0,1-1 0,4 0 0,4-1 48,1-1 1,0-1-1,-1 1 0,0-2 1,0 0-1,0 0 1,0-1-1,-1 0 1,0-1-1,0 0 0,-1 0 1,0-1-1,0 0 1,8-11-1,-4 4-126,0 0-1,-2-1 0,0 0 1,-1-1-1,0 0 0,-2-1 1,14-36-1,-20 46-47,-1 0-1,0 0 1,-1 0-1,1-1 1,-1 1 0,-1 0-1,0 0 1,0 0-1,0 0 1,-1 0 0,0 0-1,-1 0 1,0 0-1,0 1 1,-1-1-1,1 1 1,-10-13 0,10 17-24,1-1 0,-1 1 0,0 0 0,1-1 0,-2 1 0,1 1 1,0-1-1,0 0 0,-1 1 0,0-1 0,1 1 0,-1 0 0,0 1 1,0-1-1,0 0 0,0 1 0,0 0 0,0 0 0,-1 1 0,1-1 0,0 1 1,-1-1-1,1 1 0,0 1 0,0-1 0,-1 1 0,1-1 0,0 1 1,0 1-1,0-1 0,0 0 0,0 1 0,0 0 0,0 0 0,-4 3 0,1 0-11,0 1 0,1 0-1,0 0 1,0 0-1,1 0 1,0 1 0,0 0-1,0 0 1,1 1-1,0-1 1,0 1 0,1 0-1,0 0 1,1 0-1,-3 10 1,3-8 12,0 0-1,0 0 1,1 0 0,0 0-1,1 0 1,0 0 0,1 0-1,0 0 1,1 0 0,-1 0-1,2 0 1,5 15 0,-7-22 20,1 0 0,0 0 0,-1 0 0,1 0 0,0 0 0,0 0 0,1-1 0,-1 1 0,0-1 0,1 0 0,0 0 0,-1 0 0,1 0 0,0 0 0,0 0 0,0-1 0,0 1 0,1-1 0,2 1 0,-1-1 15,1 0 1,-1 0 0,1-1-1,-1 0 1,1 0 0,-1-1-1,1 1 1,-1-1-1,0 0 1,1-1 0,4-1-1,3-2 25,0-1 1,-1 0-1,0 0 0,0-2 0,0 1 0,-1-1 0,0-1 0,15-15 1,-18 14 9,0 1 0,-1-1 0,0-1 0,-1 1 1,0-1-1,0 0 0,-2-1 0,1 1 1,-1-1-1,-1 0 0,4-23 0,-8 26 967,-5 19-386,-4 20 20,8-13-406,1 0 0,0 0 0,1 0-1,1 0 1,1 0 0,7 31 0,-7-42-267,-1-1 1,1 0-1,0 0 0,1 0 1,-1 0-1,1 0 1,0-1-1,0 1 1,1-1-1,7 8 1,-8-10-99,0 1 0,0-1 1,0 0-1,0-1 1,1 1-1,-1-1 1,0 1-1,1-1 0,-1 0 1,1 0-1,0-1 1,-1 1-1,1-1 1,0 1-1,-1-1 1,1-1-1,0 1 0,3-1 1,15-4-1684,-1-2 1,-1 0-1,1-2 1,-1 0-1,-1-1 1,0-1-1,35-26 0,-46 31 1206,43-29-3155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00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18 264 1240,'-2'2'360,"0"1"0,1 0 0,-1-1-1,1 1 1,0 0 0,-1 0 0,1 0 0,0 0 0,1 1-1,-1-1 1,0 0 0,1 0 0,0 0 0,0 4-1,0-5-166,0-1 0,1 1-1,-1 0 1,1 0 0,0-1-1,-1 1 1,1 0 0,0 0-1,0-1 1,0 1-1,0-1 1,0 1 0,1-1-1,-1 0 1,0 1 0,1-1-1,-1 0 1,2 2-1,1-1-25,0 0-1,1-1 0,-1 1 0,0-1 0,0 1 0,1-1 0,-1 0 0,0-1 1,1 1-1,-1-1 0,1 0 0,-1 0 0,1-1 0,-1 1 0,1-1 1,-1 0-1,0 0 0,6-2 0,4-3-77,0 0 1,-1-2 0,0 1-1,0-1 1,-1-1-1,0 0 1,0-1 0,-1 0-1,0-1 1,13-18-1,-19 22-83,-1 1-1,0-1 1,0 1-1,0-1 1,-1 0-1,0-1 0,-1 1 1,0 0-1,3-16 1,-5 18-1,1 0-1,-1 0 1,-1 0 0,1 0 0,-1 0 0,0 0-1,0 0 1,0 0 0,-1 0 0,1 1 0,-1-1-1,0 0 1,-1 1 0,1-1 0,-1 1 0,-4-5-1,4 5-8,1 1 1,-1 0-1,0 0 0,0 0 0,0 0 0,0 0 0,0 1 0,-1 0 0,1-1 0,-1 1 1,0 0-1,1 1 0,-1-1 0,0 1 0,0 0 0,0-1 0,0 2 0,-1-1 1,1 0-1,0 1 0,0 0 0,0 0 0,0 0 0,-1 1 0,1-1 0,0 1 0,0 0 1,0 0-1,0 0 0,0 1 0,0-1 0,1 1 0,-1 0 0,-5 4 0,4-3 1,0 1-1,0 0 1,1 0-1,0 0 1,-1 0-1,1 1 1,1-1-1,-1 1 1,1 0-1,0 0 1,0 1-1,0-1 1,1 1-1,0-1 1,0 1-1,0 0 1,1-1-1,0 1 1,0 0-1,0 0 1,1 0-1,0 0 1,1 11-1,-1-12 32,1 0-1,0 0 0,0-1 0,0 1 0,1 0 1,-1-1-1,1 1 0,0-1 0,1 0 1,-1 0-1,1 1 0,0-2 0,0 1 0,0 0 1,0 0-1,1-1 0,-1 0 0,1 0 1,0 0-1,0 0 0,0-1 0,0 1 0,1-1 1,-1 0-1,1 0 0,-1-1 0,1 1 1,0-1-1,-1 0 0,1 0 0,0-1 0,0 1 1,6-1-1,-2-1 26,0 1-1,0-1 1,0-1 0,0 0 0,0 0 0,0-1 0,-1 0-1,1-1 1,-1 1 0,0-2 0,0 1 0,-1-1-1,1 0 1,-1-1 0,0 0 0,0 0 0,6-7-1,-7 4-26,0 1-1,0 0 1,0-1-1,-1 0 0,-1-1 1,0 1-1,0-1 0,4-16 1,-7 21 9,0 0 0,0 0 0,0 0 0,-1-1 0,0 1 0,0 0 0,0 0 0,-1 0 0,0 0 0,0 0 0,0 0 0,0 0 0,-1 0 0,0 1 0,0-1 0,0 0 0,0 1 0,-1-1 0,-4-4 0,7 9-37,0-1-1,0 1 1,0 0 0,0 0-1,0-1 1,-1 1 0,1 0-1,0 0 1,0-1 0,0 1-1,-1 0 1,1 0-1,0 0 1,0 0 0,0-1-1,-1 1 1,1 0 0,0 0-1,0 0 1,-1 0 0,1 0-1,0 0 1,0 0-1,-1 0 1,1 0 0,0 0-1,-1 0 1,1 0 0,0 0-1,0 0 1,-1 0 0,1 0-1,0 0 1,0 0-1,-1 0 1,1 0 0,0 0-1,0 0 1,-1 0 0,1 0-1,0 1 1,0-1 0,-1 0-1,1 0 1,0 0-1,0 0 1,0 1 0,-1-1-1,-5 19-124,2 22 340,17 277 4323,-1 61-3675,-12-360-822,-1 0 1,-1 0-1,0 0 1,-2 0 0,0 0-1,-1 0 1,-13 31-1,15-44-23,-1 0 0,1 0 0,-1-1 0,0 1 0,0-1 0,-1 0 0,1 0 0,-1 0 0,-1 0 0,1-1 0,0 0 0,-1 0 0,0-1 0,0 1 0,0-1 0,0 0 0,-1-1-1,1 0 1,-1 0 0,1 0 0,-1-1 0,0 0 0,1 0 0,-1 0 0,-9-1 0,9 0-4,-1 0-1,1-1 1,0 0-1,-1 0 1,1 0-1,0-1 1,0 0-1,0 0 1,0-1 0,0 0-1,1 0 1,-1-1-1,1 0 1,0 0-1,0 0 1,0-1-1,0 0 1,1 0-1,0 0 1,0-1-1,0 1 1,1-1 0,0 0-1,-6-11 1,6 6-25,-1-1 0,1 0 0,1 0 1,0 0-1,0 0 0,2 0 0,-1-1 1,1 1-1,1 0 0,1-1 0,-1 1 1,2 0-1,5-25 0,4 0-622,2 0-1,1 1 1,2 0 0,1 2-1,2 0 1,36-50 0,-24 42-1944,3 2 0,1 1 0,2 1 0,56-43 1,-49 48-537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6.3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80 123 812,'-2'3'258,"0"-1"0,0 1 1,0 0-1,1-1 0,-1 1 0,1 0 0,0 0 1,0 0-1,0 0 0,0 0 0,0 0 0,1 0 1,-1 0-1,1 1 0,0-1 0,0 0 0,0 0 1,0 0-1,1 1 0,-1-1 0,2 5 0,-1-7-183,0 1-1,0 0 0,0-1 0,0 1 1,0-1-1,0 1 0,1-1 0,-1 0 0,0 1 1,1-1-1,-1 0 0,1 0 0,-1 0 1,1 0-1,0 0 0,-1 0 0,1-1 1,0 1-1,0-1 0,0 1 0,-1-1 1,1 1-1,0-1 0,0 0 0,0 0 1,0 0-1,0 0 0,0 0 0,-1 0 1,1-1-1,0 1 0,0-1 0,0 1 1,-1-1-1,1 0 0,0 1 0,2-3 1,0 2-44,0-1 1,0 0 0,0 0 0,0 0 0,0-1 0,0 1 0,-1-1 0,0 0 0,1 0 0,-1 0 0,0 0 0,0-1 0,-1 1 0,1-1 0,-1 0 0,1 0 0,-1 1 0,0-2 0,-1 1 0,1 0 0,-1 0 0,0 0 0,0-1 0,0 1 0,0-1 0,-1 1 0,0 0 0,0-1 0,0 1 0,0-1 0,-1 1 0,0-1 0,0 1 0,0 0 0,0-1 0,-1 1 0,0 0-1,1 0 1,-2 0 0,1 0 0,0 1 0,-1-1 0,-4-5 0,6 8-24,-3-4 0,0 0 1,0 0 0,-1 0 0,1 1 0,-1 0 0,-10-7 0,12 10-13,1 0 1,-1 0 0,1 0 0,-1 1 0,0-1 0,1 1-1,-1 0 1,0-1 0,0 1 0,1 1 0,-1-1 0,0 0-1,1 1 1,-1-1 0,0 1 0,1 0 0,-1 0 0,0 0-1,-3 2 1,1 0 12,0-1 0,0 2-1,1-1 1,0 0-1,-1 1 1,1 0 0,0 0-1,1 0 1,-1 0 0,1 1-1,0-1 1,0 1 0,0 0-1,1 0 1,-1 0-1,1 0 1,0 0 0,1 0-1,0 1 1,-1-1 0,2 1-1,-2 7 1,2-5 70,-1 0 0,1 0 0,1 0 0,0 0 1,0 0-1,0 0 0,1 0 0,0 0 0,0-1 0,1 1 0,0-1 1,1 0-1,-1 0 0,1 0 0,7 9 0,-9-14-47,0 0 0,0 0 0,0 0 0,0-1 0,0 1 0,0-1 0,0 1 0,1-1 0,-1 0 0,0 0 0,1 0 0,-1 0 0,1 0 0,-1 0 0,1-1 0,0 1 0,-1-1 0,1 0 0,0 0 0,-1 0 0,1 0 0,-1 0 0,1-1 0,0 1 0,-1-1 0,1 0 0,-1 1 0,1-1 0,-1 0 0,1-1 0,-1 1 0,0 0 0,0-1 0,0 1 0,1-1 0,-1 0 0,3-3 0,0 0-20,1 0-1,-1 0 0,0-1 0,0 1 0,0-1 0,-1-1 0,0 1 0,0 0 0,-1-1 1,0 0-1,0 0 0,2-8 0,-3-13 7,-2 23-21,0 0 0,0-1 0,1 1 0,-1 0 0,1 0 0,3-8 0,19 91 1541,-21-70-1415,1 0 0,0 1 0,1-1 0,0-1 0,0 1 0,8 9 0,-11-16-227,0 1 0,0-1 0,1 0 0,-1 0 0,0 1 0,1-1 0,-1 0 0,1 0 0,0-1 0,-1 1 0,1 0 0,0 0 0,-1-1 0,5 1 0,-4-1-202,0 0 0,0 0-1,0 0 1,0 0 0,0 0 0,0-1 0,-1 1 0,1-1-1,0 0 1,0 0 0,0 1 0,0-1 0,-1 0-1,1-1 1,0 1 0,2-2 0,14-11-4451,-9 6 2347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07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2 119 308,'-2'-112'7985,"2"112"-7722,1-3 768,-1 3-997,0 0 0,0 0-1,0 1 1,0-1 0,0 0 0,0 0 0,1 0 0,-1 0-1,0 0 1,0 0 0,0 0 0,0 0 0,1 1-1,-1-1 1,0 0 0,0 0 0,0 0 0,0 0-1,1 0 1,-1 0 0,0 0 0,0 0 0,0 0 0,0 0-1,1 0 1,-1 0 0,0 0 0,0 0 0,0 0-1,0 0 1,1-1 0,-1 1 0,0 0 0,0 0 0,0 0-1,0 0 1,0 0 0,1 0 0,-1 0 0,0 0-1,0-1 1,0 1 0,0 0 0,0 0 0,0 0-1,0 0 1,0 0 0,1-1 0,-1 1 0,0 0 0,0 0-1,0 0 1,0 0 0,0-1 0,0 1 0,0 0-1,0 0 1,0 0 0,0 0 0,0-1 0,0 1 0,0 0-1,0 0 1,0 0 0,0 0 0,0-1 0,-1 1-1,4 5 32,0 0-1,0 0 1,-1 1-1,0-1 1,0 1-1,-1-1 0,1 1 1,-1 0-1,-1-1 1,1 1-1,-1 10 1,3 11-32,52 303 3,-22-83 56,-5-84-61,-16-107-13,6 65 1,10 66-9,-3-44-12,30 166 150,-44-258-148,-1-5-5,7 26 23,-4 0 0,-2 1 1,-4 0-1,-2 77 0,-5-87 15,3 1-1,2-1 0,19 85 1,-20-133-22,0 0 0,1-1 0,1 0 0,0 0 0,1 0 0,0-1 0,1 0 0,12 16 0,-16-26 9,-1 1 0,1-1 0,0 0 0,0 0 0,0-1 0,0 1 1,1-1-1,-1 0 0,1 0 0,-1 0 0,1-1 0,0 1 0,-1-1 0,1 0 0,0-1 0,9 1 0,10-1 205,0 0 0,28-5 0,-23 2-43,284-26 363,249-14-479,-58 4 29,11 0-109,325-24 81,-799 57-57,456-36-26,-485 42 28,-8 1-5,1-1-1,0 0 1,0 0 0,-1-1-1,1 1 1,0-1-1,-1 0 1,1 0 0,6-3-1,-9 3-4,-2 0 14,-37-14 129,-136-30-183,110 30 78,-79-28 1,90 14 5598,43 23-5404,0 0-1,0 1 1,-1 0 0,1 0 0,-1 1 0,-16-4-1,26 8-238,0 0-1,0 0 0,0 0 0,0 0 0,0 0 0,0 0 0,0 0 0,0 1 0,0-1 0,0 0 1,0 0-1,0 0 0,0 0 0,0 0 0,0 0 0,0 0 0,0 0 0,0 0 0,0 0 0,0 1 0,0-1 1,0 0-1,-1 0 0,1 0 0,0 0 0,0 0 0,0 0 0,0 0 0,0 0 0,0 0 0,0 0 1,0 0-1,0 0 0,-1 0 0,19 10-47,29 11 81,104 15 30,-65-17 8,110 40 1,-187-56-75,1 1 0,0 0 0,-1 1 0,0 0 0,12 9 0,-20-14 0,0 0 7,-32 30-33,0-5 64,-62 39 0,-1-1 6,90-60-162,-19 12-5044,18-18 1665,9-12 927,10-21-5114,-1 11 4047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09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249 171 244,'10'-6'825,"0"1"-1,0-2 0,-1 1 1,9-9-1,-10 8-326,0 0-1,1 1 0,18-10 0,-65 38 322,2 2 1,-57 49-1,29-22-583,52-41-166,8-6-4,0 0 0,0 0 0,-1-1 0,1 1-1,-1-1 1,0 0 0,-9 4 0,-56 3 2615,82-27 801,4-6-3165,112-75-281,-3 0-108,-100 82 29,-21 14-98,-1 1 1,1-1-1,-1 0 1,0 0-1,1 0 1,-1 0-1,0-1 1,0 1-1,-1-1 1,1 0-1,0 0 1,-1 0-1,0 0 1,3-5-1,-5 7-182,0 1 1,-1-1-1,1 0 0,-1 0 0,1 0 0,-1 1 0,1-1 0,-1 0 1,0 0-1,1 1 0,-1-1 0,0 1 0,1-1 0,-1 0 0,0 1 1,0-1-1,0 1 0,1 0 0,-3-1 0,-5-5-2587,3 0 466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12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1 194 780,'21'-23'8598,"0"-4"-5308,-11 13-3037,0 1 1,1 1 0,21-19 0,-29 28-224,15-9 217,-15 15-115,-8 11-21,3-9 259,-1 1 1,0-1-1,0 1 1,-1-1-1,1 0 1,-1-1-1,0 1 0,0-1 1,-1 1-1,1-1 1,-10 6-1,14-11-276,-1 1-1,1 0 1,-1 0-1,0-1 1,1 1 0,-1 0-1,1-1 1,-1 1-1,1 0 1,-1-1-1,1 1 1,-1-1-1,1 1 1,0-1-1,-1 1 1,1-1-1,-1 1 1,1-1-1,0 0 1,0 1 0,-1-1-1,1 1 1,0-1-1,0 0 1,0 1-1,0-1 1,0 1-1,0-1 1,0 0-1,0 1 1,0-1-1,0 0 1,0 1-1,0-2 1,1-25-1605,6 18 3,1 1-1,0 0 1,0 0-1,0 1 1,1 0-1,0 0 1,1 1-1,-1 1 1,16-8 0,-24 13 1423,31-15-3301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12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41 1576,'-1'-5'847,"0"1"1,-1 0-1,1 0 0,-1 0 0,0 0 0,0 1 1,-4-6-1,6 9-762,-1 0 0,1-1 1,0 1-1,0 0 0,-1 0 0,1-1 1,0 1-1,-1 0 0,1 0 1,0 0-1,-1-1 0,1 1 0,0 0 1,-1 0-1,1 0 0,-1 0 1,1 0-1,0 0 0,-1 0 0,1 0 1,-1 0-1,1 0 0,0 0 1,-1 0-1,1 0 0,0 0 0,-1 0 1,1 0-1,-1 1 0,1-1 1,-14 19 912,5 6-447,1 0-1,0 1 1,2 0 0,-5 48 0,3 113 1088,6-117-1288,3-3-85,0-43-90,0 1 0,-2-1 0,-4 25 0,5-49-137,0 0 1,0 0-1,0 0 0,0 0 1,0 0-1,0-1 1,-1 1-1,1 0 1,0 0-1,0 0 1,0 0-1,0 0 1,0 0-1,0 0 1,0 0-1,0 0 1,0 0-1,0 0 0,0 0 1,-1 0-1,1 0 1,0 0-1,0 0 1,0 0-1,0 0 1,0 0-1,0 0 1,0 0-1,0 0 1,0 0-1,-1 0 1,1 0-1,0 0 1,0 0-1,0 0 0,0 0 1,0 0-1,0 0 1,0 0-1,0 0 1,0 0-1,0 1 1,0-1-1,-1 0 1,1 0-1,0 0 1,0 0-1,0 0 1,0 0-1,0 0 0,0 0 1,-5-16 1021,-2-24-493,7 32-556,1 0 1,0 0 0,1 0-1,-1 0 1,1 0-1,1 1 1,-1-1 0,2 0-1,-1 1 1,1 0 0,0 0-1,0 0 1,1 0-1,-1 1 1,10-9 0,-5 5-25,1 2-1,0-1 1,1 1 0,-1 1 0,1 0 0,1 0 0,-1 1 0,1 1-1,14-5 1,-24 9 6,1 0-1,0 0 0,0 0 1,0 0-1,1 1 0,-1-1 1,0 1-1,0 0 0,0 0 1,0 0-1,0 0 1,0 1-1,1-1 0,-1 1 1,0 0-1,0 0 0,0 0 1,0 0-1,-1 0 0,6 3 1,-5-1 17,1 0 0,-2 0 0,1 1 0,0-1 0,-1 0 0,1 1-1,-1 0 1,0-1 0,0 1 0,0 0 0,-1 0 0,0 0 0,2 7 0,0 5 70,-1 1-1,0-1 0,-1 1 0,-1 0 1,0-1-1,-6 29 0,1-10-86,-1 64 0,6-99-25,0 1 0,0-1 0,0 0 0,0 0-1,0 1 1,0-1 0,0 0 0,0 0 0,0 0 0,0 1 0,0-1 0,0 0 0,0 0 0,0 1 0,0-1 0,0 0 0,0 0 0,0 0 0,0 1 0,1-1 0,-1 0 0,0 0 0,0 0 0,0 0 0,0 1 0,1-1 0,-1 0 0,0 0 0,0 0 0,0 0 0,1 0-1,-1 0 1,0 1 0,0-1 0,0 0 0,1 0 0,-1 0 0,0 0 0,0 0 0,0 0 0,1 0 0,-1 0 0,0 0 0,0 0 0,1 0 0,-1 0 0,15-8-1465,10-14-1071,89-106-9425,-73 85 8763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12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123 150 1788,'-2'-150'14874,"-4"190"-10339,-4 29-4513,-41 395 678,19-267-3719,26-175 603,0-15-1163,-3-21-6886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13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26 143 880,'-1'-1'414,"-1"0"0,0 0 0,1 0 0,-1 0 0,1 0 0,-1 0 0,1 0 0,0-1 0,-1 1 0,1 0 0,0-1 0,0 1 0,0-1 0,0 1 0,0-1 0,0 0 0,1 1 1,-1-1-1,0 0 0,1 1 0,0-1 0,-1-3 0,2 3-235,0 0 1,1 0-1,-1 0 1,0 1-1,1-1 1,0 0-1,-1 1 1,1 0-1,0-1 1,0 1-1,0 0 1,0 0-1,0 0 1,0 0-1,0 0 1,0 0-1,0 1 1,1-1-1,1 0 1,71-22 380,1 3 0,122-17 0,-194 36-556,-1 1 0,0-1-1,1 1 1,-1 0 0,1 0-1,-1 1 1,1-1-1,-1 0 1,0 1 0,1 0-1,-1 0 1,0 0 0,0 0-1,1 1 1,-1-1 0,0 1-1,0 0 1,-1 0-1,1 0 1,0 0 0,-1 0-1,1 1 1,-1-1 0,1 1-1,1 2 1,-1 2 67,0 0 1,0 0 0,0 0-1,-1 0 1,0 0-1,-1 0 1,1 1 0,-1-1-1,-1 1 1,0 12 0,2 166 1479,-25-233-580,22 39-966,-1-1 0,1 1 0,1 0 0,-1-1 0,2 1 0,-1 0 0,1-1 0,0 1 0,1 0 0,0 0 0,0 0 0,0 0 0,1 0 0,1 0 1,7-12-1,-9 15-19,0 1 1,1 0 0,0 0-1,0 0 1,0 0 0,0 0-1,1 0 1,0 1-1,-1 0 1,1-1 0,1 2-1,-1-1 1,0 0 0,1 1-1,-1 0 1,1 0 0,-1 0-1,1 0 1,0 1 0,0 0-1,0 0 1,0 0 0,0 1-1,0-1 1,0 1 0,0 1-1,6 0 1,-8-1 0,0 1-1,0 0 1,-1 0-1,1 0 1,0 1-1,-1-1 1,1 1-1,-1-1 1,1 1-1,-1 0 1,0 0-1,1 0 1,-1 0-1,0 0 1,0 1-1,-1-1 0,1 0 1,2 5-1,19 56-76,-20-54 106,-1 0 0,1-1 1,0 1-1,1-1 0,6 11 0,-2-7 352,-11-14 821,-13-27 123,15 24-1296,-1-1 1,2 1-1,-1-1 1,1 1-1,0-1 1,0 0-1,0 1 1,1-1-1,0 1 0,0-1 1,0 1-1,1-1 1,0 1-1,0 0 1,0 0-1,1 0 1,0 0-1,0 0 0,0 0 1,0 1-1,1-1 1,-1 1-1,1 0 1,1 0-1,4-3 1,-3 1-19,0 1 1,1 0 0,-1 0-1,1 1 1,0 0 0,0 0-1,1 1 1,-1 0 0,1 0-1,-1 1 1,1 0 0,0 0 0,0 1-1,0 0 1,0 0 0,0 1-1,9 0 1,-10 1 59,-1 1 0,1 0 0,-1 0 0,0 0 0,0 1 0,0 0 0,0 0 0,0 0 0,-1 1 0,1 0 0,-1 0 0,0 0 1,0 1-1,0-1 0,-1 1 0,0 0 0,0 1 0,0-1 0,-1 1 0,5 8 0,-3-3-317,0 0 1,-1 1-1,0 0 0,-1 0 1,3 16-1,-2 31-5953,-7-44-3651,-1-11 6527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13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1 707 2048,'34'-7'9871,"20"-17"-7436,-36 14-1318,4 0-850,0-1-1,-1-2 1,-1 0-1,0-1 0,-1-1 1,-1 0-1,0-2 1,-1 0-1,-1-1 0,20-28 1,-25 29-255,-1-1 0,-1 1 1,0-2-1,-1 1 0,-2-1 0,0 0 1,0 0-1,-2-1 0,0 0 0,-2 0 1,0 0-1,-2-39 0,-1 43 25,-1 0 1,0 0-1,-1 0 0,-1 0 0,-1 1 1,-9-23-1,12 34-12,0-1 0,-1 1-1,0 0 1,1 0 0,-1 0 0,-1 0-1,1 0 1,0 1 0,-1-1 0,0 1-1,-4-3 1,5 4-1,0 1 0,0 0 0,0-1-1,0 1 1,0 1 0,0-1 0,0 0 0,0 1-1,0-1 1,-1 1 0,1 0 0,0 0 0,0 1-1,0-1 1,0 0 0,-1 1 0,1 0 0,0 0-1,-3 1 1,1 1 34,-1 0-1,1 0 0,0 0 1,0 1-1,0 0 1,0 0-1,1 0 1,-1 0-1,1 1 0,0-1 1,1 1-1,-1 0 1,1 1-1,0-1 1,0 1-1,0-1 0,1 1 1,0 0-1,0 0 1,1 0-1,-2 7 1,-1 12 180,0 0 0,2 0 0,1 44 0,3-21 64,14 82 0,-13-111-712,2 0-1,0 0 1,1 0-1,1-1 1,0 0 0,2 0-1,11 18 1,-16-30-305,0-1 0,1 1 0,0-1 0,0 1 0,1-1 0,-1-1 1,1 1-1,0-1 0,0 0 0,1 0 0,-1-1 0,1 0 0,0 0 0,0-1 0,0 1 1,7 0-1,25 4-2980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18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1805 364 500,'0'-7'2106,"-3"-9"1260,-20 8-3001,-73-7 77,19 1-233,-2 4 1,1 2-1,-110 5 1,20 17-153,1 7 0,-205 53 1,355-69-60,-1 1 1,1 1-1,1 0 0,-1 2 1,1 0-1,0 1 1,1 0-1,-15 13 1,-11 15 40,-48 55 0,5-3 29,64-68-38,1 0 1,1 2-1,0 0 1,3 1-1,0 1 1,1 0 0,1 1-1,2 0 1,1 1-1,-12 53 1,20-61 20,2 0 0,0 0-1,1 1 1,1-1 0,1 0 0,1 0 0,8 24 0,0 5 20,-7-24 88,2 0 0,0 0 0,2-1 0,0 0 0,22 37 1,-22-46-60,1 0 1,1-1 0,1 0 0,-1-1-1,2-1 1,0 0 0,0 0 0,1-2-1,17 11 1,22 13 25,1-3 0,2-3 0,1-1 0,1-3 1,0-3-1,102 22 0,-4-17 12,192 6 0,-221-32-101,167-20 0,-228 13 10,-1-3-1,-1-2 1,0-3 0,-1-3 0,-1-3-1,94-44 1,-107 33 78,-1-1 0,-2-3 0,-2-1 0,67-72 0,-83 78-2,0 0 0,-3-2 0,38-61 0,-53 76-74,0 0 0,-2 0 0,0-1 0,-1 0 0,0 0 1,-2-1-1,0 0 0,-2 0 0,3-33 0,-8 30-19,-1 0 0,0 0 0,-2 1 1,0 0-1,-2 0 0,0 0 0,-1 1 0,-2 0 0,0 1 0,-1-1 0,-25-33 0,-16-13 107,-107-109 1,157 175-135,-54-56-60,-3 3 0,-3 2 1,-1 3-1,-3 3 0,-1 3 0,-3 2 1,-111-46-1,146 74-544,0 2 0,-1 2 0,0 1 0,-49-4 0,36 9-1630,0 1 0,-87 10 0,41 6-557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19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151 310 52,'-6'1'1049,"1"0"0,-1 1-1,1-1 1,-1 1 0,1 0 0,-1 0-1,-7 6 1,7-6 1163,-38-35 1305,39 27-3305,0 0 0,0 0 0,1-1-1,0 1 1,0-1 0,0 0 0,1 0-1,0-1 1,1 1 0,-1 0 0,1-1-1,1 0 1,-1 1 0,1-1 0,1 0-1,-1 0 1,1 0 0,1 1 0,0-1-1,0 0 1,0 0 0,1 1 0,0-1-1,4-10 1,-4 12-212,0 1 1,1 0-1,-1 0 0,1 0 0,0 0 1,0 0-1,0 1 0,1-1 0,-1 1 0,1 0 1,0 0-1,1 0 0,-1 0 0,1 1 1,-1 0-1,1 0 0,0 0 0,0 1 1,10-4-1,-8 2-13,0 1 0,0 1 0,0-1 0,0 1-1,0 1 1,0-1 0,1 1 0,-1 1 0,1-1 0,-1 1 0,1 0 0,8 2 0,-12-1 3,1 0-1,-1 1 1,0 0 0,1-1-1,-1 2 1,0-1 0,0 0-1,0 1 1,-1 0-1,1 0 1,-1 0 0,1 0-1,-1 0 1,0 1 0,0 0-1,0-1 1,-1 1 0,1 0-1,-1 0 1,0 1 0,2 4-1,10 22-1,-9-21 20,0-1-1,0 1 1,-1 0 0,0 0 0,-1 1 0,0-1 0,-1 1 0,0 0 0,-1 0 0,0 0 0,-1 20-1,-6 7 5,5-28-12,0 0 0,0-1 0,-1 1 0,0-1 1,-1 0-1,0 0 0,0 0 0,-1 0 0,0 0 1,-1-1-1,0 0 0,0 0 0,0 0 0,-13 12 0,-12 10-17,-36 45 0,58-65 3,1 0 0,0 0 0,1 0 0,0 1 0,1 0 0,0 0 0,0 1 0,2-1 0,-5 20 0,8-29 27,-1 0-1,1 0 1,0 0-1,0-1 0,0 1 1,0 0-1,0 0 1,0 0-1,0-1 0,1 1 1,-1 0-1,1 0 1,-1-1-1,1 1 0,0 0 1,0-1-1,-1 1 1,1-1-1,0 1 1,1-1-1,-1 1 0,0-1 1,0 0-1,1 0 1,-1 1-1,0-1 0,1 0 1,-1 0-1,1 0 1,-1 0-1,1-1 0,0 1 1,-1 0-1,1-1 1,0 1-1,0-1 0,-1 0 1,1 1-1,0-1 1,0 0-1,0 0 0,-1 0 1,1 0-1,0 0 1,0-1-1,0 1 0,-1-1 1,1 1-1,0-1 1,-1 1-1,1-1 1,0 0-1,-1 0 0,1 0 1,1-2-1,0 1-421,0 0 0,0 0 0,0 0-1,-1 0 1,1-1 0,-1 0 0,0 1 0,0-1-1,0 0 1,3-6 0,-5 9 202,0 0-1,-6-3-5185,5 3 5186,1 0-1,0 0 1,0 0 0,-1 0-1,1 0 1,0 0-1,-1 0 1,1 0 0,0 1-1,-2 1-2281,-5 4-536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19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88 908,'4'4'761,"0"-1"0,0 1 0,0 0 0,-1 0 0,1 1 0,-1-1 0,3 8 0,-5-11-719,-1 0 1,1 0-1,-1 1 1,0-1-1,1 0 1,-1 0-1,0 1 1,0-1 0,0 0-1,0 1 1,0-1-1,0 0 1,0 0-1,-1 1 1,1-1-1,0 0 1,-1 0-1,1 0 1,-1 1 0,1-1-1,-1 0 1,0 0-1,1 0 1,-1 0-1,0 0 1,0 0-1,0 0 1,0 0-1,0 0 1,0-1 0,0 1-1,0 0 1,0 0-1,0-1 1,0 1-1,0-1 1,0 1-1,-1-1 1,0 1-1,1-1 40,0 0-1,0 0 0,0 0 0,0 0 1,1 0-1,-1 0 0,0-1 0,0 1 1,0 0-1,0-1 0,1 1 0,-1 0 0,0-1 1,0 1-1,0-1 0,1 1 0,-1-1 1,0 1-1,1-1 0,-1 1 0,0-1 1,1 0-1,-1 1 0,1-1 0,-1 0 0,1 0 1,0 1-1,-1-1 0,1 0 0,0 0 1,-1-1-1,-9-28 1112,9 22-1049,1 1 1,0-1-1,1 1 0,0-1 0,0 0 0,0 1 0,1 0 0,0-1 0,1 1 0,0 0 0,0 0 0,0 0 0,1 0 0,7-10 0,-11 17-143,0 0-1,1 0 1,-1-1 0,0 1 0,0 0 0,0 0 0,0 0 0,0 0 0,1 0 0,-1 0 0,0 0 0,0 0 0,0-1-1,0 1 1,1 0 0,-1 0 0,0 0 0,0 0 0,0 0 0,0 0 0,1 0 0,-1 0 0,0 0 0,0 0-1,0 0 1,0 0 0,1 0 0,-1 0 0,0 0 0,0 1 0,0-1 0,0 0 0,1 0 0,-1 0 0,0 0 0,0 0-1,0 0 1,0 0 0,1 0 0,-1 1 0,0-1 0,0 0 0,0 0 0,0 0 0,0 0 0,0 0 0,0 1-1,1-1 1,2 14 43,-2 13 2,-3-20 7,1 0 0,-1-1 0,-1 1 0,1 0 0,-1-1 0,0 1 0,-1-1 0,1 0 0,-7 8 0,8-12-39,1-1 1,0 0-1,-1 1 1,1-1-1,0 0 1,-1 0 0,1 0-1,-1 0 1,0 0-1,1 0 1,-1 0-1,0-1 1,0 1-1,1-1 1,-1 1-1,0-1 1,0 0 0,0 1-1,0-1 1,1 0-1,-1 0 1,0 0-1,0-1 1,0 1-1,0 0 1,0-1-1,1 1 1,-1-1 0,0 0-1,0 1 1,1-1-1,-1 0 1,1 0-1,-1 0 1,1 0-1,-1 0 1,1-1-1,-1 1 1,1 0 0,0-1-1,0 1 1,-2-3-1,1 1 52,-1-1 0,1 0 0,0 0 0,0 0 0,1 0 0,-1 0 0,1 0 0,0-1 0,0 1 0,-1-9 0,2 13-65,0-1 0,-1 0 0,1 0 0,0 0 0,0 0 0,0 0-1,0 0 1,0 0 0,0 0 0,0 1 0,0-1 0,0 0 0,0 0-1,0 0 1,0 0 0,1 0 0,-1 0 0,0 0 0,1 0 0,-1 1 0,1-1-1,-1 0 1,1 0 0,-1 1 0,1-1 0,-1 0 0,1 1 0,0-1 0,0 0-1,-1 1 1,1-1 0,0 1 0,0-1 0,-1 1 0,1-1 0,0 1 0,0 0-1,0-1 1,0 1 0,0 0 0,0 0 0,0 0 0,-1 0 0,1 0 0,0 0-1,0 0 1,0 0 0,0 0 0,0 0 0,0 0 0,0 0 0,0 1-1,0-1 1,1 1 0,0 0-5,-1-1 0,0 1 0,1 0-1,-1 0 1,0-1 0,1 1 0,-1 0 0,0 0-1,0 0 1,0 1 0,0-1 0,0 0 0,0 0-1,0 1 1,0-1 0,0 0 0,0 1 0,-1-1-1,1 1 1,-1-1 0,1 1 0,0 2 0,-1 7-120,-4-11-760,1-9-979,-2 1 0,1 0 1,-1 1-1,-12-14 0,13 15 725,-8-8-1988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7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25 155 1084,'-2'-1'260,"0"0"-1,0-1 1,1 1 0,-1 0-1,1-1 1,-1 0 0,1 1-1,-1-1 1,1 0 0,0 1-1,0-1 1,0 0 0,0 0-1,0 0 1,0 0 0,1 0-1,-1 0 1,1-1 0,-1 1-1,1 0 1,0 0-1,-1 0 1,1 0 0,1-1-1,-1 1 1,0 0 0,0 0-1,1 0 1,-1 0 0,1 0-1,1-4 1,-1 4-219,0 1 0,0 0 0,0-1 0,0 1 0,0 0 0,0 0 0,0-1 0,0 1 0,1 0 0,-1 0 0,0 0 0,1 0 0,-1 1-1,1-1 1,-1 0 0,1 1 0,-1-1 0,1 1 0,-1-1 0,1 1 0,0 0 0,-1-1 0,1 1 0,0 0 0,-1 0 0,1 0 0,0 1 0,-1-1 0,1 0 0,-1 0 0,1 1 0,0-1 0,-1 1 0,1 0 0,-1-1 0,0 1 0,1 0 0,-1 0 0,1 0 0,-1 0-1,0 0 1,0 0 0,1 0 0,0 2 0,4 3-35,1 1 0,-1-1 0,0 1 0,-1 1-1,0-1 1,0 1 0,0 0 0,-1 0 0,0 0 0,-1 1-1,0-1 1,0 1 0,-1 0 0,0 0 0,-1 0-1,0 0 1,0 0 0,-1 0 0,0 0 0,0 0 0,-3 13-1,3-21 0,0-1 0,0 1 0,-1 0-1,1 0 1,0 0 0,-1 0-1,1 0 1,-1 0 0,1-1 0,-1 1-1,1 0 1,-1 0 0,1-1-1,-1 1 1,0 0 0,1-1-1,-1 1 1,0-1 0,0 1 0,0-1-1,1 1 1,-1-1 0,0 1-1,0-1 1,0 0 0,0 1 0,0-1-1,0 0 1,0 0 0,1 0-1,-1 0 1,0 0 0,0 0 0,0 0-1,0 0 1,0 0 0,0 0-1,0-1 1,0 1 0,-1-1 0,0 1 1,0-1 0,1 0 1,-1 0-1,1 0 1,-1 0-1,1 0 0,-1 0 1,1-1-1,-1 1 1,1 0-1,0-1 0,0 1 1,0-1-1,0 1 1,0-1-1,0 1 0,0-1 1,0 0-1,1 0 1,-1 1-1,0-3 0,0-7-2,1-1 0,0 1-1,1 0 1,0 0 0,1 0-1,0 0 1,0 0 0,1 1 0,1-1-1,0 1 1,9-19 0,-8 20-11,0 0 1,0 0 0,1 0-1,0 1 1,1-1 0,0 2-1,0-1 1,1 1 0,-1 0-1,2 0 1,-1 1 0,17-9-1,-24 14 3,0 1-1,1-1 1,-1 1-1,0-1 1,0 1-1,1 0 1,-1 0-1,0 0 0,1-1 1,-1 1-1,0 0 1,1 0-1,-1 1 1,0-1-1,0 0 1,1 0-1,-1 1 0,0-1 1,0 1-1,1-1 1,-1 1-1,0-1 1,0 1-1,2 1 1,0 1-2,-1-1 0,0 1 0,1 0 0,-1-1 0,0 1 0,0 0 0,-1 0 1,1 0-1,1 5 0,1 4-2,0 0 0,-1 0 1,-1 1-1,2 15 0,3 139 59,-7-167 191,0-46 1666,1 35-1909,1 0 0,0-1 0,1 1 0,0 0 0,1 0 0,0 1 0,1-1 1,0 1-1,0 0 0,1 0 0,1 1 0,-1 0 0,2 0 0,-1 0 0,1 1 0,0 0 0,16-11 0,-23 18-7,0 0-1,0 0 1,1 0-1,-1 0 1,1 0 0,-1 0-1,1 0 1,-1 0-1,1 1 1,-1-1-1,1 1 1,-1-1-1,1 1 1,0 0 0,0-1-1,-1 1 1,1 0-1,0 0 1,-1 0-1,1 0 1,0 1-1,-1-1 1,1 0-1,2 1 1,-3 1-2,0-1-1,1 1 1,-1-1 0,0 1 0,0-1-1,0 1 1,0 0 0,0 0-1,0-1 1,0 1 0,0 0 0,-1 0-1,1 0 1,-1 0 0,0 0-1,1 0 1,-1 0 0,0 0-1,0 0 1,-1 4 0,0 31 32,1-24 115,-1 0 0,1 1 0,1-1 1,1 0-1,4 22 0,-3-24-70,0 0-1,-1 0 0,2 21 1,19-72-10619,-16 34 8615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43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166 167 908,'21'-19'4040,"27"-24"880,-27 26-3735,0 0 1,1 1-1,36-19 1,-32 17 1336,-23 16-888,-12 12-1182,5-6-591,-105 93 313,65-61-12,-42 46 0,1 6 298,82-89-299,0 1-1,0 0 0,1-1 1,-1 0-1,1 0 0,-1 0 1,0 0-1,1 0 0,0 0 1,-1 0-1,1-1 0,0 1 1,-1-1-1,1 0 0,0 0 1,0 0-1,1 0 0,-1 0 1,-2-3-1,4 5 58,7 2-84,0 0-1,0 1 1,-1 0-1,1 0 1,-1 1 0,10 7-1,0-2-64,75 53 629,-7 8-3576,14 10-4669,-72-61 1598,56 31-1,-46-32 3182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44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63 812,'2'-1'410,"-1"-1"0,1 1 0,0-1 0,-1 0 0,0 1 0,1-1-1,-1 0 1,0 0 0,0 0 0,0 0 0,0 0 0,0 0 0,0 0 0,-1 0 0,1 0 0,0 0 0,-1 0 0,0-1-1,0 1 1,0 0 0,0 0 0,0-4 0,0 5-354,-1 0 1,1 1-1,0-1 1,-1 0-1,1 0 0,-1 1 1,1-1-1,-1 0 1,1 1-1,-1-1 0,1 0 1,-1 1-1,0-1 0,1 1 1,-1-1-1,0 1 1,0-1-1,1 1 0,-1-1 1,0 1-1,0 0 1,-1-1-1,0 1-31,0 0-1,0 0 1,-1-1-1,1 2 1,0-1 0,-1 0-1,1 0 1,0 1 0,0-1-1,-1 1 1,1-1-1,-2 2 1,-9 4 63,0 1 0,0 0 0,1 1 0,0 0 0,0 1-1,1 0 1,0 1 0,1 0 0,0 1 0,1 0 0,-12 17 0,11-14 102,1 1 1,1 0-1,0 0 1,1 1 0,0 0-1,2 0 1,-1 1-1,2 0 1,-3 23-1,7-38-184,-1-1-1,1 1 0,0-1 0,0 1 0,0-1 1,0 1-1,1-1 0,-1 1 0,0-1 1,1 1-1,-1-1 0,1 1 0,-1-1 1,1 1-1,0-1 0,0 0 0,0 1 0,-1-1 1,1 0-1,0 0 0,0 0 0,1 0 1,-1 0-1,0 0 0,2 2 0,1-2-107,-1 1 0,1-1 0,-1 0 0,1 1 0,0-2 0,0 1-1,0 0 1,-1-1 0,1 0 0,4 0 0,10-1-1117,0-1 1,0 0-1,23-8 0,27-8-3540,-32 7 2371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44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94 1616,'-9'-11'1207,"1"0"-1,-2 1 1,1 0-1,-1 1 1,-1 0-1,-16-11 1,25 18-1175,0 1-1,0-1 1,0 1 0,0 0 0,0 0-1,-1 0 1,1 0 0,0 0 0,-1 0-1,1 1 1,-1-1 0,1 1 0,0 0-1,-1 0 1,1 0 0,-1 0 0,1 0-1,-1 0 1,1 0 0,-1 1 0,1 0-1,0-1 1,-1 1 0,1 0 0,0 0-1,-1 0 1,1 0 0,0 0 0,0 1-1,0-1 1,0 1 0,0 0 0,1-1-1,-1 1 1,0 0 0,1 0 0,-1 0 0,1 0-1,0 0 1,-1 0 0,1 0 0,0 1-1,-1 4 1,0-3-3,1 0 0,-1 1 0,1-1 0,0 1 0,1 0 0,-1-1 0,1 1 0,0 0-1,0-1 1,0 1 0,1 0 0,-1-1 0,1 1 0,0-1 0,0 1 0,1-1 0,0 1 0,-1-1 0,4 5 0,5 8 119,1 0 1,0-1-1,19 20 0,14 21 1,-43-56-147,0 0-1,0 0 1,0 1 0,-1-1 0,1 0 0,-1 1 0,1-1-1,-1 0 1,1 1 0,-1-1 0,0 1 0,0-1-1,1 0 1,-1 1 0,0-1 0,-1 1 0,1-1 0,0 1-1,0-1 1,0 1 0,-1-1 0,1 0 0,-1 1-1,-1 2 1,1-2-4,-1 0 0,0 0-1,0 0 1,0 0 0,0-1-1,-1 1 1,1 0 0,0-1-1,-1 0 1,1 1 0,-1-1-1,-3 1 1,-11 3 121,0-1 0,0 0-1,-25 1 1,29-3 182,3-2 1580,8-3-607,18-9-56,28-11-674,82-26-318,-69 28-219,-1-1 0,-1-4 0,59-36 0,-108 57-10,1 0 1,-1-1-1,0 0 1,0 0-1,-1 0 1,0-1-1,8-13 1,-12 19-3,0 0 1,0-1 0,0 1-1,-1 0 1,1 0 0,0 0-1,-1-1 1,1 1 0,-1 0-1,0-1 1,1 1 0,-1 0-1,0-1 1,0 1 0,0-1-1,0 1 1,0 0 0,0-1-1,0 1 1,0 0 0,-1-1-1,1 1 1,0-1 0,-1 1-1,1 0 1,-1 0 0,0-1-1,1 1 1,-1 0 0,0 0-1,0 0 1,1 0 0,-1 0-1,0 0 1,0 0 0,0 0-1,-1 0 1,1 0 0,0 0-1,0 1 1,0-1-1,-1 0 1,1 1 0,0-1-1,0 1 1,-1 0 0,1-1-1,0 1 1,-1 0 0,1 0-1,-1 0 1,1 0 0,0 0-1,-3 0 1,3 0 0,0-1 0,0 1-1,-1 0 1,1 0 0,0 0 0,-1 0 0,1 0-1,0 0 1,-1 0 0,1 0 0,0 0 0,-1 1-1,1-1 1,0 0 0,0 1 0,0-1-1,-1 1 1,1 0 0,0-1 0,0 1 0,0 0-1,0 0 1,0-1 0,0 1 0,0 0 0,-1 1-1,1 0 6,1 0-1,-1 0 0,1 0 1,0 0-1,0 0 1,-1 0-1,1-1 0,0 1 1,1 0-1,-1 0 0,0 0 1,0 0-1,1 0 1,-1 0-1,2 2 0,3 7 18,0 0 0,0 0 0,1-1 0,10 14-1,-10-17-10,-1 0-1,0 1 0,0-1 0,-1 1 1,0 0-1,0 1 0,-1-1 0,0 0 1,2 13-1,-4-18-4,-1 0 1,0 0-1,0 0 0,0 0 1,0 0-1,-1 0 0,1 0 1,-1 0-1,0 0 1,0 0-1,0-1 0,0 1 1,0 0-1,0 0 1,-1-1-1,0 1 0,1-1 1,-1 1-1,0-1 0,0 0 1,0 0-1,-1 0 1,1 0-1,0 0 0,-1 0 1,1 0-1,-1-1 1,0 1-1,1-1 0,-1 0 1,-3 1-1,-13 4 11,-1 0 1,0-2-1,0 0 0,0-1 1,0-1-1,0-1 0,-29-2 1,28 1 15,218 18-14513,-152-17 11933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46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147 362 84,'0'0'197,"0"1"-1,-1-1 1,1 0 0,-1 0 0,1 0-1,-1 0 1,1 0 0,-1 0 0,1 0-1,-1 0 1,1 0 0,-1 0-1,1 0 1,0 0 0,-1 0 0,1-1-1,-1 1 1,1 0 0,-1 0 0,1 0-1,0-1 1,-1 1 0,1 0-1,0-1 1,-1 1 0,1 0 0,0 0-1,-1-1 1,1 1 0,0-1 0,-1 1-1,1 0 1,0-1 0,0 1 0,0-1-1,-1 1 1,1 0 0,0-2-1,12-17 2533,38-27-2833,-38 36 825,1-2-417,0 0 1,-2-1 0,1-1-1,-2 0 1,0 0 0,0-1 0,10-22-1,-18 33-185,0 0 1,-1 0-1,1 0 0,-1 0 0,1 0 1,-1 0-1,-1 0 0,1-1 0,0 1 1,-1 0-1,0-1 0,0 1 1,0 0-1,-1-1 0,1 1 0,-1 0 1,0 0-1,0-1 0,-1 1 0,1 0 1,-1 0-1,0 0 0,0 1 0,0-1 1,-1 0-1,1 1 0,-1-1 0,0 1 1,0 0-1,0 0 0,0 0 0,0 0 1,-1 1-1,1-1 0,-6-1 0,8 2-99,-1 1-1,0 0 1,0 0-1,0 0 1,0 1-1,0-1 1,0 0-1,0 1 1,0-1-1,0 1 1,0 0-1,0 0 1,0 0-1,-1 0 1,1 0-1,0 0 1,0 0-1,0 1 0,0-1 1,0 1-1,0 0 1,-3 0-1,2 1-8,0 1 0,1-1-1,-1 0 1,0 1 0,1-1-1,0 1 1,-1 0 0,1-1-1,0 1 1,0 0 0,1 1-1,-3 3 1,-1 5-3,1 1 0,0 0 0,0 0 0,2 0 1,-3 26-1,4 19 52,4 0 0,10 63 1,-6-66-4,-2 0 0,-3 87 0,-3-136-63,-2 34 46,-12 58 0,13-86-78,-1-1 0,-1 0-1,0 0 1,0 0 0,-1-1 0,0 1-1,-1-1 1,0 0 0,-15 17 0,20-26-26,0 1 0,0-1 0,-1 1 0,1-1 0,-1 0 0,1 1 1,-1-1-1,0 0 0,1 0 0,-1 0 0,0 0 0,0-1 0,0 1 0,0 0 0,0-1 1,1 1-1,-4-1 0,4 0-62,0 0 0,0 0 0,0 0 0,0-1 0,0 1 0,-1-1 0,1 1 0,0-1 0,0 1 0,0-1 0,0 0 0,0 1 0,0-1 0,0 0 0,1 0 0,-1 0 0,0 1 0,0-1 0,1 0 0,-2-2 0,-1-3-413,0 0 0,1 0 1,0 0-1,0 0 0,0-1 0,1 1 0,0 0 1,-1-11-1,-2-27-1596,-12-52 0,-3-29 3148,19 120-904,0 1 0,1-1 1,-1 1-1,1-1 0,0 1 1,1-1-1,-1 1 0,1 0 0,-1 0 1,1 0-1,0 0 0,1 0 0,-1 0 1,1 0-1,0 1 0,0-1 1,0 1-1,0 0 0,0 0 0,1 0 1,-1 0-1,1 1 0,0-1 0,0 1 1,7-3-1,13-6-18,1 1 0,-1 1 0,36-7 0,-28 8 35,5-4-39,-20 6 57,0 0 0,1 1 0,0 1 1,0 1-1,0 0 0,0 1 0,30 1 1,-45 2 30,0-1 1,0 1-1,0 0 1,0 0-1,0 0 1,0 0-1,0 1 0,0-1 1,-1 1-1,1 0 1,-1 0-1,1-1 1,-1 2-1,0-1 1,1 0-1,-1 0 1,0 1-1,2 3 1,-1 0 66,-1-1 1,1 1-1,-1 0 1,0 0-1,0 0 1,-1 0-1,0 0 0,1 11 1,-2 6-92,0 0 0,-2 1 1,-7 40-1,3-82-6239,4-23 2000,9-14-595,-2 26 2467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46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1 154 864,'2'-27'1840,"3"0"-80,-1 4-395,1 2-237,0 5-196,-1 1-144,-2 3-172,3 3-164,0 5-128,-1 4-204,3 4-236,-2 7-260,4 1-276,-2 3-572,2 1-612,0 7-365,1 4-155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46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1 556 636,'0'1'270,"0"-1"0,0 0 0,0 1 0,0-1-1,0 1 1,1-1 0,-1 0 0,0 1 0,0-1 0,0 1 0,1-1 0,-1 0-1,0 1 1,1-1 0,-1 0 0,0 1 0,1-1 0,-1 0 0,0 0 0,1 1 0,-1-1-1,1 0 1,-1 0 0,0 0 0,1 0 0,-1 1 0,1-1 0,-1 0 0,1 0-1,-1 0 1,0 0 0,1 0 0,-1 0 0,1 0 0,-1 0 0,1-1 0,29-3 2028,25-17-2507,-53 19 214,1 1 1,0-1-1,-1 0 0,1 1 1,-1-1-1,0 0 0,0-1 1,0 1-1,0 0 0,0-1 1,0 1-1,0-1 0,-1 0 1,1 1-1,-1-1 0,0 0 1,0 0-1,0 0 0,0 0 1,0 0-1,-1 0 0,1 0 1,-1 0-1,0-4 0,0 2-12,-1 1-1,0-1 0,0 1 0,0 0 1,0-1-1,-1 1 0,1 0 0,-1 0 1,0 0-1,0 0 0,-1 0 0,1 0 1,-1 1-1,0-1 0,0 1 0,-4-4 0,5 12 4,1 1 0,0 0 0,0 0 0,0 0 0,1 10 0,0-8 37,2 0-1,-1-1 0,1 1 0,0-1 0,0 1 0,1-1 0,0 0 0,1 0 0,-1 0 0,2 0 0,-1 0 0,0-1 0,1 0 0,0 0 0,1 0 0,7 5 0,-10-8-58,1 0-1,-1-1 1,1 0 0,0 0 0,0 0 0,0-1-1,0 1 1,0-1 0,0 0 0,1 0 0,-1 0-1,0-1 1,1 1 0,-1-1 0,0 0 0,1-1-1,-1 1 1,0-1 0,1 1 0,-1-1-1,0-1 1,0 1 0,0-1 0,0 1 0,0-1-1,0 0 1,0 0 0,-1-1 0,1 1 0,4-6-1,2 0-207,-1-1 0,0 0 0,-1-1 0,0 0-1,0 0 1,-1-1 0,-1 0 0,0 0-1,9-24 1,2-12-248,12-61-1,-8 30 445,-20 73 50,48-183 2016,-49 175-1039,-8 25-588,-7 24-166,8-7-109,1 1 1,2-1-1,1 1 1,2 50-1,17 121-859,-11-155-7,-4-42 514,5 40-1666,-5-42 1513,-1 0-1,1 0 1,0 0-1,-1 0 1,1 0 0,0 0-1,0 0 1,0 0 0,1 0-1,-1 0 1,0 0-1,1-1 1,-1 1 0,1 0-1,-1-1 1,3 2 0,5 0-1909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47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105 394 4,'8'-12'436,"0"-1"0,-1 0 0,0-1-1,-1 0 1,0 0 0,-1 0 0,-1-1 0,0 1 0,2-24 0,-1-12 858,-4-77 0,-1 71 269,-2 290 1539,1-218-3014,1 90 274,1-94-323,0-1-1,1 1 1,0-1-1,1 1 1,0-1-1,9 20 1,-12-30-25,0 0 0,1 0 1,-1 0-1,0 0 0,1 0 0,-1 0 1,1 0-1,-1 0 0,1 0 1,0 0-1,-1 0 0,1 0 0,0-1 1,0 1-1,0 0 0,-1 0 0,1-1 1,0 1-1,0-1 0,0 1 1,0-1-1,0 1 0,0-1 0,0 0 1,0 1-1,0-1 0,0 0 0,1 0 1,-1 0-1,0 0 0,0 0 0,0 0 1,0 0-1,0 0 0,0 0 1,0 0-1,0-1 0,0 1 0,0 0 1,0-1-1,0 1 0,0-1 0,0 1 1,0-1-1,0 1 0,1-2 1,-1 1 17,1-1 1,-1 1-1,0-1 1,0 1 0,0-1-1,0 1 1,0-1-1,0 0 1,-1 0 0,1 1-1,0-1 1,-1 0-1,0 0 1,1 0 0,-1 1-1,0-1 1,0 0-1,0 0 1,0 0 0,0 0-1,0 0 1,-1 0-1,1 1 1,0-1-1,-1 0 1,0 0 0,0-1-1,-2-1 26,1 0-1,-1 1 1,0-1-1,0 1 1,0 0-1,-1 0 1,1 0-1,-1 1 1,0-1-1,1 1 1,-1 0-1,0 0 1,-1 0-1,1 1 1,0-1-1,0 1 1,-1 0-1,1 0 1,0 0-1,-1 1 1,1 0-1,-1 0 1,1 0-1,-1 0 1,1 0-1,-8 3 1,4-2 51,1 0 0,-1 1 0,0 0-1,1 0 1,-1 1 0,1 0 0,0 0 0,0 0 0,0 1 0,0 1 0,1-1 0,-1 1 0,1 0 0,-8 8 0,13-11-74,-1-1 1,1 1-1,-1 0 1,1 0-1,-1 0 1,1 0-1,0 0 1,0 0-1,0 0 1,0 1-1,1-1 1,-1 0-1,0 0 1,1 1-1,0-1 1,-1 0-1,1 1 1,0-1-1,0 0 1,0 1-1,1-1 1,-1 0 0,1 1-1,-1-1 1,1 0-1,0 0 1,-1 1-1,1-1 1,0 0-1,1 0 1,-1 0-1,0 0 1,1 0-1,2 3 1,-1-3-52,0 1 0,1-1 1,-1 0-1,1 0 0,-1 0 1,1-1-1,0 1 1,0-1-1,0 0 0,0 0 1,0 0-1,0 0 0,0-1 1,0 0-1,0 1 0,0-1 1,0-1-1,0 1 0,6-2 1,15-5-1394,-1-2 1,-1 0 0,0-1 0,0-2-1,-1 0 1,25-18 0,-15 9-1167,10-4-408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7:47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60 272,'-21'-11'2182,"-28"-16"4029,20 5 918,56 30-3048,-11-3-3674,76 24 491,-70-24-859,-2 1 1,1 1-1,-1 1 0,0 0 0,0 2 1,-1 0-1,0 1 0,19 15 0,-35-23-33,0-1-1,-1 1 0,1 0 0,-1 0 1,1 0-1,-1 1 0,0-1 1,0 0-1,0 1 0,-1 0 0,1-1 1,-1 1-1,0 0 0,0 0 0,0-1 1,-1 1-1,1 0 0,-1 7 1,-1-3 24,0-1-1,0 0 1,-1 1 0,0-1 0,0 0 0,-1 0 0,0 0 0,0-1 0,-6 10 0,-5 5-216,-1-1 0,-1 0-1,-1-2 1,-37 33 0,-69 42-4981,-8-8-4239,122-80 8584,-25 18-2157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8:22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1703 236 516,'17'3'1693,"0"-1"819,-17-2-2401,0 0 0,0 0 1,1 0-1,-1 0 0,0 0 0,0 0 1,0 0-1,1-1 0,-1 1 1,0 0-1,0 0 0,1 0 0,-1 0 1,0 0-1,0-1 0,0 1 1,0 0-1,1 0 0,-1 0 0,0-1 1,0 1-1,0 0 0,0 0 1,0-1-1,0 1 0,0 0 0,1 0 1,-1-1-1,0 1 0,0 0 1,0 0-1,0-1 0,0 1 0,0 0 1,0 0-1,0-1 0,0 1 1,-1 0-1,1 0 0,0-1 0,0 1 1,0 0-1,0 0 0,0-1 1,0 1-1,0 0 0,-1 0 0,1 0 1,0-1-1,-4-11 195,-1 0 1,0 0-1,-1 1 1,-7-12-1,9 18-291,1 1 0,-1-1 0,-1 1-1,1 0 1,-1 0 0,1 1 0,-1-1-1,0 1 1,0 0 0,0 0 0,-10-3-1,-5 0 6,0 0-1,0 2 0,-1 0 0,1 1 0,-1 1 1,0 1-1,-28 3 0,-56-5 125,37-6 122,42 5-224,0 0-1,-1 2 1,1 1 0,-48 5 0,17 5-35,2 4 1,-97 33-1,-154 79 408,124-26-70,161-82-291,1 1 0,1 0 1,0 2-1,1 0 0,2 1 1,-28 45-1,19-30 68,10-12-41,2 1 0,-19 44-1,-8 17 945,30-66-792,1 0 0,1 1 0,1 0 0,0 0 0,2 1 0,-6 42 0,3 136 399,8-170-573,2 2 76,2-1-1,0 0 0,2-1 1,2 1-1,0-1 1,18 40-1,-11-41 4,1-1 0,1-1 0,1 0-1,2-2 1,0 0 0,2-1 0,1-1 0,34 27 0,-9-13 100,85 50 1,-110-74-216,1-1 1,0-1 0,1-2 0,0 0-1,0-2 1,33 6 0,447 41 250,-461-52-269,31 3 29,0-4 0,110-11 0,-142 0-26,0-2 0,-1-2 0,-1-1 0,0-3 0,56-32 0,21-8 3,-85 40-5,0-2 0,-1-1-1,-1-1 1,42-41 0,-1-7-11,27-23-5,-87 83 20,0-1 0,-1 0 0,0-1 0,-1 0 0,0-1 0,-1 0 0,-1 0 1,0-1-1,12-27 0,-11 15 11,-1 0 0,-1-1 0,-1 0 1,4-51-1,-6 35 37,-2 1 0,-2-1 1,-1 1-1,-14-79 0,0 27 81,13 68-120,-2 0-1,-1 0 0,0 0 0,-2 1 1,-2 0-1,0 0 0,-16-31 1,7 25 17,5 8 3,-1 0 0,0 2 0,-2-1 0,-29-30-1,-3 7-30,-1 1 0,-2 3-1,-89-54 1,105 76-168,0 1 0,-1 2 0,-1 1-1,-1 2 1,0 2 0,-1 1 0,-48-6 0,18 9-2332,-118 3 1,80 11-3897,-172 33 0,181-20 3576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8:59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3654 52 1060,'-1'-3'352,"-1"1"0,1-1 0,-1 0 0,1 0 1,0 0-1,0 0 0,0 0 0,1 0 0,-1 0 0,1 0 0,-1 0 0,1 0 0,0 0 0,1-4 1,-1 3 181,-72 6 1019,-59 0-1133,-220 30 0,329-28-385,0 2 0,1 0 0,0 2 0,0 0 0,-34 19 0,-93 67 17,99-59-38,-75 38-1,6-21 89,-132 38 0,142-55-17,-202 97 0,157-46-59,70-36 16,-3-4-1,-1-3 1,-100 32 0,-539 149 576,666-204-464,2 2 0,-87 47 0,119-55-59,0 2 0,0 2 0,2 0 0,0 1-1,1 1 1,2 2 0,-26 30 0,45-50-40,0 0 0,1 0 1,-1 0-1,1 0 0,-1 0 1,1 1-1,0-1 0,0 1 1,0-1-1,0 1 1,1-1-1,-1 1 0,0-1 1,1 1-1,0-1 0,0 1 1,0 0-1,0-1 0,0 1 1,0 0-1,1-1 0,-1 1 1,1-1-1,0 1 0,-1-1 1,4 5-1,0-1 91,0 0 0,1 0 0,0 0 0,1-1 0,-1 0 0,1 0 0,0-1 0,9 6 0,17 11-124,0-2 0,2-1-1,0-2 1,1-1 0,0-2 0,1-1 0,1-2 0,0-2-1,0-1 1,65 4 0,-57-15-109,-45 4 77,0 0-1,1 0 0,-1 0 1,0 0-1,0 0 1,1 0-1,-1 0 1,0 0-1,1 0 1,-1 0-1,0 0 0,0-1 1,1 1-1,-1 0 1,0 0-1,0 0 1,0 0-1,1 0 0,-1-1 1,0 1-1,0 0 1,0 0-1,1 0 1,-1-1-1,0 1 1,0 0-1,0 0 0,0-1 1,0 1-1,0 0 1,0 0-1,1-1 1,-1 1-1,0 0 0,0 0 1,0-1-1,0 1 1,0 0-1,0-1 1,-19-12-764,-29-7-967,22 10 153,0-1 0,2-1 0,-1-2 0,1 0 0,-30-24 0,37 21-244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7.8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0 131 64,'18'-21'2110,"20"-28"-741,-36 48-1153,-1-1 1,0 0-1,0 0 1,0 0-1,0 0 1,0 0-1,-1 0 1,1 0-1,-1-1 1,1 1-1,-1 0 1,0 0-1,0 0 1,0-1-1,0 1 1,0 0-1,0 0 1,0 0-1,-1 0 1,1-1-1,-1 1 1,-1-2-1,-5-7 2972,8 17-379,8 22-1840,-4-10-769,0-1 1,-1 1-1,2 37 1,-5-37 67,1 0 0,1 0 0,10 35 0,-6-45-18,-1-17-3956,1-17-7252,-6 20 8254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5:44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25 113 400,'0'0'343,"4"11"6656,-5-8-5408,-1-8 584,-1-14-876,3-61 1992,-1 80-3283,0 0 3,0 0 72,-6 1 100,5 0-140,7 0 434,-8-26 2076,-8 87-2639,10-23 70,1 4 4,5 49 0,-3-79 14,0 0-1,1-1 1,0 1 0,1 0 0,0-1-1,1 0 1,0 0 0,9 13 0,-13-24 1,0 1 1,0 0 0,0-1-1,0 1 1,0 0 0,1-1-1,-1 0 1,0 1 0,1-1-1,-1 0 1,1 1 0,0-1-1,-1 0 1,1 0 0,0-1-1,0 1 1,-1 0 0,1 0-1,0-1 1,0 1 0,0-1-1,0 0 1,0 1 0,0-1-1,0 0 1,0 0-1,0 0 1,0-1 0,0 1-1,0 0 1,-1-1 0,1 1-1,0-1 1,0 0 0,0 0-1,0 1 1,-1-1 0,1 0-1,0 0 1,-1-1 0,1 1-1,-1 0 1,1 0 0,-1-1-1,0 1 1,3-4 0,2-1 2,-1-1 0,1 0 1,-1 0-1,0-1 1,0 1-1,-1-1 1,0 0-1,-1-1 0,4-10 1,-2-8-4,-1 1 1,-1 0 0,-1-1-1,-2 0 1,-1 1-1,-1-1 1,-8-44-1,16 309 269,-6-211-414,2 1-1,1 0 0,2-1 1,0 0-1,10 29 0,-14-55-21,0 1 0,-1-1 0,1 0 0,0 0-1,0 0 1,0 0 0,0 0 0,0 0 0,1 0-1,-1 0 1,0 0 0,0 0 0,1 0 0,-1-1-1,0 1 1,1-1 0,-1 1 0,1-1 0,-1 1 0,1-1-1,-1 0 1,0 0 0,1 0 0,-1 0 0,1 0-1,-1 0 1,1 0 0,-1 0 0,1-1 0,-1 1-1,1 0 1,-1-1 0,0 1 0,1-1 0,-1 0-1,0 1 1,1-1 0,0-1 0,53-32-6362,-54 34 6425,27-21-2589,3-5 184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5:46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118 266 312,'3'-1'536,"-1"0"-1,0 0 1,0 0 0,0 0 0,1 0-1,-1 0 1,0-1 0,-1 1 0,1-1-1,0 0 1,0 1 0,-1-1-1,1 0 1,2-4 0,28-38 1249,-20 26-470,-12 18-1287,-1 0 1,1 0-1,0 0 1,0 0-1,0 0 1,0 0-1,0 0 1,0 0-1,0 0 1,0 0-1,-1 0 1,1 0-1,0 0 1,0 0-1,0 0 1,0 0-1,0 0 1,0 0-1,0 0 1,0 0-1,-1 0 0,1 0 1,0 0-1,0 0 1,0-1-1,0 1 1,0 0-1,0 0 1,0 0-1,0 0 1,0 0-1,0 0 1,0 0-1,0 0 1,0 0-1,-1 0 1,1-1-1,0 1 1,0 0-1,0 0 1,0 0-1,0 0 1,0 0-1,0 0 1,0 0-1,0 0 1,0-1-1,0 1 1,0 0-1,0 0 1,0 0-1,0 0 1,0 0-1,0 0 1,1 0-1,-1 0 1,0-1-1,0 1 1,0 0-1,0 0 1,0 0-1,0 0 1,0 0-1,0 0 1,0 0-1,0 0 0,-15 4 515,-15 8-442,25-8-88,0-1 1,-1 1-1,1 0 1,0 0-1,1 1 1,-1-1-1,1 1 0,0 0 1,-5 9-1,7-12-4,1 0 0,0 0 0,0 0 0,0 0 0,0 0 0,0 1 0,1-1 0,-1 0 0,1 1 0,-1-1 0,1 0 0,0 1 0,0-1 0,0 0 0,0 1 0,1-1-1,-1 0 1,0 1 0,1-1 0,0 0 0,-1 0 0,1 1 0,0-1 0,0 0 0,0 0 0,1 0 0,-1 0 0,3 2 0,4 4 92,1-1 0,0 0-1,0 0 1,20 10 0,-22-14-82,0 1-1,0-1 1,-1 1 0,1 1-1,-1-1 1,0 1 0,0 0-1,-1 1 1,0-1 0,0 1-1,9 12 1,-13-13-15,0-1-1,0 1 1,-1 0 0,1 0 0,-1-1-1,0 1 1,0 0 0,-1 0 0,0-1-1,1 1 1,-1 0 0,-1-1-1,1 1 1,-1-1 0,0 1 0,0-1-1,0 0 1,0 1 0,-1-1-1,0-1 1,1 1 0,-2 0 0,1-1-1,-4 4 1,-7 8 30,-1-1-1,-1 0 1,0-1-1,-20 12 1,30-22 62,0 1 1,-1-1-1,0-1 0,1 1 1,-1-1-1,-11 2 0,16-3-5,0-1 0,0 1 0,0-1 0,0 0 0,0 0 0,0 0-1,0 0 1,-1 0 0,1 0 0,0 0 0,0-1 0,0 1 0,0-1-1,0 1 1,0-1 0,0 0 0,0 0 0,0 0 0,1 0-1,-1 0 1,0 0 0,1-1 0,-1 1 0,0 0 0,1-1 0,-3-2-1,4 3-53,0-1 1,0 1-1,-1 0 0,1-1 0,0 1 0,0-1 0,0 1 0,0 0 0,1-1 0,-1 1 0,0 0 0,0-1 0,1 1 1,-1 0-1,1 0 0,-1-1 0,1 1 0,0 0 0,-1 0 0,1 0 0,0 0 0,0 0 0,0 0 0,0 0 1,0 0-1,0 0 0,0 0 0,1-1 0,37-26-15,-34 25 34,116-70 56,-60 38-78,97-75 0,-153 105-19,0 0 0,0 0 0,-1 0 0,0-1-1,0 0 1,0 0 0,-1 0 0,0-1 0,0 1 0,3-10 0,-6 14-9,1 0 0,0 0-1,-1 0 1,1 0 0,-1 0 0,1 0-1,-1 0 1,0 0 0,0 0 0,0 0-1,0 0 1,0 0 0,-1 0 0,1 0 0,0 0-1,-1 1 1,0-1 0,1 0 0,-1 0-1,0 0 1,0 0 0,0 1 0,0-1-1,0 0 1,0 1 0,-1-1 0,1 1 0,0-1-1,-1 1 1,0 0 0,1 0 0,-1 0-1,1-1 1,-1 2 0,0-1 0,0 0-1,0 0 1,0 0 0,1 1 0,-4-1 0,1 0-8,1 1 0,-1 0 1,0-1-1,0 1 0,0 1 1,0-1-1,0 1 1,0-1-1,0 1 0,0 0 1,1 1-1,-1-1 1,0 1-1,1-1 0,-1 1 1,1 0-1,0 0 1,0 1-1,-1-1 0,1 1 1,1 0-1,-1-1 1,0 1-1,1 0 0,-1 1 1,-2 4-1,1-2 1,1 0 0,-1 0 0,1 1-1,1-1 1,-1 1 0,1-1 0,0 1 0,1 0-1,-1-1 1,1 1 0,1 0 0,-1 0 0,1 0-1,1 9 1,1-9 2,-1 0 0,1-1 0,0 1 0,0-1 0,1 0 0,0 0 0,0 0 0,0 0 0,1 0 0,0 0-1,0-1 1,0 0 0,1 0 0,-1 0 0,1 0 0,1-1 0,5 4 0,-3-3 4,1 0 0,0-1 0,0 0-1,0 0 1,0-1 0,0-1 0,1 1 0,0-1 0,-1-1-1,1 0 1,11 0 0,-9-1 5,0 0-1,1-1 1,-1-1-1,1 1 1,-1-2 0,0 0-1,0 0 1,0-2-1,-1 1 1,1-1 0,-1-1-1,0 0 1,-1 0-1,1-1 1,-1-1 0,0 1-1,-1-2 1,0 1-1,9-12 1,-14 11 5,1 0 1,-2-1-1,1 0 1,-1 0-1,-1 0 1,0 0-1,0 0 0,-1 0 1,0 0-1,0-1 1,-2 1-1,1 0 1,-1-1-1,-1 1 1,0 0-1,-4-14 1,26 75 15,1-2 1,3 0 0,47 72 0,-70-120-31,0 1 38,0 1 0,0-1 1,0 0-1,1 0 1,-1 0-1,1 0 1,0 0-1,0 0 0,-1 0 1,1-1-1,0 1 1,5 2-1,-6-4 5,0 0 0,0-1 0,0 1 0,0-1 0,0 1 0,0 0-1,0-1 1,0 0 0,0 1 0,0-1 0,0 0 0,0 1 0,-1-1 0,1 0 0,0 0 0,0 0-1,-1 0 1,1 0 0,-1 0 0,1 0 0,-1 0 0,1 0 0,-1 0 0,1 0 0,-1 0 0,0 0-1,0 0 1,1 0 0,-1 0 0,0-2 0,9-24 296,59-148 760,-58 155-1020,1 0-1,0 1 1,2 1 0,0 0 0,1 1-1,24-23 1,-28 30-108,70-58 474,-72 62-635,0 0 0,0 1 0,0 1-1,1 0 1,0 0 0,0 0-1,0 1 1,17-3 0,-26 5 49,1 1 0,-1 0 0,1-1 0,0 1 0,-1 0 0,1 0 0,0 0 0,-1 0 0,1-1 1,0 1-1,-1 0 0,1 0 0,0 0 0,0 0 0,-1 1 0,1-1 0,0 0 0,-1 0 0,1 0 0,0 0 0,-1 1 0,1-1 1,0 0-1,-1 1 0,1-1 0,-1 0 0,1 1 0,-1-1 0,1 1 0,-1-1 0,1 1 0,-1-1 0,1 1 0,-1-1 0,1 1 1,-1 0-1,0-1 0,0 1 0,1-1 0,-1 1 0,0 0 0,0-1 0,1 1 0,-1 0 0,0 0 0,0-1 0,0 2 0,-13 34-8860,7-22 5579,1 2-48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39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321 142 1200,'-25'3'5056,"-20"10"-4551,13-4-281,-112 15 1486,139-24-1426,1 0 0,0 0 0,-1 0 0,1-1 0,0 0 0,0 0 0,-1 0 0,1 0 0,0-1 0,0 1 0,-6-5 0,-7-4 4223,28 7-1234,15-5-3532,-24 8 463,55-15-178,1 2 1,0 3-1,1 3 1,70 0-1,-40 7-24,0 5 0,98 17 0,-159-16-3,-22-4 8,1 0 0,-1-1 0,1 1 0,0-1 0,0-1 0,-1 1 0,1-1 0,0 0 0,0-1 0,0 1 0,0-1 1,-1-1-1,1 1 0,-1-1 0,10-4 0,-2-1 31,-12 6-32,1 1 0,-1-1 1,0 0-1,0 0 1,0 0-1,0 0 1,0 0-1,0-1 1,0 1-1,0 0 0,-1-1 1,1 1-1,0-1 1,-1 0-1,1 0 1,-1 1-1,0-1 0,1 0 1,-1 0-1,0 0 1,1-3-1,-5 3 25,1 0 0,-1 0 1,1 0-1,-1 0 0,0 0 0,0 0 0,0 1 0,0 0 0,0-1 0,0 1 0,-6-1 1,2 0 3,-36-13 2,-1 3 0,0 1 1,-90-9-1,53 10 9,364 13 749,-144-5-754,-138 2-41,0 0-1,1-1 0,-1 1 1,0 0-1,0 0 1,1 0-1,-1 0 0,0 0 1,0 0-1,1 0 0,-1 0 1,0 0-1,0 1 1,1-1-1,-1 1 0,0-1 1,0 1-1,0-1 0,1 1 1,-1-1-1,0 1 1,0 0-1,0 0 0,0 0 1,1 1-1,-3 0 7,0 0 0,1 0 0,-1 0 0,0 0 0,0-1 0,-1 1 0,1 0-1,0-1 1,-1 1 0,1 0 0,-1-1 0,-1 2 0,-9 10 50,-199 220-123,62-86-4654,70-67-1244,14-14-2077,50-52 5335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41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335 58 348,'3'-7'885,"1"1"0,-1-1-1,1 1 1,0 0 0,0 0 0,1 0-1,6-6 1,-9 10 454,-2 2-1216,-12 2 5416,-2 0-3761,4-1-1731,0 0 0,1 1 0,-1 0-1,1 1 1,-1 0 0,1 0 0,0 1 0,-12 6 0,-66 44-72,73-43 33,1 1 1,0 0-1,0 1 0,1 0 0,1 1 1,1 1-1,0-1 0,0 2 0,2-1 1,0 1-1,0 0 0,-6 25 0,9-26 58,1-1-1,1 0 0,0 1 1,1 0-1,0-1 0,1 1 0,1 0 1,0 0-1,1 0 0,1-1 1,0 1-1,1 0 0,1-1 1,0 0-1,8 18 0,-9-26-7,1 0 0,0 1-1,0-2 1,0 1-1,0 0 1,1-1 0,0 0-1,0 0 1,0 0-1,1-1 1,0 0 0,0 0-1,0 0 1,0 0-1,9 2 1,-5-2 24,1-1 1,0 0-1,0-1 1,0 0-1,1-1 1,-1 0-1,0-1 0,22-2 1,-7-2 6,-1-1 0,0-1 1,0-1-1,0-2 0,-1 0 1,-1-1-1,39-23 1,-41 20-55,-1-1 0,32-28 1,-46 36-13,0 0 0,0 0 0,-1 0 0,0 0 0,-1-1 0,1 0 0,-1 0 0,0 0 0,-1 0 0,0-1 0,0 1 1,2-10-1,-4 16-14,-1 0 0,0 0 0,1 0 0,-1 0 0,0 0 0,0 0 0,0 1 0,0-1 0,0 0 0,0 0 0,0 0 0,0 0 0,0 0 0,0 0 0,-1 0 0,1 1 0,0-1 0,-1 0 0,1 0 0,0 0 0,-1 0 0,1 1 1,-1-1-1,1 0 0,-1 0 0,1 1 0,-1-1 0,0 1 0,1-1 0,-2 0 0,0 0 0,0 1 1,0 0-1,1-1 0,-1 1 1,0 0-1,0 0 1,0 0-1,0 0 0,1 1 1,-1-1-1,0 1 1,0-1-1,1 1 0,-3 0 1,-4 2 1,1 1 1,-1 0-1,1 0 1,0 0 0,-11 9-1,14-9-1,1 0 0,-1 0 0,1 1 0,0-1 0,0 1 0,1 0 0,-1-1 0,1 1 0,0 1 0,0-1 0,1 0 0,-1 0 0,1 1 0,1-1 0,-1 0 0,1 1 0,0-1 1,0 1-1,0-1 0,1 1 0,-1-1 0,1 0 0,1 1 0,-1-1 0,1 0 0,0 0 0,0 0 0,1 0 0,-1 0 0,1 0 0,0-1 0,0 0 0,1 1 0,-1-1 0,1 0 0,0 0 0,0-1 0,0 1 0,1-1 0,-1 0 0,1 0 0,0-1 0,0 1 0,0-1 0,0 0 0,0 0 0,0-1 0,1 0 0,-1 1 0,0-2 0,1 1 0,7-1 0,-1 0 17,0-1 0,0-1-1,1 0 1,-1-1 0,0 0 0,-1 0 0,1-2 0,-1 1-1,0-2 1,0 1 0,0-1 0,0-1 0,-1 0 0,-1-1 0,13-11-1,-21 18-22,0 0 0,0 0 0,0-1 0,0 1 0,-1 0-1,1-1 1,0 1 0,-1-1 0,1 1 0,-1-1 0,1 1 0,-1-1-1,0 1 1,1-1 0,-1 0 0,0 1 0,0-1 0,0 1 0,0-1-1,-1 0 1,1 1 0,0-1 0,-1 1 0,0-3 0,-1 1 1,0-1-1,0 1 1,0 0 0,0 0 0,-1 0 0,1 0 0,-1 1-1,0-1 1,0 1 0,-3-3 0,-9-4 3,1 0 0,-1 1-1,-24-9 1,-191-78 39,221 90-1315,9 2-534,22 4-2804,49 12-4422,-60-11 7697,11 2-919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41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1752,'2'8'10385,"6"14"-5185,6 22-4422,33 64 0,-45-104-749,0 0 1,1 0-1,-1 0 0,1-1 0,-1 1 1,1-1-1,0 0 0,1 0 0,-1 0 1,0 0-1,1-1 0,0 1 0,-1-1 0,1 0 1,0 0-1,0 0 0,0-1 0,1 1 1,-1-1-1,0 0 0,1 0 0,-1-1 1,0 1-1,1-1 0,-1 0 0,0 0 1,9-1-1,-7-1-14,1 0 1,-1 0-1,0-1 0,-1 0 1,1 0-1,-1 0 1,1 0-1,-1-1 1,0 0-1,0 0 0,0-1 1,-1 1-1,0-1 1,1 0-1,-2 0 0,1 0 1,-1-1-1,5-9 1,-3 5 23,-1 0 0,-1 0 0,0 0 0,0-1 0,-1 1 0,-1-1 0,1 1 0,-2-1 0,1 0 0,-2 1 0,1-1 0,-4-16 1,4 28-30,0-1 0,0 0 1,-1 0-1,1 0 1,0 0-1,0 0 1,0 0-1,0 0 1,0 0-1,0 1 1,-1-1-1,1 0 1,0 0-1,0 0 1,0 0-1,0 0 0,0 0 1,-1 0-1,1 0 1,0 0-1,0 0 1,0 0-1,0 0 1,-1 0-1,1 0 1,0 0-1,0 0 1,0 0-1,0 0 0,0 0 1,-1-1-1,1 1 1,0 0-1,0 0 1,0 0-1,0 0 1,0 0-1,0 0 1,-1 0-1,1 0 1,0 0-1,0-1 1,0 1-1,0 0 0,0 0 1,0 0-1,0 0 1,0 0-1,0-1 1,0 1-1,0 0 1,0 0-1,-1 0 1,1 0-1,0 0 1,0-1-1,0 1 0,0 0 1,0 0-1,0 0 1,1 0-1,-1-1 1,0 1-1,0 0 1,-8 20 108,-3 30-176,9-36 95,1-1 0,1 1 1,0 0-1,0 0 1,2-1-1,-1 1 1,6 18-1,-5-27-149,-1 0 0,1-1 1,0 1-1,1-1 0,-1 1 0,1-1 0,0 0 1,0 0-1,0 0 0,4 4 0,-4-6-213,0 1 0,0-1-1,0 0 1,0 0-1,1-1 1,-1 1 0,1-1-1,-1 1 1,1-1 0,-1 0-1,1-1 1,-1 1-1,1 0 1,0-1 0,4 0-1,2-1-1503,0 0 0,1 0-1,-1-1 1,-1 0-1,15-6 1,-4 2-891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6:43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38 297 716,'-4'-3'1250,"-1"0"-1,1 0 1,0 0-1,0-1 1,0 1-1,1-1 0,-5-5 1,8 9-1099,0-1-1,0 1 1,-1-1-1,1 1 1,0-1 0,0 1-1,0-1 1,0 1-1,-1-1 1,1 1 0,0-1-1,0 1 1,0-1 0,0 1-1,0-1 1,0 1-1,1-1 1,-1 1 0,0-1-1,0 1 1,0-1-1,0 1 1,1-1 0,-1 1-1,0-1 1,0 1-1,1 0 1,-1-2 0,27-9 1041,-20 9-1159,1 1 1,-1 0-1,0 1 0,1 0 0,-1 0 1,1 0-1,-1 1 0,1 0 0,-1 1 0,0-1 1,0 1-1,0 1 0,0-1 0,0 1 1,0 1-1,-1-1 0,1 1 0,-1 0 1,9 8-1,-11-9-34,0 1 1,0 0 0,-1 1-1,1-1 1,-1 1-1,0 0 1,0-1 0,0 1-1,-1 0 1,0 1-1,0-1 1,0 0 0,0 1-1,-1-1 1,0 1 0,0-1-1,-1 1 1,0 0-1,0-1 1,0 1 0,0-1-1,-1 1 1,0 0-1,0-1 1,0 1 0,-3 5-1,1-4 16,-24 62 56,24-63 4,0-1 0,0 1 0,0-1 0,0 0 0,-1 0 0,0 0 0,0-1 0,0 1 0,-8 6 0,11-11-55,1 1-1,-1 0 1,0-1 0,1 1 0,-1-1 0,1 1 0,-1-1 0,0 1 0,1-1 0,-1 0 0,0 1 0,0-1 0,1 0 0,-1 1 0,0-1 0,0 0 0,0 0-1,1 0 1,-1 0 0,0 0 0,0 0 0,0 0 0,1 0 0,-1 0 0,0 0 0,0 0 0,1 0 0,-1-1 0,0 1 0,0 0 0,1-1 0,-1 1 0,0 0-1,0-1 1,1 1 0,-1-1 0,1 1 0,-1-1 0,0 1 0,1-1 0,-1 0 0,1 1 0,-1-1 0,1 0 0,0 1 0,-1-1 0,1 0 0,0 0 0,-1 1-1,1-1 1,0 0 0,0 0 0,-1 1 0,1-1 0,0 0 0,0 0 0,0 0 0,0 1 0,0-1 0,1 0 0,-1 0 0,0 0 0,1-1 0,-1-4 13,0-1 0,1 1 1,0 0-1,0 0 0,1-1 1,4-10-1,4 0-39,1 1 0,0 0-1,1 1 1,1 0 0,28-26-1,86-59-342,-73 59 196,-44 34 122,4-5 11,0 2-1,1 0 0,22-11 1,-37 21 20,1-1 0,-1 1 0,1 0 1,-1 0-1,1 0 0,-1 0 0,1 0 1,0 0-1,-1 0 0,1 0 0,-1 0 0,1 0 1,-1 0-1,1 0 0,-1 0 0,1 1 1,-1-1-1,1 0 0,-1 0 0,1 1 1,-1-1-1,1 0 0,-1 0 0,1 1 1,-1-1-1,1 1 0,-1-1 0,0 0 0,1 1 1,-1-1-1,0 1 0,1-1 0,-1 1 1,0-1-1,1 1 0,3 3 164,0-17-34,-3 12-121,-1-1 0,1 1 1,-1 0-1,0-1 0,1 1 0,-1 0 1,0-1-1,0 1 0,0-1 0,0 1 1,0 0-1,-1-1 0,1 1 1,0 0-1,-1-1 0,1 1 0,-1 0 1,1 0-1,-1-1 0,1 1 0,-1 0 1,0 0-1,0 0 0,0 0 1,-1-2-1,1 2-4,-1 1 0,0-1 0,0 0 0,1 1 0,-1-1 0,0 1 1,0-1-1,0 1 0,0 0 0,0 0 0,0 0 0,1 0 0,-1 0 0,0 0 0,0 0 0,-2 1 1,-2 1-7,0-1 1,0 1-1,0 0 1,0 1-1,0 0 1,0-1-1,1 2 1,-1-1-1,1 1 1,-8 6-1,2 3-2,1 0-1,0 1 0,0 0 0,-9 20 0,17-30 3,-1 1 0,1-1 0,1 1 0,-1-1 0,1 1-1,-1-1 1,1 1 0,1 0 0,-1 0 0,1-1-1,0 1 1,0 0 0,0 0 0,0 0 0,1 0 0,0-1-1,0 1 1,0 0 0,4 7 0,-3-9 5,0 0 0,1-1 0,-1 1 1,1-1-1,-1 0 0,1 0 0,0 0 1,0 0-1,0 0 0,0-1 0,0 1 1,0-1-1,0 0 0,4 1 0,-3-1 1,-1 0-1,-1 0 0,1 0 1,0 0-1,0 1 1,0-1-1,-1 1 0,1 0 1,-1 0-1,1 0 0,-1 0 1,1 0-1,2 4 0,-5-5-4,0 0 0,0 0 0,0 0 0,0 0 0,0 0 0,0 0 0,0 0 0,0 0 0,0-1 0,-1 1 0,1 0 0,0 0 0,-1 0 0,1 0 0,-1-1 0,1 1 0,-1 0 0,1 0 0,-1-1 0,1 1 0,-1 0 0,0-1 0,1 1 0,-1-1 0,-1 2 0,-21 14-1,22-15 0,-215 143 108,216-145-106,0 1 1,0 0-1,0 0 0,0 0 0,0 0 0,0 0 1,0-1-1,0 1 0,0 0 0,0 0 1,0 0-1,0 0 0,0 0 0,0 0 1,0 0-1,0-1 0,0 1 0,-1 0 0,1 0 1,0 0-1,0 0 0,0 0 0,0 0 1,0 0-1,0 0 0,0-1 0,0 1 1,-1 0-1,1 0 0,0 0 0,0 0 0,0 0 1,0 0-1,0 0 0,0 0 0,0 0 1,-1 0-1,1 0 0,0 0 0,0 0 1,0 0-1,0 0 0,0 0 0,0 0 0,-1 0 1,1 0-1,0 0 0,0 0 0,0 0 1,0 0-1,0 0 0,0 0 0,-1 0 1,1 0-1,0 1 0,0-1 0,0 0 0,0 0 1,0 0-1,0 0 0,0 0 0,0 0 1,0 0-1,-1 0 0,1 0 0,0 1 1,0-1-1,7-16 0,15-15-33,-14 23 38,1 0-1,1 1 1,-1 0-1,1 1 0,0 0 1,1 1-1,0 0 0,19-6 1,10-1 13,48-7 1,15-4-16,-61 10 23,63-29 1,-91 36-16,0-2 0,-1 1 1,0-2-1,-1 1 0,1-2 0,-2 0 0,1 0 0,10-14 0,-20 21-2,0 1 0,0-1 0,0 1 0,-1-1 0,1 1 0,-1-1 0,1 0 0,-1 0 0,0 0 0,0 0 0,-1 0 0,1 0 0,-1 0 0,1-5 0,-1 6 3,0 0 1,-1 0 0,1 0-1,-1 0 1,1 0 0,-1 0-1,0 1 1,0-1-1,0 0 1,0 0 0,0 1-1,0-1 1,0 1-1,0-1 1,-1 1 0,1-1-1,-3-1 1,-1 0 2,0 0 0,1 1 1,-1 0-1,0 0 0,0 0 0,0 0 1,-1 1-1,1-1 0,0 1 0,-1 1 1,1-1-1,0 1 0,-1 0 0,-10 1 1,4 1-18,0 1 1,0 0-1,0 0 1,0 1-1,1 1 1,-1 0-1,1 1 1,1 0 0,-1 0-1,-12 11 1,20-15 12,0 0 0,0 1 1,1-1-1,-1 1 0,1 0 1,-1 0-1,1 0 1,0 0-1,0 0 0,0 0 1,1 1-1,-1-1 0,1 0 1,0 1-1,0-1 0,0 1 1,0 0-1,1-1 0,-1 1 1,1 0-1,0-1 1,0 1-1,0 0 0,1-1 1,-1 1-1,1 0 0,0-1 1,0 1-1,0-1 0,0 1 1,1-1-1,0 0 0,-1 0 1,1 1-1,0-1 1,1 0-1,4 5 0,0 1 109,1-1-1,0 0 0,0 0 0,1 0 1,0-1-1,0-1 0,1 0 1,0 0-1,0 0 0,0-2 1,1 1-1,12 3 0,-7-4-11,0-1-1,0 0 1,0-1-1,0-1 1,1-1-1,-1 0 1,31-5 0,-18 0-59,-1-2 1,0-1 0,0-1 0,-1-2 0,0 0 0,-1-2 0,0-1-1,-1-1 1,28-22 0,-43 30-40,-2 0 0,1-1 0,-1 0 1,0 0-1,-1-1 0,0 0 0,0 0 0,-1-1 0,0 0 0,-1 0 0,7-18 0,-10 22-7,-1 1 0,0-1 0,0 1 0,0-1 0,-1 0 0,0 1 0,0-1 0,0 0 0,-1 1 0,0-1 0,0 1 0,-1-1 0,1 1 0,-1-1 0,0 1 0,0 0 0,-1 0 0,0 0-1,0 0 1,0 0 0,0 1 0,-1-1 0,0 1 0,0 0 0,-4-4 0,-2 1-7,1 0 0,-2 0 0,1 0 0,-1 2-1,0-1 1,0 1 0,0 1 0,-1 0 0,-21-4 0,28 7-3,0 0 1,0 0-1,0 1 1,-1 0-1,1 0 1,0 0-1,0 1 1,0 0-1,0 0 1,-1 0-1,-5 3 1,8-3 1,0 0 1,1 1 0,-1 0-1,1-1 1,-1 1-1,1 0 1,0 0 0,0 1-1,0-1 1,0 0-1,0 1 1,1-1 0,-1 1-1,1-1 1,-1 1-1,1 0 1,0 0 0,0 0-1,0-1 1,-1 7 0,2-4 0,-1 0 0,1 0 0,0 0 0,0 0 0,0 0 0,1 0 0,0 0 0,0 0 1,0 0-1,0-1 0,1 1 0,0 0 0,0-1 0,3 6 0,5 6-9,1 1 0,19 20 0,-21-27 0,-1 0-1,0 1 1,0 0 0,-1 0 0,11 25 0,-17-33 5,0 0-1,0 0 1,0 1 0,0-1 0,-1 1 0,0-1-1,1 0 1,-1 1 0,0-1 0,-1 1-1,1-1 1,0 0 0,-1 1 0,0-1 0,0 0-1,0 1 1,0-1 0,-1 0 0,1 0-1,-3 3 1,1-2 22,-1 1 1,0-1-1,0 0 0,0 0 0,-1-1 0,1 0 0,-1 1 1,0-1-1,0-1 0,0 1 0,-7 2 0,-14 3-440,-1 0 0,0-2 0,0-1-1,-28 2 1,40-6-324,12 0 304,0-1-1,0 0 1,0 1-1,0 0 1,1 0 0,-1 0-1,0 0 1,0 0 0,1 1-1,-1-1 1,1 1-1,0-1 1,-1 1 0,1 0-1,-3 3 1,5-5 283,0 1 1,-1-1-1,1 1 1,0-1-1,-1 1 1,1-1-1,0 1 1,0-1-1,0 1 1,0-1-1,0 1 1,0-1 0,-1 1-1,1-1 1,0 1-1,0 0 1,1-1-1,-1 1 1,0-1-1,0 1 1,0-1-1,0 1 1,0-1-1,1 1 1,-1-1-1,0 1 1,0-1-1,1 1 1,-1 0-1,2 0-22,0 1 0,0-1 0,-1 1 0,1-1 0,0 0 0,0 0 0,0 0 0,0 0 0,1 0 0,-1 0 0,4 0 0,15 4-232,1-1-1,-1-1 1,1-1 0,0-1-1,0-1 1,24-3-1,134-25 1515,-153 23-831,69-14 1086,80-13 3037,-197 44-3540,-23 5-4007,1-8-1166,20-10 1987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03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0 256,'24'30'345,"2"-1"-1,2-1 1,0-1-1,2-2 1,0-1-1,60 35 1,-56-41-207,-1 0 1,0 2 0,-1 1 0,-2 2-1,0 1 1,29 31 0,13 19 183,111 88 0,94 47 806,-232-176-1031,161 146 166,-114-93 415,-16-31 368,-79-59-918,1 0 1,0 1-1,0-1 1,1 0-1,-1 0 1,1-1-1,0 1 0,0 0 1,0 0-1,0-1 1,1-4-1,-4-54 12,5 58-131,-1-1 1,1 0-1,0 1 1,0-1-1,1 0 1,0 1-1,-1 0 1,4-6-1,6-19-26,-11 30-24,0-1 1,0 1-1,0-1 1,0 1-1,0-1 1,0 1 0,0-1-1,-1 1 1,1-1-1,0 1 1,0-1 0,0 1-1,-1-1 1,1 1-1,0 0 1,-1-1 0,1 1-1,0-1 1,-1 1-1,1 0 1,-1 0-1,1-1 1,0 1 0,-1 0-1,1-1 1,-1 1-1,1 0 1,-1 0 0,1 0-1,-1 0 1,1 0-1,-1-1 1,1 1 0,-1 0-1,1 0 1,-1 0-1,1 0 1,-1 0-1,1 1 1,-1-1 0,1 0-1,-2 0 1,-36 2-2530,13 0-433,12-7 1194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04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43 180,'-39'-43'6213,"55"93"-5091,21 52-282,41 190 0,24 177 191,-36 7 698,-18-71-84,0 10-88,-37-355-1145,-11-60-398,5-27-1867,-4 3 79,-2 0-1,0 1 1,-2-1 0,0 1 0,-10-31-1,0 2-453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06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279 360 956,'-6'-22'1910,"2"13"-1191,1 0 1,1 0 0,0-1 0,-1-13 0,3 22-681,0 0 1,0 0 0,1 1 0,-1-1 0,0 0 0,1 0 0,-1 0-1,1 0 1,-1 0 0,1 0 0,-1 1 0,1-1 0,-1 0 0,1 0 0,0 1-1,0-1 1,-1 1 0,1-1 0,0 0 0,0 1 0,0 0 0,0-1-1,-1 1 1,1-1 0,0 1 0,0 0 0,0 0 0,0-1 0,0 1-1,0 0 1,0 0 0,0 0 0,0 0 0,0 0 0,0 0 0,0 0-1,2 1 1,45 7-145,-38-6 186,28 3-72,0-3-1,0 0 0,64-8 0,-10 1-1,588-61-35,-187 10-3,638-31 164,-431 76-184,-649 10 84,0-2 0,96-17-1,21-3 24,-161 23-50,0 0 0,-1 0 0,1 1 1,0 0-1,-1 0 0,1 1 0,-1 0 0,1 0 0,-1 0 0,0 1 0,0 0 1,0 0-1,0 1 0,0 0 0,-1 0 0,7 6 0,-2-1 34,-1 1 0,0 0 0,-1 0 1,1 1-1,-2 0 0,0 1 0,8 17 0,-9-16-7,-2 0-1,1 1 1,-2 0 0,0-1-1,0 1 1,-1 0 0,-1 1 0,-1 15-1,-2 19 85,-10 51 1,1-4 20,4 22 105,14 189 0,0-230-146,4-2 0,3 1 0,37 112 0,-24-110 2,99 336 1064,-69-206-406,18 83-139,-2 98 391,-71-380-903,1 0 0,0 0 1,0 0-1,1 0 0,0-1 0,0 0 0,1 0 1,0 0-1,11 13 0,5 1 131,38 34-1,8 8-110,-67-64-124,1 1 0,-1 0 0,0-1 0,1 1 0,-1 0 0,0 0 0,1-1 0,-1 1 0,0 0 0,0 0 0,0 0 0,1 0 0,-1-1-1,0 1 1,0 0 0,0 0 0,-1 0 0,1-1 0,0 1 0,0 0 0,0 0 0,-1 0 0,1-1 0,0 1 0,-1 0 0,1 0 0,0-1-1,-1 1 1,1 0 0,-1-1 0,1 1 0,-1 0 0,0-1 0,1 1 0,-1-1 0,0 1 0,1-1 0,-1 1 0,0-1 0,1 0 0,-1 1-1,0-1 1,0 0 0,0 0 0,1 1 0,-3-1 0,-43 16 39,41-15-34,-25 6-8,-1-1-1,0-2 1,0-1-1,0-1 1,0-2-1,0-1 1,-34-6 0,-222-52-50,133 24 42,-444-59 69,480 84-50,-2 5 0,1 5 0,-128 18 0,155-1-23,0 4 0,-88 32 0,-117 27 10,-84-7-19,298-62 30,-1-4-1,-87-4 0,156-4-5,1-1 0,-1 0 0,1-2 0,0 1 0,0-2 0,-25-11 0,26 10 0,0 1 0,-1 0 0,1 1 0,-1 0 0,0 1 0,0 1 0,-26-2 0,-16 9-24,0 3 0,-79 22 1,71-15 4,93-25-39,-22 6 67,1 1-1,0 1 1,0-1 0,0 2-1,0-1 1,9 0-1,-26 3-17,0 1-1,0 0 0,1 0 0,-1 1 1,-14 6-1,-23 7 18,27-12 20,-58 11-61,71-15 62,1 1 0,-1-1 0,0 0 1,1 0-1,-1 0 0,1-1 0,-1 0 0,1 0 0,-1 0 1,-9-5-1,14 5-9,0 1 0,0-1 1,0 0-1,1 0 0,-1 0 1,0 0-1,1 0 0,-1 0 0,0 0 1,1 0-1,0 0 0,-1 0 1,1 0-1,0 0 0,-1 0 1,1-1-1,0 1 0,0 0 0,0 0 1,0 0-1,0 0 0,0-1 1,0 1-1,0 0 0,1 0 1,-1 0-1,0 0 0,1 0 0,-1 0 1,1 0-1,-1 0 0,1 0 1,-1 0-1,2-2 0,4-15 99,-7-1 136,3 8-251,-1 0 0,0-1 0,-1 1 0,0-1 0,-1 1 0,0 0 0,-1-1 0,0 1 0,-1 0 0,0 0 0,-1 0 0,-9-18 0,4 12 1,-2 0 0,-1 1-1,0 0 1,0 1 0,-2 0 0,-22-19-1,29 27-10,0 1 0,0-1-1,1-1 1,0 0 0,0 1 0,1-2-1,0 1 1,-5-12 0,3 0-7,0 0-1,-5-37 1,0 12 15,-2 0 1,-21-47-1,22 63-2,2-1 0,0 0 0,2 0-1,1-1 1,2 0 0,-5-56 0,9 40-3,-2 0-1,-2 1 0,-2 0 1,-2 0-1,-24-65 0,-38-189-19,68 281 2,-1-15 4,2 1 0,1-57 0,2 62 28,-1 12-2,0 0 1,-2 0-1,-5-19 0,-4-26 5,-8-82-18,9 77-8,-4-113-1,16 135 10,-2-1 0,-3 1-1,-1 0 1,-16-66 0,10 64-8,-7-72 0,-7-27-39,25 144 30,0 0 1,0 0 0,0 0-1,0 0 1,0-1-1,-1 1 1,1 0 0,-1 0-1,1 0 1,-1 0 0,1 0-1,-1 0 1,1 0 0,-1 0-1,0 1 1,1-1 0,-1 0-1,0 0 1,0 0 0,0 1-1,0-1 1,0 0 0,1 1-1,-1-1 1,0 1-1,-1-1 1,1 1 0,0 0-1,-1-1 1,0 1-70,0 1 0,0-1-1,0 1 1,0 0 0,1-1 0,-1 1 0,0 0-1,0 0 1,1 0 0,-1 0 0,1 1 0,-1-1 0,1 0-1,-1 1 1,0 1 0,-5 5-516,0 0 1,1 1-1,0 0 1,0 0-1,-5 13 0,5-6-663,0 0-1,1 0 0,0 1 0,2 0 0,0 0 1,-1 19-1,5-4-986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0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342 776 1200,'2'-4'358,"11"-24"923,0-1 0,-2-1 0,-2 0 0,7-35 0,-16 64-1263,1 1 0,-1-1-1,0 1 1,0-1-1,0 0 1,0 1 0,0-1-1,0 1 1,0-1-1,0 1 1,0-1 0,-1 0-1,1 1 1,0-1-1,0 1 1,0-1 0,-1 1-1,1-1 1,0 1-1,-1-1 1,1 1 0,0-1-1,-1 1 1,1-1 0,-1 1-1,1 0 1,-1-1-1,1 1 1,0 0 0,-1-1-1,1 1 1,-1 0-1,0-1 1,-26 1 170,-25 15-114,51-15-64,-37 14 199,0 2-1,-65 39 1,91-48-155,1 0 0,0 1 0,1 0 0,0 1 0,0 0-1,1 0 1,0 1 0,1 0 0,0 1 0,0 0 0,1 0 0,-10 24 0,15-31-52,0 0 1,1 0-1,0 0 1,0 0-1,0 1 0,1-1 1,-1 0-1,1 0 1,0 1-1,0-1 0,1 0 1,-1 0-1,1 1 1,0-1-1,0 0 1,0 0-1,1 0 0,-1 0 1,1 0-1,3 5 1,-1-4-14,0 0 1,1 0-1,0-1 1,0 0 0,0 0-1,0 0 1,0 0-1,1-1 1,0 0-1,-1 0 1,1 0 0,7 1-1,13 4-217,0-2-1,0-1 0,1-1 1,-1-2-1,37 0 0,-4-2-1585,88-13 0,-123 9 1290,0-1 1,0-1-1,0-1 1,-1 0-1,0-2 0,30-17 1,-49 24 589,-1 0 0,0 0 0,0 0 0,0-1 1,0 1-1,0-1 0,-1 0 0,1 1 0,-1-1 0,0-1 0,0 1 1,0 0-1,0 0 0,0-1 0,-1 1 0,1-1 0,0-5 0,-1 3 126,0 0-1,-1 0 0,0 0 0,0 0 0,0 0 0,-1 0 0,1 0 0,-2 0 0,1 1 0,-3-8 0,-2-3 271,-1 0-1,-1 1 0,0-1 1,-1 2-1,-1-1 0,-20-22 1,30 36-453,0 1 0,0-1 1,-1 1-1,1-1 0,-1 1 1,1-1-1,0 1 0,-1-1 0,1 1 1,-1 0-1,1-1 0,-1 1 1,1 0-1,-1-1 0,1 1 0,-1 0 1,1 0-1,-1-1 0,0 1 1,1 0-1,-1 0 0,1 0 1,-1 0-1,0 0 0,1 0 0,-1 0 1,1 0-1,-1 0 0,0 0 1,1 0-1,-1 0 0,1 0 1,-1 1-1,0-1 0,1 0 0,-1 0 1,0 1-1,-11 24 45,10-17-61,1 0 1,0 1-1,0-1 1,1 1-1,1 10 1,0-11 7,1 0-1,1-1 1,-1 1 0,1-1 0,0 1-1,1-1 1,0 0 0,0-1 0,0 1-1,1-1 1,0 1 0,0-1 0,1-1-1,0 1 1,0-1 0,0 0 0,0 0-1,1-1 1,0 0 0,0 0 0,0 0 0,0-1-1,1 0 1,-1-1 0,1 0 0,-1 0-1,1 0 1,0-1 0,0 0 0,0-1-1,0 0 1,0 0 0,0 0 0,10-3-1,-7 2 4,-2 0-3,0 1 0,1-2 0,-1 1-1,0-1 1,0 0 0,0-1 0,-1 0 0,1-1-1,-1 0 1,1 0 0,8-6 0,-16 8-1,0 1 0,0 0 0,0-1 0,0 1 0,0-1 1,-1 1-1,1-1 0,-1 0 0,1 1 0,-1-1 0,1 1 0,-1-1 1,0 0-1,0 1 0,0-1 0,0 0 0,0 1 0,0-1 0,0 0 0,-1 1 1,1-1-1,-1 0 0,1 1 0,-1-1 0,0 1 0,1-1 0,-1 1 1,0-1-1,0 1 0,0 0 0,0-1 0,0 1 0,0 0 0,0 0 1,-1 0-1,1 0 0,0 0 0,-3-2 0,-6-5-1,-1 0 0,0 0 0,-17-8 0,24 14-2,3 1-14,-45-21-11,45 22-20,-1-1 0,1 0 0,0 0 0,-1 1 0,1-1 0,-1 1 0,1 0 0,-1-1 0,1 1 0,-1 0 0,1 0 0,-1 0 0,1 0 0,-1 0 0,1 0 0,-1 0 0,1 0 1,-1 1-1,1-1 0,0 0 0,-1 1 0,1 0 0,-1-1 0,1 1 0,0 0 0,-1-1 0,1 1 0,-1 1 0,1-1-24,1 0-1,0 0 1,0-1 0,-1 1 0,1 0 0,0 0 0,0-1 0,0 1 0,0 0 0,0 0 0,0 0 0,0-1 0,0 1 0,0 0 0,1 0-1,-1-1 1,0 1 0,0 0 0,1 0 0,-1-1 0,1 1 0,-1 0 0,0-1 0,1 1 0,-1-1 0,1 1 0,-1 0 0,1-1 0,0 1-1,-1-1 1,1 0 0,-1 1 0,1-1 0,0 1 0,-1-1 0,1 0 0,0 1 0,0-1 0,-1 0 0,1 0 0,0 0 0,0 0-1,1 1 1,35 5-1807,-17-6 1661,1-1 1,0 0-1,-1-1 0,27-7 0,-40 7 571,1-1-1,-1 0 0,0 0 0,0 0 1,0-1-1,0 0 0,-1 0 0,0-1 1,0 1-1,0-1 0,0-1 0,-1 1 1,0-1-1,8-11 0,-13 17-346,0-1 0,0 1 0,0 0-1,0 0 1,0 0 0,0-1 0,0 1-1,1 0 1,-1 0 0,0 0 0,0-1 0,0 1-1,0 0 1,0 0 0,0 0 0,0 0 0,0-1-1,1 1 1,-1 0 0,0 0 0,0 0-1,0 0 1,0 0 0,0-1 0,1 1 0,-1 0-1,0 0 1,0 0 0,0 0 0,1 0 0,-1 0-1,0 0 1,0 0 0,0 0 0,1 0-1,-1 0 1,0 0 0,0 0 0,0 0 0,1 0-1,-1 0 1,0 0 0,0 0 0,0 0 0,1 0-1,-1 0 1,0 0 0,0 0 0,0 0-1,0 0 1,1 0 0,-1 1 0,0-1 0,0 0-1,0 0 1,0 0 0,1 0 0,-1 0 0,0 1-1,0-1 1,0 0 0,5 21 514,-5-17-472,0 0 1,1 0-1,-1 0 1,1-1-1,0 1 0,0 0 1,1 0-1,-1-1 0,1 1 1,-1-1-1,1 1 1,0-1-1,1 0 0,-1 0 1,0 0-1,1 0 0,3 3 1,-2-4-50,0 0 0,0 0 1,0-1-1,0 0 0,0 0 1,0 0-1,1 0 1,-1 0-1,0-1 0,0 0 1,1 0-1,-1 0 0,0 0 1,0-1-1,1 0 0,-1 0 1,0 0-1,0 0 0,0-1 1,0 1-1,0-1 1,0 0-1,-1 0 0,1-1 1,-1 1-1,1-1 0,4-4 1,-1 0-2,-1 0 1,0 0-1,0-1 1,-1 1-1,0-1 1,0-1-1,-1 1 1,0-1-1,-1 1 1,1-1-1,2-13 1,-3 10 31,0-1 0,-1 1 0,0-1 1,-1 0-1,0 1 0,-1-1 0,-1 0 1,-2-15-1,-2 23 148,-3 13-101,-3 16-32,10-18-41,1-1 1,0 0-1,0 1 1,0-1-1,1 0 1,-1 0-1,1 1 1,1-1-1,-1 0 1,1 0-1,0 0 0,0 0 1,0-1-1,1 1 1,0 0-1,-1-1 1,2 0-1,-1 0 1,6 6-1,-3-4 12,1-1-1,-1-1 1,1 1-1,0-1 1,1 0 0,-1 0-1,1-1 1,-1 0-1,1-1 1,0 0-1,16 3 1,-13-4 4,0 0 1,0 0-1,1-1 1,-1-1-1,0 0 1,0 0-1,0-1 1,20-6-1,-25 6-14,1-1-1,-1 1 1,1-1 0,-1-1-1,0 1 1,0-1-1,-1 0 1,1 0-1,-1-1 1,0 0 0,0 0-1,0 0 1,-1 0-1,5-7 1,-7 8-6,-1 0-1,1 0 1,-1-1 0,0 1-1,0 0 1,0 0 0,-1-1 0,0 1-1,1 0 1,-1 0 0,-1-1 0,1 1-1,-1 0 1,0 0 0,0-1 0,0 1-1,0 0 1,-1 0 0,1 0-1,-1 0 1,0 0 0,0 1 0,-1-1-1,1 1 1,-1-1 0,0 1 0,0 0-1,-4-3 1,4 2 0,-1 0-1,1 1 1,-1-1 0,0 1-1,0 0 1,0 0-1,-1 1 1,1-1 0,-1 1-1,0 0 1,1 0 0,-1 1-1,0-1 1,0 1-1,0 0 1,0 0 0,0 1-1,0 0 1,0-1 0,0 2-1,0-1 1,0 1 0,-10 1-1,14-1 1,1-1 0,-1 0 0,1 0-1,-1 0 1,1 0 0,-1 0 0,0 1 0,1-1-1,-1 0 1,1 0 0,-1 1 0,1-1 0,-1 0 0,1 1-1,-1-1 1,1 0 0,0 1 0,-1-1 0,1 1-1,-1-1 1,1 1 0,0-1 0,0 1 0,-1-1-1,1 1 1,0-1 0,0 1 0,0 0 0,-1-1 0,1 1-1,0 0 1,14 11 19,27 0 8,-20-12-26,-1-1 0,0-1 0,0-1 1,0 0-1,-1-2 0,1 0 0,-1-2 0,0 0 0,0-1 0,-1 0 0,0-2 0,-1 0 1,0-1-1,0-1 0,-2 0 0,1-1 0,18-21 0,-28 27-3,23-24 1,-27 29 3,-3 5 0,-15 17 5,7-8-3,0 1-1,1 0 0,0 0 1,-9 24-1,16-34-1,0 0 0,0 0 0,0 0 0,1 0 0,-1 0-1,1 0 1,-1 1 0,1-1 0,0 0 0,0 0 0,1 0 0,-1 0-1,1 4 1,0-6 0,0 1 1,0-1-1,0 1 0,0-1 0,0 1 0,0-1 0,0 0 0,0 0 0,1 0 1,-1 1-1,0-1 0,1 0 0,-1-1 0,1 1 0,-1 0 0,1 0 1,-1-1-1,1 1 0,0-1 0,-1 1 0,1-1 0,0 1 0,-1-1 0,1 0 1,0 0-1,1 0 0,5 0 1,0-1-1,0 0 1,0 0 0,-1-1-1,1 0 1,0 0 0,-1 0-1,0-1 1,1 0 0,-1-1-1,-1 0 1,1 0 0,0 0-1,-1-1 1,0 0 0,0 0 0,7-8-1,-3 2-6,-1 1 1,0-1-1,0-1 0,-2 1 0,1-1 1,-1-1-1,-1 1 0,9-26 0,-13 10-4,-2 25 7,0-1 0,0 0 0,1 1 0,-1-1 0,1 1-1,0-1 1,-1 1 0,4-7 0,-3 10 1,1 0 0,0 1 0,-1-1 0,1 1 0,-1-1 0,0 1 0,1 0-1,-1 0 1,1-1 0,-1 1 0,0 0 0,1 0 0,-1 0 0,0 0 0,0 0 0,0 1 0,0-1 0,1 2 0,0-1-1,15 15-3,0 1 0,-2 1 0,0 0 0,-1 1 0,-1 1 0,14 28 0,-21-36 7,-1 0-1,-1 0 1,0 0-1,-1 1 1,0-1-1,-1 1 1,-1 0-1,0-1 1,0 1 0,-2 0-1,0 0 1,-4 24-1,1-23 3,1 0 1,-12 27-1,13-38 0,1 0 1,-1 0-1,0-1 1,-1 1 0,1 0-1,0-1 1,-1 0-1,0 0 1,0 0-1,0 0 1,0 0 0,0 0-1,-1-1 1,1 0-1,-8 4 1,11-6-6,0 0 1,-1 1-1,1-1 1,0 0-1,-1 0 1,1 0-1,0 0 1,-1 1-1,1-1 0,-1 0 1,1 0-1,0 0 1,-1 0-1,1 0 1,0 0-1,-1 0 1,1 0-1,0 0 1,-1 0-1,1 0 0,-1 0 1,1-1-1,0 1 1,-1 0-1,1 0 1,0 0-1,-1 0 1,1 0-1,0-1 1,0 1-1,-1 0 0,1 0 1,0-1-1,-1 1 1,1 0-1,0-1 1,0 1-1,0 0 1,-1 0-1,1-1 1,0 0-1,1-19 27,14-20 7,6 7-70,1 0 0,2 2 0,1 1 1,2 1-1,47-41 0,-40 39-18,-1-1-1,-2-2 1,41-57 0,-64 80 6,-1-1 0,0-1 0,-1 1 1,0-1-1,-1 0 0,6-25 0,-10 33 55,0 0-1,0 0 0,-1 0 0,0 0 1,0 0-1,0 0 0,-1 1 1,1-1-1,-1 0 0,0 0 0,-1 0 1,1 1-1,-1-1 0,0 0 0,0 1 1,0 0-1,-1-1 0,1 1 1,-1 0-1,0 0 0,0 1 0,-7-7 1,9 9 2,0-1 0,-1 0 0,1 1 0,-1-1 0,1 1 0,-1 0-1,0 0 1,1 0 0,-1 0 0,0 0 0,0 0 0,0 0 0,0 0 0,-3-1 0,4 4-8,0 0 0,1 0 0,-1-1 1,1 1-1,0 0 0,-1 0 0,1-1 0,0 1 0,0 0 0,0 0 0,0-1 0,1 1 0,-1 0 0,0 0 1,1-1-1,-1 1 0,2 2 0,80 345 411,16 100-311,-98-447-103,3 34 55,-9-28-14,-7-21-30,-8-19-14,2-1-1,2-1 1,1 0 0,1-1-1,-19-72 1,32 99 8,-1 0 1,1-1-1,1 1 0,0-1 1,0 0-1,1 1 1,0-1-1,0 0 0,1 1 1,0-1-1,1 1 1,0-1-1,0 1 0,4-11 1,-2 12-3,0 1 1,0 0-1,0 0 1,1 0-1,-1 1 1,1-1-1,1 1 1,-1 0-1,1 1 0,0-1 1,0 1-1,0 0 1,1 1-1,-1-1 1,1 1-1,0 1 1,8-3-1,-1 1 2,0 0-1,1 1 1,0 1-1,0 0 0,0 2 1,-1-1-1,1 2 1,0 0-1,0 0 1,0 1-1,26 8 0,-32-7 0,0 0 0,0 0-1,0 1 1,0 0 0,-1 1-1,0 0 1,0 0 0,0 1-1,0 0 1,-1 0 0,0 1-1,0 0 1,-1 0 0,0 0 0,0 1-1,0 0 1,-1 0 0,-1 1-1,5 10 1,-8-16 0,0 0 0,0 0 0,-1 0-1,0 0 1,1 0 0,-1 0 0,0 0 0,-1 0 0,1 0 0,0 0 0,-1-1-1,0 1 1,1 0 0,-1 0 0,0 0 0,0-1 0,-1 1 0,1 0 0,-1-1-1,1 1 1,-1-1 0,0 0 0,0 1 0,0-1 0,0 0 0,0 0 0,0 0 0,-1-1-1,1 1 1,-6 2 0,-7 5-8,-1 0-1,0-2 1,-31 11-1,35-14-20,-10 2-66,17-5-13,1-1 1,0 1-1,0 1 0,0-1 0,1 0 0,-1 1 1,-6 3-1,40-1-2981,16-12 349,-14 2 1192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8.2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45 996,'-1'1'205,"-1"1"1,1-1-1,-1 0 0,1 1 1,-1-1-1,1 1 0,0 0 1,0 0-1,0-1 0,0 1 1,0 0-1,0 0 0,0 0 1,1 0-1,-1 0 0,1 0 1,-1 0-1,1 0 0,0 0 1,0 0-1,0 0 0,0 0 1,0 0-1,0 0 0,0 0 1,1 0-1,-1 0 0,1 0 1,0 0-1,0 0 0,-1 0 1,1 0-1,0 0 0,2 1 1,-2-2-148,0 1 1,0-1-1,1 0 1,-1 0-1,0 0 1,1-1 0,-1 1-1,1 0 1,-1-1-1,1 1 1,-1 0 0,1-1-1,0 0 1,-1 1-1,1-1 1,0 0-1,-1 0 1,1 0 0,0 0-1,-1 0 1,1 0-1,-1-1 1,1 1 0,0 0-1,-1-1 1,1 1-1,-1-1 1,1 0-1,-1 1 1,1-1 0,-1 0-1,1 0 1,-1 0-1,0 0 1,0 0-1,1 0 1,-1-1 0,0 1-1,0 0 1,0-1-1,1-2 1,0 2-33,0 0 0,-1 0 1,1 0-1,0-1 0,-1 1 0,0-1 0,0 1 1,0-1-1,0 0 0,0 1 0,0-1 0,0 0 1,-1 0-1,0 1 0,1-1 0,-1 0 1,0 0-1,0 0 0,-1 1 0,1-1 0,-1 0 1,1 0-1,-1 1 0,0-1 0,0 0 0,0 1 1,0-1-1,-2-2 0,1 3-19,1 0 0,-1 0 0,0 0 1,0 0-1,0 1 0,0-1 0,0 1 0,0-1 1,0 1-1,-1 0 0,1 0 0,0 0 0,-1 0 0,1 0 1,-1 1-1,1-1 0,-1 1 0,1-1 0,-1 1 0,1 0 1,-1 0-1,1 0 0,-1 0 0,1 1 0,-1-1 0,1 1 1,-1 0-1,1-1 0,-1 1 0,1 0 0,-3 2 0,4-3-34,0 1 0,0-1 1,0 1-1,0-1 0,0 1 0,0 0 0,0-1 0,0 1 0,0 0 0,0 0 0,1 0 0,-1-1 0,0 1 0,1 0 0,-1 0 0,1 0 0,-1 0 0,1 0 0,-1 0 0,1 0 0,0 0 0,-1 1 0,1-1 0,0 0 0,0 0 0,0 2 1,7 28-3245,-3-17 120,-1-5 852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10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288 336 112,'3'-9'359,"0"0"0,-1-1-1,0 1 1,-1 0 0,0-1 0,-1 1-1,0 0 1,0-1 0,-1 1 0,0-1-1,-1 1 1,0 0 0,0 0 0,-1 0-1,0 0 1,0 0 0,-6-8 0,7 12-306,-1 0 0,0 0 1,0 0-1,0 1 0,0-1 1,-1 1-1,0 0 0,0 0 1,0 0-1,0 1 0,-1-1 1,1 1-1,-1 0 0,0 0 1,0 1-1,0-1 1,0 1-1,0 0 0,-1 1 1,1-1-1,0 1 0,-1 0 1,0 1-1,1-1 0,-1 1 1,1 0-1,-1 0 0,0 1 1,-10 1-1,9 0-51,1 1 0,-1-1-1,0 1 1,0 0 0,1 0 0,0 1-1,0 0 1,0 0 0,0 0 0,0 1-1,1 0 1,0 0 0,0 1 0,1-1-1,-1 1 1,1 0 0,0 0 0,1 0-1,-1 1 1,1-1 0,0 1 0,1 0-1,0 0 1,0 0 0,0 0 0,1 0-1,0 0 1,1 0 0,-1 1 0,1-1-1,1 0 1,-1 0 0,1 0 0,1 1-1,-1-1 1,1 0 0,0 0 0,1-1-1,0 1 1,0 0 0,0-1 0,1 0-1,0 0 1,5 7 0,-6-9-2,1-1 0,0 1 0,-1-1 0,1 1 1,0-1-1,1-1 0,-1 1 0,1-1 0,-1 1 0,1-1 1,0 0-1,-1-1 0,1 1 0,10 0 0,-5-1-1,-1 0 1,0-1-1,1 0 0,-1-1 0,0 0 0,1-1 1,14-4-1,-3-1-11,0-2 1,0 0-1,-1-1 1,0 0 0,-1-2-1,18-14 1,-28 18 3,0 0 0,-1 0 1,0-1-1,-1 0 0,8-11 0,-7 8 24,1 0-1,1 1 0,12-12 0,-19 24-14,-1 0-1,0 0 0,1 0 0,-1 0 0,0 1 0,0-1 0,1 1 0,-1 0 0,0 0 1,-1 0-1,1 0 0,0 0 0,1 3 0,0-2 0,5 2-9,-1 1 0,1-2 0,0 1 0,0-1 0,0 0 0,1 0 0,-1-1 0,1 0 0,0-1 0,0 0 0,0-1 0,0 1 0,0-2 0,0 1 0,1-1 0,-1-1 0,0 1 0,0-2 0,13-2 0,-11 2-17,-1-1 0,0 0 0,0-1 0,0 0 1,0 0-1,0-1 0,-1 0 0,0-1 0,0 0 0,-1 0 0,1-1 0,-1 0 0,-1 0 0,0-1 1,0 0-1,8-12 0,-12 16 39,-1-1-1,0 1 1,-1 0 0,1-1 0,-1 0 0,1 1-1,-1-1 1,-1 0 0,1 1 0,-1-1 0,0 0-1,0 0 1,0 0 0,0 1 0,-1-1 0,0 0-1,0 1 1,0-1 0,-4-8 0,4 11-2,-1 0 0,1 0 0,0 0 1,-1 0-1,1 0 0,-1 0 0,0 0 0,0 0 1,1 1-1,-1-1 0,0 1 0,0-1 0,-1 1 1,1 0-1,0 0 0,0 0 0,-1 0 0,1 0 0,0 1 1,-1-1-1,1 0 0,-1 1 0,1 0 0,-1 0 1,1 0-1,-1 0 0,1 0 0,-1 0 0,1 1 1,-1-1-1,1 1 0,0-1 0,-1 1 0,1 0 1,0 0-1,-1 0 0,-3 3 0,2-1 0,-1 0 1,1 0-1,0 1 0,-1-1 0,2 1 1,-1 0-1,0 0 0,1 1 0,0-1 1,0 1-1,0-1 0,0 1 0,1 0 1,0 0-1,0 0 0,-3 11 0,4-12-7,0 1-1,0 0 1,0 0-1,0-1 1,1 1-1,0 0 1,0 0-1,0 0 1,1 0-1,-1-1 1,1 1-1,0 0 1,1 0-1,-1-1 1,1 1-1,0-1 1,0 0-1,0 1 1,4 4-1,-4-8-2,0 1-1,-1-1 0,1 0 0,0 0 0,0 0 1,0 0-1,0 0 0,0-1 0,0 1 0,0 0 1,0-1-1,0 0 0,0 1 0,0-1 0,0 0 1,1 0-1,-1 0 0,0-1 0,0 1 0,0 0 1,0-1-1,0 1 0,0-1 0,0 0 0,0 0 0,0 0 1,0 0-1,0 0 0,1-1 0,55-36 0,-58 37 0,27-22-4,-1-2 0,39-49 1,-60 68 1,-6 11 6,0 1-1,1-1 1,0 1-1,0-1 1,0 1-1,1 0 1,-1-1 0,1 1-1,1-1 1,1 7-1,23 77 108,88 176 82,-67-163-146,65 205 0,-111-305-41,-1 0-1,1 1 0,-1-1 1,1 0-1,-1 1 0,0-1 0,0 0 1,0 1-1,0-1 0,0 0 1,0 1-1,-1-1 0,1 0 0,-1 1 1,1-1-1,-1 0 0,-1 2 1,1-2-1,0-1 0,0 0 1,0 0-1,0 0 1,0 0-1,0 0 1,-1 0-1,1-1 1,0 1-1,0 0 1,-1-1-1,1 1 0,-1-1 1,1 1-1,0-1 1,-1 1-1,1-1 1,-1 0-1,1 0 1,-3 0-1,-1 0 3,1-1 0,-1 1 0,0-1-1,1 0 1,-1 0 0,1-1 0,-1 0 0,1 1-1,0-1 1,0-1 0,0 1 0,0-1 0,0 1 0,0-1-1,-5-6 1,0-3-6,0 0-1,1 0 0,0-1 1,1 0-1,0-1 0,1 1 1,1-1-1,0 0 0,1-1 1,0 1-1,2-1 0,-1 0 1,1-19-1,0-4-6,2 1 0,2 0 0,2 0 0,9-45 0,-6 56 1,0 0 1,2 0 0,1 1 0,1 0 0,1 0 0,2 2 0,26-39 0,-6 19-77,2 1 0,74-67 0,-109 108 77,0 1 0,0-1 0,0 0-1,-1 1 1,1-1 0,0 0 0,0 0 0,0 0 0,0 0 0,-1 0 0,1 1 0,0-2-1,-1 1 1,1 0 0,-1 0 0,1 0 0,-1 0 0,0 0 0,1-2 0,-18 4-23,-33 19 5,44-17-14,-1 2 0,1-1 0,1 0 0,-1 1 0,1 0-1,0 1 1,0-1 0,0 1 0,1 0 0,0 0 0,0 0 0,-5 13 0,4-8-609,2 1 0,0-1 0,0 1 1,1-1-1,1 1 0,0 0 0,0 14 1,1-6-1155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11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34 732,'2'-9'1792,"3"1"16,2 2-363,2 2-625,7-1-412,0 3-300,3 2-288,-1 2-252,1 3-292,-3-3-465,-2 0-295,-3 0-132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11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29 56,'-2'-3'469,"-1"0"1,0 0-1,0 0 1,0 1-1,0-1 1,0 1-1,0 0 1,-1 0-1,1 0 1,-5-1-1,8 2-392,-1 1-1,1 0 1,-1 0 0,1 0-1,-1 0 1,0 0-1,1 0 1,-1 0-1,1 1 1,-1-1-1,1 0 1,-1 0-1,0 0 1,1 0-1,-1 1 1,1-1 0,-1 0-1,1 1 1,-1-1-1,1 0 1,-1 1-1,1-1 1,0 1-1,-1-1 1,1 0-1,-1 1 1,-7 28 227,7 25-120,3-1-1,1 1 0,4 0 0,18 80 1,-3-18-97,35 131-17,-66-284-80,-9-59-1,16 82 10,1 0 0,1 0-1,0 0 1,0 0 0,2 0-1,0 0 1,7-27-1,-7 36 2,-1 0 0,2 0 0,-1-1 0,1 1-1,0 1 1,0-1 0,0 0 0,0 1-1,1-1 1,0 1 0,0 0 0,0 0-1,1 1 1,-1-1 0,1 1 0,0 0-1,10-5 1,-8 6 5,1 0-1,0 0 1,0 0-1,0 1 1,0 0-1,0 0 1,0 1 0,0 0-1,0 1 1,0 0-1,12 3 1,-4 0 3,0 0 0,-1 1 1,0 1-1,0 1 0,0 0 0,-1 1 1,0 0-1,0 1 0,-1 1 0,-1 0 1,24 24-1,-30-27-15,5 7 17,1 0 1,12 23-1,-22-35-19,-1 1 0,1-1 0,-1 1 1,1-1-1,-1 1 0,0-1 0,0 1 0,-1 0 0,1 0 0,0-1 0,-1 1 1,0 0-1,0 0 0,1 0 0,-2 0 0,1 0 0,0-1 0,-1 1 0,1 0 1,-1 0-1,0 0 0,0-1 0,-1 5 0,0-6-81,0 1 1,1 0-1,-1-1 0,0 1 1,0-1-1,0 0 0,0 1 1,-1-1-1,1 0 0,0 0 1,0-1-1,-1 1 0,1 0 1,0-1-1,-1 1 0,1-1 1,-1 0-1,1 0 0,0 0 1,-1 0-1,-3-1 0,2 1-310,-1-1-1,1 1 0,0-1 1,0 0-1,0-1 1,0 1-1,0-1 1,0 1-1,0-1 0,1 0 1,-6-4-1,-1-6-1285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12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9 452 1312,'2'-11'825,"-1"2"-406,0 1 0,0-1 0,1 0 0,0 0 0,1 1 0,0-1 0,0 1 0,0 0 0,2 0 0,-1 0 0,1 0 0,6-8 0,-10 16-411,-1 0-1,1-1 0,-1 1 1,1-1-1,0 1 1,-1 0-1,1 0 1,-1-1-1,1 1 1,0 0-1,-1 0 1,1 0-1,0 0 1,-1 0-1,1-1 1,0 1-1,-1 1 1,1-1-1,0 0 1,-1 0-1,1 0 1,0 0-1,-1 0 1,1 1-1,0-1 1,-1 0-1,1 0 1,-1 1-1,1-1 1,0 0-1,-1 1 1,1-1-1,-1 1 0,1-1 1,-1 1-1,1-1 1,-1 1-1,0-1 1,1 1-1,-1-1 1,0 1-1,1 0 1,-1-1-1,0 1 1,0 0-1,1-1 1,-1 1-1,0 0 1,0-1-1,0 1 1,0 1-1,9 35 39,18 342-1222,-26-373 966,-1-1-1,0 1 1,-1 0 0,1-1-1,-1 1 1,0 0-1,0-1 1,-4 9-1,5-14 171,0 1-1,0-1 1,-1 1-1,1-1 0,0 1 1,-1-1-1,1 1 0,0-1 1,-1 1-1,1-1 0,-1 1 1,1-1-1,-1 0 1,1 1-1,-1-1 0,1 0 1,-1 1-1,0-1 0,1 0 1,-1 0-1,1 1 0,-1-1 1,1 0-1,-1 0 1,0 0-1,1 0 0,-1 0 1,-1 0-1,0-1 17,0 0 0,0 0 0,1 1 1,-1-2-1,0 1 0,0 0 0,0 0 0,1-1 0,-1 1 0,1-1 1,-1 1-1,1-1 0,-2-2 0,-8-10 30,3 5 193,0 0 0,1-1 1,0 0-1,0 0 0,-8-21 0,13 27-121,1 0 0,0 0-1,1-1 1,-1 1 0,1 0 0,0-1 0,0 1 0,0 0 0,0-1 0,1 1-1,0 0 1,0-1 0,0 1 0,0 0 0,1 0 0,-1 0 0,1 0 0,0 0-1,0 0 1,4-3 0,1-3-38,1 0 0,0 1 0,0 0-1,1 1 1,0 0 0,1 0 0,0 1-1,0 0 1,1 1 0,-1 0 0,1 1-1,1 0 1,-1 1 0,1 0 0,0 1 0,-1 0-1,1 1 1,1 0 0,-1 0 0,0 2-1,0 0 1,0 0 0,1 1 0,-1 0-1,0 1 1,0 1 0,0 0 0,-1 0-1,1 1 1,18 10 0,-26-12-28,0 1 0,-1 0 0,1 0 0,-1 0 0,0 0 0,0 1 0,0-1 0,-1 1 0,1 0 0,-1 0-1,0 0 1,0 0 0,0 0 0,-1 0 0,1 1 0,-1-1 0,0 0 0,0 1 0,-1-1 0,1 1 0,-1-1 0,0 1 0,-1 6 0,-1 13 63,-1 0 1,-1 0-1,-9 28 1,4-14-16,4-3-24,4-25-34,0 0 0,-1-1 0,0 1-1,-5 13 1,1-22-8,-1-11 5,-1-10-1,2-4-2,1-1 1,1 0-1,2 1 0,0-45 0,2 57 8,1 0 0,0-1 0,1 1 0,0 0 0,0 1 0,2-1 0,-1 0 0,2 1 0,-1 0 1,2 0-1,10-18 0,-15 28-3,-1 0-1,0 1 1,1-1 0,-1 0 0,1 0 0,0 0 0,-1 1 0,1-1 0,0 0-1,-1 1 1,1-1 0,0 0 0,0 1 0,0-1 0,0 1 0,-1 0 0,1-1-1,0 1 1,0 0 0,0-1 0,0 1 0,0 0 0,0 0 0,0 0-1,0 0 1,0 0 0,0 0 0,1 0 0,-1 1 2,0-1 0,0 1 1,0 0-1,0 0 0,0 1 0,0-1 0,0 0 1,0 0-1,0 0 0,-1 1 0,1-1 1,0 0-1,-1 1 0,1-1 0,-1 0 0,1 2 1,8 61 139,-9-62-134,2 116 257,1-127-217,1 0 0,0 0 0,1 1 1,0 0-1,9-12 0,-7 8-28,12-19-13,-11 17-8,0 0 0,1 0 0,1 1 1,0 0-1,0 1 0,19-17 0,-28 29 1,1-1-1,-1 1 0,0-1 1,1 1-1,-1 0 1,1-1-1,-1 1 1,1 0-1,-1 0 0,1 0 1,-1 0-1,0 0 1,1 1-1,-1-1 1,1 0-1,-1 1 0,1-1 1,-1 1-1,0-1 1,1 1-1,-1-1 0,0 1 1,2 2-1,34 24 26,-25-17-16,-3-4-3,0 1 0,1-1 0,-1-1 0,1 0 0,1 0 0,-1-1 0,1 0 0,-1 0 0,1-2 0,0 1 0,0-1 0,1-1 0,-1 0 0,0-1 0,0 0 0,1 0 1,-1-1-1,0-1 0,0 0 0,0 0 0,0-1 0,0-1 0,-1 0 0,1 0 0,-1-1 0,0 0 0,-1-1 0,1 0 0,-1 0 0,0-1 0,0-1 0,-1 1 0,13-16 0,-13 10-8,-1 1 1,0-1 0,-1 0-1,0-1 1,-1 1-1,0-1 1,-2 0-1,1-1 1,-2 1 0,0 0-1,0-1 1,-2-28-1,-1 9 10,-2-1-1,-1 1 0,-2 0 1,-14-45-1,17 69-3,-1 0 1,0 1 0,-1-1-1,0 1 1,-11-15 0,16 23-4,-1-1 1,-1 1 0,1 0 0,0 0 0,0 0-1,0-1 1,-1 1 0,1 0 0,0 1 0,-1-1-1,1 0 1,-1 0 0,1 0 0,-1 1 0,1-1-1,-1 1 1,0 0 0,-1-1 0,1 1 2,1 1 1,-1-1-1,1 1 1,0 0-1,-1-1 0,1 1 1,0 0-1,-1 0 1,1 0-1,0 0 1,0 0-1,0 0 0,-1 0 1,1 0-1,1 0 1,-1 1-1,0-1 1,0 0-1,0 1 0,1-1 1,-1 1-1,0-1 1,0 3-1,-3 10 63,0-1 0,1 1 0,0-1 0,1 1 0,1 0 0,0 0 1,1 0-1,2 27 0,4 3 219,17 64 1,-7-41-119,3 0 1,4-2 0,2-1-1,3 0 1,42 69-1,-54-107-489,2 0 0,0-2 0,1 0 0,2-2 0,0 0 0,2-1-1,0-1 1,1-1 0,1-1 0,0-2 0,2 0 0,0-2 0,0 0-1,35 10 1,-44-18-396,1-1 0,-1 0 0,1-1 0,1-2-1,30 2 1,13-10-1520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17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0 440,'-13'3'320,"-1"0"0,1 1 1,0 0-1,0 1 0,0 1 0,1 0 0,0 1 0,-20 14 1,31-21-309,1 1 0,0 0 0,0 0 0,0-1 0,0 1 1,0 0-1,0-1 0,0 1 0,0 0 0,0-1 0,0 1 0,0 0 1,0 0-1,1-1 0,-1 1 0,0 0 0,0-1 0,1 1 0,-1-1 1,0 1-1,1 0 0,-1-1 0,1 1 0,-1-1 0,1 1 0,-1-1 1,1 1-1,-1-1 0,1 0 0,0 1 0,-1-1 0,2 1 0,27 21 275,-22-16-226,9 7-17,0 2 0,-2 0 0,0 1 0,-1 0 1,20 32-1,41 95 439,3 4 256,-52-109-620,-14-23-95,-1 0 0,-1 0 0,0 1 0,-1 0 0,-1 1 0,0-1 0,4 20 1,-5-4 39,-1-1 0,-1 1 1,-2 0-1,-1 0 0,-1 0 1,-2 0-1,-9 46 0,9-70-27,-3 22 0,5-30-33,0 1 1,-1-1-1,1 1 0,0-1 1,0 1-1,0-1 0,0 1 1,0 0-1,0-1 0,0 1 1,0-1-1,0 1 0,0-1 1,0 1-1,1-1 0,-1 1 1,0-1-1,0 1 0,0-1 1,1 1-1,-1-1 0,0 1 1,1-1-1,-1 0 0,0 1 1,1-1-1,-1 1 0,0-1 1,1 0-1,-1 1 0,1-1 1,-1 0-1,1 1 0,-1-1 1,1 0-1,0 0 0,-1 0 35,-42 17-593,22-12-877,1-1 0,-31 2 0,24-4-166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17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69 472,'-1'0'80,"1"0"0,-1 0 0,0 0 0,1 0 0,-1-1 0,1 1 0,-1 0 0,1 0 1,-1-1-1,1 1 0,-1 0 0,1-1 0,-1 1 0,1 0 0,-1-1 0,1 1 0,0-1 0,-1 1 0,1-1 0,-1 1 0,1-1 0,0 1 0,0-1 0,-1 1 0,1-1 0,0 0 0,0 1 1,0-1-1,0 1 0,0-1 0,0 1 0,0-1 0,0 0 0,0 1 0,0-2 0,18-15 761,33-4-692,-35 17-140,0 1 0,0 0 0,0 1 0,0 0 0,0 2 0,1 0-1,-1 1 1,0 0 0,0 1 0,0 1 0,0 1 0,0 0-1,0 1 1,-1 0 0,0 2 0,24 13 0,-18-7 5,-1 1 1,0 1-1,-1 1 0,-1 0 1,-1 2-1,0 0 1,-1 0-1,-1 2 0,0 0 1,15 30-1,-26-42-85,16 23 118,-20-31-69,0 0 1,1 0-1,-1 0 0,0 1 0,0-1 0,0 0 0,1 0 0,-1 0 0,0 0 1,0 0-1,0 0 0,1 1 0,-1-1 0,0 0 0,0 0 0,1 0 0,-1 0 0,0 0 1,0 0-1,1 0 0,-1 0 0,0 0 0,0 0 0,1 0 0,-1 0 0,0 0 1,0 0-1,0-1 0,1 1 0,-1 0 0,0 0 0,0 0 0,1 0 0,-1 0 1,0 0-1,0-1 0,0 1 0,0 0 0,1 0 0,5-21-2302,-4 11 1146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18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522 34 256,'0'-1'144,"0"-1"0,0 1 1,1 0-1,-1-1 0,0 1 0,0 0 1,0-1-1,-1 1 0,1 0 0,0-1 0,0 1 1,-1 0-1,1 0 0,0-1 0,-1 1 1,0 0-1,1 0 0,-1 0 0,0 0 0,1 0 1,-1-1-1,0 1 0,0 1 0,0-1 1,0 0-1,-2-2 0,1 3-88,1 0 1,-1 1-1,0-1 1,1 0-1,-1 1 1,0-1-1,1 1 0,-1-1 1,1 1-1,-1 0 1,1-1-1,-1 1 0,1 0 1,-1 0-1,1 0 1,0 0-1,-2 2 0,-12 11-96,2 1 0,-18 24 0,28-36 187,-62 82 46,-163 232 953,202-278-1083,16-27 13,1 1 0,1 1-1,0-1 1,1 1 0,-8 23 0,7-23 59,7-13-357,0 0-1,0-1 0,0 1 0,0 0 1,0-1-1,-1 1 0,1-1 0,0 1 1,0-1-1,0 0 0,0 1 1,0-1-1,-1 0 0,1 0 0,0 0 1,0 0-1,0 0 0,-1 0 0,1 0 1,-2-1-1,-5-3-1528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3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80,'5'8'160,"-1"0"-84,1 1-36,2 1-32,-3-2-12,1-1-8,2 1 0,-3-4 0,-1 0 4,-1 0 20,0 1 16,-2-1 12,-2 0 12,-3 0 4,-1 2-12,-1 3-44,-5-1-112,3 0-204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30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27 576,'0'0'35,"-1"0"1,1 0-1,-1 0 0,1 0 0,0 0 1,-1 0-1,1 0 0,-1 0 0,1 0 1,0 0-1,-1 0 0,1 0 0,-1 0 1,1 0-1,0-1 0,-1 1 0,1 0 1,0 0-1,-1 0 0,1-1 0,0 1 0,-1 0 1,1 0-1,0-1 0,-1 1 0,1 0 1,0-1-1,0 1 0,-1 0 0,1-1 1,0 1-1,0 0 0,0-1 0,0 1 1,0-1-1,-1 1 0,1 0 0,0-1 1,0 1-1,0-1 0,0 1 0,0 0 1,0-1-1,0 1 0,0-1 0,0 1 1,0 0-1,1-1 0,-1 1 0,0-1 1,0 1-1,0 0 0,0-1 0,1 1 1,-1 0-1,0-1 0,0 1 0,1 0 1,-1-1-1,0 1 0,0 0 0,1 0 1,-1-1-1,1 1 0,1-9 25,-23 14-39,-16 8 25,-65 13 0,76-21-23,1 0 0,0 2 0,0 1 0,0 1 0,1 1 0,-29 17 0,52-26-18,-1-1 0,1 1 0,0-1 1,0 1-1,0 0 0,0 0 0,0-1 0,0 1 0,0 0 1,0 0-1,0 0 0,0 0 0,0 0 0,1 0 0,-1 0 1,0 1-1,1-1 0,-1 0 0,1 0 0,-1 1 0,1-1 0,-1 0 1,1 0-1,0 1 0,0-1 0,0 0 0,0 1 0,0-1 1,0 0-1,0 1 0,0-1 0,0 0 0,1 1 0,-1-1 1,0 0-1,1 0 0,-1 1 0,1-1 0,0 0 0,-1 0 1,1 0-1,0 0 0,0 0 0,-1 0 0,1 0 0,0 0 0,0 0 1,0 0-1,0 0 0,0 0 0,3 0 0,7 7 87,1 0 1,0-1-1,0-1 0,14 5 0,-14-5-20,136 76 215,-5-3-284,-114-69 8,-24-9-1,0 0 0,0 1 1,0-1-1,0 1 1,0 0-1,0 1 0,0-1 1,-1 1-1,1 0 0,-1 0 1,7 6-1,-10-6 13,0-1 0,0 1 0,-1-1 0,1 1 0,-1 0 0,0-1 0,0 1 1,0-1-1,0 1 0,0-1 0,0 1 0,-1 0 0,1-1 0,-1 1 0,0-1 0,0 1 0,0-1 0,-2 4 0,0 0 37,0 0-1,-1 1 0,0-2 1,0 1-1,-8 8 1,1-4 32,-1 0 0,0-1 1,0-1-1,-1 0 0,0 0 1,-24 9-1,30-14-82,0 0 0,0-1 0,0 1 0,0-2 0,0 1 0,-1-1-1,1 0 1,0 0 0,-1-1 0,1 0 0,0 0 0,-1-1 0,1 0 0,0 0 0,-12-4 0,15 2-178,1 1 1,0 0-1,-1-1 1,1 0 0,0 1-1,0-1 1,1 0 0,-1-1-1,1 1 1,-1 0-1,1-1 1,0 1 0,0-1-1,0 0 1,1 0 0,0 0-1,-1 0 1,1 0-1,1 0 1,-1 0 0,0 0-1,1 0 1,0-8 0,2-6-1283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32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42 449 508,'-41'-87'6079,"44"84"-5637,9 7-312,9 7-96,-9 2-30,0-1 0,-1 2 0,-1-1 0,0 2 0,-1-1 0,0 1 0,12 29 0,35 124-4,-33-92 7,-22-73-11,1 0 0,-1 1 0,0-1 1,-1 1-1,1-1 0,0 1 0,-1-1 0,0 1 0,0-1 0,-1 5 1,1-7 1,0-1 0,0 0 1,0 0-1,0 1 1,0-1-1,-1 0 0,1 0 1,0 1-1,0-1 1,0 0-1,-1 0 0,1 0 1,0 1-1,0-1 1,-1 0-1,1 0 1,0 0-1,0 0 0,-1 0 1,1 0-1,0 1 1,-1-1-1,1 0 0,0 0 1,0 0-1,-1 0 1,1 0-1,0 0 0,-1 0 1,1 0-1,0 0 1,-1 0-1,1-1 1,0 1-1,0 0 0,-1 0 1,1 0-1,-22-15-38,16 9 40,1 1 1,0-1 0,1 0 0,-1 0-1,1-1 1,0 1 0,1-1 0,-1 0 0,2 0-1,-1 0 1,-3-15 0,5 20 3,1-1-1,-1 1 1,1-1 0,0 0 0,-1 1 0,1-1 0,1 0-1,-1 1 1,0-1 0,0 0 0,1 1 0,0-1 0,-1 0-1,1 1 1,0-1 0,0 1 0,1 0 0,-1-1-1,0 1 1,1 0 0,0 0 0,-1-1 0,1 1 0,0 1-1,0-1 1,0 0 0,0 0 0,0 1 0,0-1 0,1 1-1,-1 0 1,1-1 0,-1 1 0,1 0 0,-1 1 0,4-2-1,41-7 4,0 2 0,0 2 0,82 1 0,9 0-20,-102 3 7,-26 2-1,1-1 0,-1 0 0,0-1 0,0 0-1,13-3 1,-37-4 30,-11 3-22,-1 4 3,0 0 1,-1 2-1,-41 6 0,61-7-5,0 2 0,0-1 0,0 1 0,0 0 0,0 1 1,1-1-1,-1 1 0,1 1 0,0-1 0,0 1 0,0 0 0,0 0 1,1 1-1,-1 0 0,1 0 0,0 0 0,1 1 0,-6 7 0,9-12 4,0 1 1,0-1-1,1 0 0,-1 1 0,0-1 0,1 1 0,-1-1 0,1 1 0,-1-1 0,1 1 1,0-1-1,0 1 0,-1-1 0,1 1 0,0 0 0,0-1 0,1 1 0,-1-1 1,0 1-1,0-1 0,1 1 0,-1-1 0,1 1 0,0-1 0,-1 1 0,1-1 0,1 3 1,1-2 5,-1 0 0,1 0 1,-1 0-1,1 0 0,0-1 1,0 1-1,0-1 1,0 1-1,0-1 0,0 0 1,0 0-1,6 0 0,5 1 20,0 0 0,0-1 0,0-1 0,0 0 0,17-3-1,-25 2-25,0-1 0,0 1-1,1-1 1,-1 0-1,-1-1 1,1 0 0,0 0-1,-1 0 1,1 0 0,-1-1-1,0 0 1,0 0-1,-1-1 1,1 1 0,-1-1-1,5-7 1,3-5 1,-2-1-1,0-1 1,12-32 0,10-19 2,-31 78-11,1 0 1,0 0-1,0 0 0,1 0 1,0-1-1,5 10 1,-1-5 7,0-1 0,0 0 0,2-1 0,-1 0 0,1 0 0,0-1 1,1 0-1,0-1 0,1 0 0,0 0 0,16 8 0,-23-13-2,1-1-1,0 1 1,0-1 0,1 0-1,-1 0 1,0-1 0,1 1-1,-1-1 1,1 0 0,-1-1-1,1 1 1,-1-1-1,1 0 1,0 0 0,-1-1-1,1 0 1,-1 0 0,1 0-1,-1-1 1,0 1 0,0-1-1,1-1 1,-1 1 0,-1-1-1,1 0 1,0 0-1,-1 0 1,1 0 0,5-6-1,-6 3 2,0 0-1,0 0 1,0 0-1,0 0 0,-1-1 1,0 1-1,-1-1 1,1 0-1,-1 0 0,-1 0 1,1 0-1,-1 0 1,0 0-1,-1-8 0,0-16 13,-7-61-1,2 47-9,-1-33 7,3 0 0,12-130 1,-7 199 6,1 9-5,4 17-2,3 27-5,57 388 0,-66-445-4,0-1 1,0 1-1,2 0 0,0 0 1,0 0-1,1 0 1,1 0-1,0 1 1,0 0-1,2 0 1,7-12-1,-6 15 4,1-1-1,0 2 1,0-1 0,0 1-1,1 1 1,1 0-1,-1 0 1,1 1 0,0 0-1,1 1 1,-1 0 0,1 1-1,0 1 1,19-4-1,-1 1 15,1 2 0,0 2-1,1 0 1,51 5-1,-81-3-9,0 1-1,0-1 1,0 0-1,0 1 1,0 0-1,0-1 0,0 1 1,0 0-1,0 0 1,0 0-1,0 0 1,-1 0-1,1 1 1,0-1-1,-1 0 1,1 1-1,-1-1 1,1 1-1,-1 0 1,0 0-1,0-1 1,0 1-1,0 0 1,0 0-1,0 0 1,0 0-1,-1 0 1,2 2-1,0 8 55,0-1 1,-1 1-1,0 0 0,-1 14 0,2 19 58,5-5-93,2 8-189,-2-1 1,0 51 0,-7-98 106,0 1 0,0-1-1,0 1 1,0-1 0,0 1 0,0 0 0,-1-1 0,1 1 0,0-1 0,0 1-1,-1-1 1,1 1 0,0-1 0,0 1 0,-1-1 0,1 0 0,-1 1 0,1-1-1,0 1 1,-1-1 0,1 0 0,-1 1 0,1-1 0,-1 0 0,1 0 0,-1 1-1,1-1 1,-1 0 0,1 0 0,-1 0 0,0 0 0,1 0 0,-1 0 0,1 0-1,-1 0 1,1 0 0,-1 0 0,0 0 0,1 0 0,-1 0 0,1 0 0,-1 0-1,1 0 1,-1-1 0,0 1 0,-26-11-3233,16 3 1619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8.8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201 0 1068,'2'2'7446,"-11"-2"-7024,-2 1-269,1 1 0,-1 0 0,1 0 0,0 1 0,0 0-1,0 1 1,0 0 0,0 1 0,1 0 0,0 0 0,-14 11 0,19-13-92,-1 0 1,1 0 0,0 1 0,0 0 0,0-1 0,0 1 0,0 0 0,1 1 0,0-1-1,0 1 1,0 0 0,1-1 0,-1 1 0,1 0 0,0 0 0,0 1 0,1-1-1,0 0 1,0 1 0,0-1 0,0 0 0,1 1 0,1 10 0,0-12-41,1 0 1,0 0-1,0 0 1,0 0-1,0 0 1,0-1-1,1 1 1,0-1-1,0 0 1,0 0-1,0 0 1,0 0 0,1 0-1,-1 0 1,1-1-1,0 0 1,-1 0-1,1 0 1,0 0-1,1-1 1,-1 1-1,0-1 1,0 0-1,0 0 1,1-1-1,6 1 1,0 0-345,1 0 0,-1 0 0,1-2 0,-1 1 0,1-2-1,-1 1 1,0-1 0,1-1 0,10-4 0,44-25-6159,-49 23 3946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3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1 348 64,'4'-46'1672,"3"2"8,2 1-356,-2 3-347,0 3-221,2 4-168,1 1-136,-3 7-104,0 7-92,-3 3-72,3 5-96,2 6-120,-2 4-176,-2 4-268,-3 2-512,-2 9-437,0-1-267,2 5-140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3:09:32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507 10 148,'-41'-5'1354,"0"2"1,0 2-1,0 1 0,-44 7 1,68-4-1175,1-1 0,0 2 1,0 0-1,0 1 0,1 1 1,-1 0-1,1 1 0,1 1 0,0 0 1,0 1-1,0 1 0,-24 21 1,35-28-144,0 0 1,-1 1 0,2-1 0,-1 0 0,0 1-1,1 0 1,-1 0 0,1-1 0,0 1 0,1 1-1,-1-1 1,1 0 0,-1 0 0,1 1 0,0-1 0,1 0-1,-1 1 1,1-1 0,0 1 0,0-1 0,0 1-1,1-1 1,-1 0 0,1 1 0,0-1 0,1 0 0,-1 1-1,4 6 1,0-3 10,1 0 0,-1 0 0,1-1 1,1 0-1,-1 0 0,1 0 0,0-1 0,1 0 0,0-1 0,0 1 0,0-2 1,15 8-1,20 6-36,0-3 0,1-1 0,1-2 0,69 9 0,-22-10-2123,118-3 0,-171-8-34,71-10 1,-46-4-111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6.584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6 338 908,'0'0'71,"0"1"0,0-1 0,0 1-1,0-1 1,0 0 0,0 1 0,0-1 0,1 1-1,-1-1 1,0 0 0,0 1 0,0-1 0,1 0 0,-1 1-1,0-1 1,0 0 0,1 1 0,-1-1 0,0 0 0,0 1-1,1-1 1,-1 0 0,0 0 0,1 1 0,-1-1-1,1 0 1,-1 0 0,0 0 0,1 0 0,-1 1 0,0-1-1,1 0 1,-1 0 0,1 0 0,0 0 0,20-3 915,18-12-257,-23 7-483,0-2-1,-1 1 0,0-2 1,0 0-1,-1-1 1,-1 0-1,20-24 0,-26 28-153,-1-2 1,0 1-1,0-1 0,-1 0 0,0 0 0,-1 0 1,0 0-1,-1-1 0,0 0 0,-1 0 0,0 0 0,0 0 1,-1-18-1,-1 26-74,0 1-17,1 0 0,-1 0-1,0-1 1,0 1 0,0 0 0,0 0-1,-1 0 1,1 0 0,-1 0 0,1 0-1,-1 0 1,0 0 0,1 0 0,-1 1-1,0-1 1,0 0 0,0 0 0,-1 1-1,1-1 1,0 0 0,-1 1 0,1 0-1,-1-1 1,1 1 0,-1 0-1,0 0 1,1-1 0,-1 1 0,-4-1-1,2 1-3,0 0-1,0 0 0,0 1 1,0 0-1,0-1 0,0 2 0,0-1 1,0 0-1,0 1 0,0-1 1,0 1-1,0 1 0,0-1 0,0 0 1,-7 4-1,-54 33 0,56-31 28,0 1 0,1 0-1,-1 0 1,2 1 0,-1 0 0,1 0 0,1 1-1,-1 0 1,2 0 0,-6 12 0,9-16 53,-1-1 1,1 1-1,0 0 0,0 0 1,0 0-1,1 1 1,0-1-1,1 0 0,-1 0 1,1 1-1,0-1 0,1 0 1,-1 0-1,1 1 1,0-1-1,1 0 0,0 0 1,0 0-1,0 0 1,4 6-1,-5-10-50,0 0 0,0 0 0,1-1 0,-1 1 0,1 0 0,0-1 0,-1 1 0,1-1 0,0 1 0,0-1 1,0 0-1,0 0 0,0 0 0,0 0 0,0 0 0,0 0 0,0-1 0,1 1 0,-1-1 0,3 1 0,-1-1-7,1 0 0,-1-1-1,1 1 1,-1-1 0,1 0 0,-1 0-1,1 0 1,-1-1 0,7-3 0,-1 0-11,-1 0 0,0-1 0,0 0 0,-1 0 0,1-1 0,-2 0 1,15-17-1,-14 12-7,0-2 0,-1 1-1,0-1 1,-1 0 0,5-19 0,7-16 2,-13 39-1,6-25 19,-11 34 36,0 5-59,0-1-1,0 0 0,0 1 1,0-1-1,-1 0 0,0 1 1,1-1-1,-1 0 0,-3 6 1,2 2 47,-2 11 89,-2 9 426,-2 45 1,8-67-442,0 1 1,0-1 0,1 0 0,1 1 0,-1-1 0,1 1-1,1-1 1,0 0 0,5 10 0,-7-16-133,0 0 0,1 0 0,-1-1 0,1 1 0,0 0 0,0-1 0,0 0 0,0 1 0,0-1 0,1 0 0,-1 0 0,1 0 0,-1-1-1,1 1 1,-1 0 0,1-1 0,0 0 0,0 1 0,0-1 0,0-1 0,0 1 0,0 0 0,0-1 0,0 1 0,4-1 0,-2 0-610,0-1-1,1 0 1,-1 0-1,0 0 1,0-1-1,0 0 1,0 0 0,0 0-1,-1 0 1,1-1-1,-1 0 1,1 0-1,-1 0 1,5-5-1,2-2-1919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0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26 696,'-30'9'2946,"27"-7"-2776,-1 0-1,1-1 0,-1 0 0,0 1 0,1-1 1,-1 0-1,0-1 0,-4 1 0,-18-1 646,16-1-526,1 1 1,-1 0-1,0 0 1,0 1-1,0 1 1,0-1-1,0 2 0,-14 4 1,87-1 2266,-7-5-2431,0-3 1,1-3-1,-1-2 0,0-2 1,66-21-1,-99 19-528,-42 10-1448,-43 9-1587,-69 11 3561,129-19-118,-1 1 130,0-1-1,0 0 0,-1 1 1,1 0-1,0-1 0,0 1 1,0 1-1,0-1 0,0 0 1,-5 4-1,7-3 6,0 1 1,0-1 0,0 0-1,0 1 1,0-1 0,0 1-1,1 0 1,-1-1-1,1 1 1,0-1 0,0 1-1,0 0 1,0-1 0,0 4-1,-9 153 1412,4-106-589,2 0 1,7 90-1,-4-141-879,0-1 0,0 0 0,0 0 0,0 1-1,0-1 1,0 0 0,0 0 0,0 0 0,1 1 0,-1-1 0,0 0 0,1 0 0,-1 0 0,1 0-1,0 0 1,-1 1 0,1-1 0,0 0 0,1 1 0,11-24 1199,-7 12-3485,-5 9 1308,0 0 0,1 0 0,-1 0 0,1 0-1,-1 0 1,1 0 0,-1 0 0,1 0 0,-1 1 0,1-1 0,0 1 0,-1-1 0,4 1 0,3-2-1402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0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49 120 52,'-3'3'667,"-28"31"3922,31-34-4531,-1 1-1,1-1 1,0 0-1,0 1 1,0-1 0,-1 1-1,1-1 1,0 1-1,0-1 1,0 0-1,0 1 1,0-1 0,0 1-1,0-1 1,0 1-1,0-1 1,0 1-1,0-1 1,0 1 0,0-1-1,1 0 1,-1 1-1,0-1 1,0 1-1,0-1 1,1 1 0,-1-1-1,0 0 1,0 1-1,1-1 1,1 1 46,-1 0 0,1 0 0,0 0 0,0-1 0,-1 1 0,1-1 1,0 1-1,0-1 0,-1 0 0,1 0 0,0 0 0,3 0 0,2 0 51,0-1 0,0 0 0,0 0 0,0-1-1,0 0 1,-1 0 0,1 0 0,0-1 0,-1 0 0,0 0 0,0-1 0,0 0-1,10-8 1,-13 9-87,1 0-1,-1 0 1,0 0-1,0 0 0,0-1 1,-1 1-1,1-1 1,-1 0-1,0 0 1,0 0-1,0 0 0,-1 0 1,1 0-1,-1-1 1,0 1-1,0 0 1,0-1-1,-1 1 0,1-1 1,-1 1-1,0 0 1,-1-6-1,0 8-67,1-1 1,0 1-1,-1 0 0,0-1 0,1 1 0,-1 0 1,0 0-1,0 0 0,-1 0 0,1 0 0,0 0 1,0 0-1,-1 0 0,1 0 0,-3-1 1,3 2-6,0 0 1,-1 1 0,1-1 0,0 0 0,-1 1 0,1-1 0,-1 1 0,1 0 0,-1-1 0,1 1 0,-1 0 0,1 0 0,-1 0 0,1 0-1,0 0 1,-1 0 0,1 1 0,-3-1 0,-4 3-4,0 1 1,0-1-1,0 2 0,1-1 1,-1 1-1,1 0 0,-7 6 1,8-5 57,0-1 0,0 1-1,1 0 1,0 0 0,0 1 0,0-1 0,1 1 0,0 0 0,1 0 0,-1 1-1,2-1 1,-1 1 0,1 0 0,-3 14 0,4-17 31,0 0 0,1 0 1,0 0-1,0 0 0,0 1 0,0-1 1,1 0-1,0 0 0,0 0 0,1 0 1,-1 0-1,1 0 0,0-1 1,0 1-1,0 0 0,1-1 0,0 0 1,0 1-1,0-1 0,0 0 0,1 0 1,-1-1-1,1 1 0,5 2 0,-4-3-40,1 0 0,0-1-1,0 1 1,0-1-1,0-1 1,0 1-1,0-1 1,0 0 0,1-1-1,-1 1 1,0-1-1,1 0 1,-1-1 0,0 0-1,1 0 1,6-2-1,-2 0-386,1 0-1,-1 0 0,0-2 0,0 1 0,0-1 1,0-1-1,15-11 0,7-11-3003,-7-5-3720,-22 26 4981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1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41 115 948,'-3'-1'393,"0"0"0,1 0 0,-1-1 0,0 1 0,0-1 0,0 0 0,1 0 0,-1 0 0,1 0 0,0 0 0,0-1 0,-1 1 0,1-1 0,-2-4 0,4 7-303,0-1 1,-1 0 0,1 0-1,0 1 1,0-1 0,0 0-1,0 1 1,0-1 0,0 0 0,0 0-1,0 1 1,1-1 0,-1 0-1,0 1 1,0-1 0,0 0-1,1 1 1,-1-1 0,0 0 0,1 1-1,-1-1 1,1 0 0,-1 1-1,1-1 1,2-1-8,-1 0 0,0 0 0,1 1 0,-1-1 0,1 1 1,-1-1-1,1 1 0,0 0 0,4-1 0,-3 1-67,1-1 0,-1 1 0,0 0 1,1 0-1,-1 1 0,1-1 0,-1 1 0,1 0 1,0 0-1,-1 1 0,1-1 0,-1 1 0,1 0 0,-1 0 1,0 0-1,1 1 0,-1 0 0,0-1 0,0 2 1,0-1-1,0 0 0,0 1 0,-1 0 0,1 0 0,-1 0 1,6 6-1,-3 0 11,0 0 0,0 0 0,-1 1 0,-1-1 0,0 1 0,0 1 0,-1-1 0,0 0 1,-1 1-1,2 14 0,-1-8 40,-2-14-61,0 0 0,-1-1 0,1 1 0,-1 0 0,0 0 0,0 0 0,0 0 0,0-1 0,0 1 0,-1 0 0,1 0 1,-1 0-1,-1 2 0,2-5 52,-1 0 0,1 0 1,-1 0-1,1 0 0,-1 0 1,1 0-1,-1-1 1,1 1-1,-1 0 0,1-1 1,0 1-1,-1 0 0,1 0 1,-1-1-1,1 1 0,0-1 1,-1 1-1,1 0 1,0-1-1,-1 1 0,1-1 1,0 1-1,0-1 0,0 1 1,-1-1-1,1 1 0,0-1 1,0 1-1,0-1 1,0 1-1,0-1 0,0 1 1,0-1-1,0 1 0,0-1 1,0 0-1,-1-2-66,0 0 0,0 0-1,1 0 1,-1 1 0,1-1 0,-1 0-1,1 0 1,0 0 0,0 0 0,1-4 0,8-28 21,17-54 15,-23 81-34,0 1 1,1-1 0,-1 1-1,1 0 1,1 0 0,-1 0-1,1 0 1,10-9 0,-14 15 1,0 0 1,0 0-1,0 0 0,0 0 1,0 0-1,1 0 0,-1 0 1,0 0-1,0 1 0,1-1 1,-1 0-1,1 1 1,-1-1-1,0 1 0,1-1 1,-1 1-1,1 0 0,-1 0 1,1 0-1,0-1 0,-1 2 1,1-1-1,-1 0 1,1 0-1,-1 0 0,3 1 1,-2 1-3,0-1 0,0 1 0,0 0 0,-1-1 0,1 1 0,0 0 1,-1 0-1,1 0 0,-1 0 0,0 0 0,0 1 0,0-1 0,0 0 1,1 4-1,3 10-15,-1 0 1,-1 0-1,2 26 1,-5-41 20,13 98 431,-15-146 824,4 37-1260,1 0 0,1 1 0,0 0 0,0-1 0,1 2-1,11-18 1,40-46-13,-53 69 15,-3 2-2,1 1 0,-1-1-1,0 1 1,0 0-1,1-1 1,-1 1 0,0 0-1,0-1 1,1 1-1,-1 0 1,0 0 0,1-1-1,-1 1 1,1 0-1,-1 0 1,0 0 0,1-1-1,-1 1 1,1 0-1,-1 0 1,0 0 0,1 0-1,-1 0 1,1 0-1,-1 0 1,1 0 0,-1 0-1,0 0 1,1 0-1,-1 0 1,1 0 0,-1 0-1,1 0 1,-1 0-1,0 1 1,1-1 0,-1 0-1,0 0 1,1 1-1,-1-1 1,1 0 0,-1 0-1,0 1 1,0-1-1,1 1 1,12 27-69,-1 34 167,-10-43 136,12 65 2721,-14-80-2797,2 0 1,-1 0 0,0 0 0,1 0 0,0 0 0,0 0-1,0 0 1,0-1 0,0 1 0,1-1 0,0 1-1,0-1 1,0 0 0,0 0 0,7 5 0,-9-7-185,0-1 1,0 1-1,0 0 1,1-1-1,-1 1 1,0-1-1,1 1 0,-1-1 1,0 0-1,1 1 1,-1-1-1,1 0 1,-1 0-1,0 0 1,1 0-1,-1 0 1,0 0-1,1-1 0,-1 1 1,1 0-1,-1-1 1,0 1-1,2-2 1,19-22-5933,-21 21 4998,1 0 1,0 0 0,1 0 0,-1 0 0,0 0-1,1 1 1,0-1 0,-1 1 0,5-3 0,6-1-1500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2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78 148,'-3'-4'648,"1"0"0,-1-1-1,1 1 1,0 0 0,1-1 0,-1 1-1,1-1 1,0 1 0,0-1 0,0 0-1,1 0 1,-1 1 0,1-1 0,1-9-1,-1 14-625,1 0 35,-1 0 0,0 0 0,0-1 0,1 1 0,-1 0 1,0 0-1,1 0 0,-1 0 0,0 0 0,1 0 0,-1 0 1,0 0-1,1 0 0,-1 1 0,0-1 0,1 0 0,-1 0 1,0 0-1,1 0 0,-1 0 0,0 0 0,1 1 1,-1-1-1,0 0 0,0 0 0,1 0 0,-1 1 0,0-1 1,0 0-1,1 1 0,-1-1 0,0 0 0,0 0 0,0 1 1,0-1-1,0 0 0,1 1 0,-1-1 0,0 0 0,0 1 1,0-1-1,0 1 0,12 15 315,-6-2 148,-1 0-1,0 1 1,-1 0 0,0 0 0,-2 0 0,2 20 0,-1 97 1519,-3-93-1752,0 159 542,-4-201-1469,0 1-1,0 0 1,0-1 0,0 0 0,1 0-1,0 0 1,-5-5 0,5 4-313,1 0 1,0 0-1,-1 0 1,2-1-1,-1 1 0,0 0 1,1-1-1,0 1 1,0-1-1,0 1 1,1-7-1,0 0-1148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5 152 672,'-1'-3'352,"0"0"0,0 0 0,0 0 0,1 0 0,0 0 0,-1 0 0,1-1-1,0 1 1,1 0 0,-1 0 0,0 0 0,1 0 0,0 0 0,0 0 0,0 0 0,0 0 0,0 0 0,3-4 0,0 1-107,0 0-1,0 1 1,0 0 0,1-1 0,0 2 0,0-1 0,0 1 0,10-7 0,-8 6-127,0 1 0,1-1 0,0 1 0,0 1 0,0-1 0,1 1 0,-1 1 0,1 0 0,-1 0 0,1 0 0,0 1 1,0 1-1,-1-1 0,11 2 0,-16-1-112,0 1 0,0-1 0,-1 1 0,1 0 0,0 0 0,0 0 0,-1 0 0,1 0 0,0 0 0,-1 1 0,1 0 0,-1-1 0,0 1 0,1 0 0,-1 0 0,0 0 0,0 0 0,0 1 0,-1-1 0,1 0 0,0 1 0,-1-1 1,0 1-1,1 0 0,-1-1 0,0 1 0,0 0 0,-1 0 0,1 0 0,-1 0 0,1 0 0,-1 0 0,0-1 0,0 1 0,-1 5 0,0-2-3,0-1 0,0 1 0,-1-1 0,0 0-1,0 1 1,0-1 0,-1 0 0,0 0 0,0 0 0,0-1 0,-1 1 0,1-1 0,-1 0-1,0 0 1,0 0 0,-1 0 0,-7 4 0,1 0-41,-2-1-1,1-1 1,-1 0-1,0-1 1,0 0-1,-1-1 1,1 0 0,-1-2-1,0 1 1,-19 0-1,51-5-8053,-9 2 6076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3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74 452,'-1'-15'1968,"0"10"-1301,0-1 0,1 1-1,0-1 1,0 0 0,0 1-1,1-1 1,-1 0-1,4-8 1,19 64 739,-17-21-534,-1 1 0,-1 0 0,-2 57-1,-14 92 2690,4-93-2434,7-10-544,0-87-2877,0 9 1498,0-1 1,1 0 0,0 1-1,-1-1 1,1 0-1,1 0 1,-1 1 0,0-1-1,0 0 1,1 1 0,0-1-1,-1 0 1,1 1-1,0-1 1,0 1 0,2-3-1,3 0-1788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4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79 173 336,'-2'2'432,"-1"1"0,1 0 0,0 0 1,0 0-1,0 0 0,1 0 0,-1 0 0,1 0 0,-1 1 0,0 5 1,2-9-360,0 1 1,0-1 0,0 1 0,0-1 0,1 1 0,-1-1-1,0 1 1,0-1 0,1 1 0,-1-1 0,0 0 0,0 1-1,1-1 1,-1 0 0,0 1 0,1-1 0,-1 0 0,1 1-1,-1-1 1,1 0 0,-1 1 0,0-1 0,1 0 0,-1 0-1,1 0 1,0 1 0,28 2 929,-24-3-979,1-1 0,0 0 0,-1 1 0,1-2-1,-1 1 1,1-1 0,-1 0 0,1 0 0,-1 0 0,0-1 0,0 0 0,0 0-1,-1 0 1,1 0 0,-1-1 0,1 0 0,-1 0 0,0 0 0,-1 0 0,1-1-1,-1 1 1,0-1 0,0 0 0,0 0 0,-1 0 0,1 0 0,-1-1 0,-1 1-1,1-1 1,-1 1 0,0-1 0,0 0 0,0 1 0,-1-1 0,0 0 0,0 1-1,-1-1 1,1 0 0,-1 1 0,0-1 0,-4-8 0,5 12-20,0 0-5,0 0 0,-1 0 0,1 0 1,0 0-1,-1 0 0,1 0 0,-1 0 0,0 1 1,0-1-1,0 0 0,0 0 0,0 1 0,0-1 1,0 1-1,0-1 0,0 1 0,-1-1 0,1 1 1,-1 0-1,1-1 0,-1 1 0,1 0 0,-1 0 1,0 0-1,0 0 0,1 1 0,-1-1 0,0 0 1,-2 0-1,-2 0 6,1 0 1,-1 0 0,0 1-1,0 0 1,0 0 0,1 0-1,-1 0 1,0 1 0,0 0-1,1 0 1,-1 1 0,1 0-1,-1 0 1,1 0 0,0 0-1,0 1 1,0 0 0,0 0-1,0 0 1,0 1-1,1 0 1,0 0 0,0 0-1,0 0 1,0 0 0,0 1-1,1 0 1,-3 5 0,2-4 64,0 0 1,0 0-1,1 1 1,0-1-1,0 1 0,1 0 1,0 0-1,0-1 1,0 2-1,1-1 1,0 0-1,0 0 1,1 0-1,0 0 1,0 0-1,1 1 1,0-1-1,0 0 1,1 0-1,-1 0 1,6 12-1,-5-17-25,0 0 1,0 0-1,0 0 1,0 0-1,0 0 0,1-1 1,-1 1-1,0-1 0,1 0 1,-1 0-1,1 1 1,-1-2-1,1 1 0,0 0 1,-1 0-1,1-1 1,0 1-1,-1-1 0,1 0 1,0 0-1,0 0 1,-1 0-1,1-1 0,0 1 1,0-1-1,4-1 0,8-2 42,0 0-1,0-1 0,18-8 0,-32 12-56,1 1 0,0-1 1,0 1-1,-1-1 0,1 0 0,-1 1 0,1-1 0,0 0 0,-1 0 1,1 0-1,-1 0 0,0-1 0,1 1 0,-1 0 0,0-1 0,0 1 1,0-1-1,0 1 0,0-1 0,0 1 0,0-1 0,-1 0 0,1 1 0,0-1 1,-1 0-1,0 1 0,1-1 0,-1 0 0,0 0 0,0 0 0,0 1 1,0-1-1,0-3 0,10 8 5438,25 20-5191,-11-7-273,-5-10 127,-22-7 156,3 1-544,1-1 0,-1 0 0,1 0 0,-1 0 0,1 1 0,-1-1 0,1 0 0,-1 0 0,0 0-1,1 0 1,-1 0 0,0 0 0,0 0 0,0 0 0,0 0 0,0 0 0,0 0 0,0 0 0,0 0 0,0 0 0,0 0 0,-1 0 0,1 0 0,0 0 0,-1-1 0,-2-12-8946,3 10 6952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5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5 177 1008,'-1'-6'377,"1"0"-1,-1 0 1,1-1-1,0 1 1,0 0-1,1 0 1,0-1-1,0 1 1,1 0-1,-1 0 1,1 0-1,0 0 1,6-9-1,-5 7 219,1 0-1,-2 0 0,1 0 1,-1 0-1,0 0 0,1-17 1,-1 17 1296,0 10-656,-2-1-1221,0 0-1,0 0 1,0 0-1,0 0 1,0 0-1,0 0 1,-1 0 0,1 0-1,0 0 1,0 0-1,-1 0 1,1 0-1,-1 0 1,1-1-1,-1 1 1,1 0-1,-1 0 1,1 0-1,-1-1 1,0 1-1,0 0 1,-1 5-15,-1 0-1,2-1 1,-1 1-1,1 0 1,0 0 0,0 0-1,0 0 1,1 0 0,0 0-1,0 0 1,2 7-1,-2 1 23,-13 161 502,1-1 851,18-106-417,-6-66-910,0 0 1,0 0-1,1 1 0,-1-1 1,0 0-1,1 0 0,0 0 1,-1 0-1,1 0 0,0 0 1,0 0-1,0 0 0,0 0 1,0-1-1,1 1 1,-1 0-1,0-1 0,1 1 1,-1-1-1,1 1 0,0-1 1,0 0-1,-1 1 0,1-1 1,0 0-1,0 0 0,2 0 1,0-1-153,1-1-1,-1-1 1,0 1 0,0 0 0,0-1 0,0 0 0,0 0 0,0 0 0,0-1 0,-1 1 0,1-1 0,-1 0-1,1 0 1,-1 0 0,3-4 0,22-26-4324,-6 3-3823,-16 20 5871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5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33 296,'-10'-1'1127,"0"1"1,0 1-1,0 0 1,1 0-1,-1 1 1,-14 4-1,25-3 452,9 0-915,12-1 32,10-3-563,-1-2 0,0-2 1,0-1-1,0-1 0,43-16 0,-68 20-696,-2 0-990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6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24 163 308,'-1'2'315,"-1"0"1,1 0-1,0 0 0,-1 0 0,1 0 1,0 1-1,0-1 0,1 1 0,-1-1 1,0 0-1,1 1 0,-1-1 1,1 5-1,0-7-245,0 1 0,0-1 0,0 1 0,0-1 0,1 1 0,-1-1 0,0 1 1,0-1-1,0 1 0,1-1 0,-1 1 0,0-1 0,1 1 0,-1-1 0,0 0 0,1 1 0,-1-1 0,1 0 0,-1 1 1,0-1-1,1 0 0,-1 1 0,1-1 0,0 0 0,23-1 1005,-19-1-1013,1-1 0,0 1-1,-1-1 1,0 0 0,0 0-1,0 0 1,0-1 0,0 0-1,-1 0 1,1 0 0,-1-1-1,0 1 1,-1-1 0,1 0-1,-1 0 1,0 0 0,0-1-1,0 1 1,-1-1 0,0 1-1,0-1 1,0 0 0,-1 0-1,0 0 1,0 0 0,0 0-1,-1 0 1,0 0 0,0 0-1,-1 0 1,0 0 0,-2-10-1,-8-15 235,10 29-291,-1 1-2,-1 0-1,0 0 1,1 0 0,-1 0-1,0 1 1,0-1 0,0 1 0,0-1-1,1 1 1,-1 0 0,0 0 0,-3 1-1,2 0 14,0 0 0,0 0 0,0 0 0,0 1 0,1 0 1,-1-1-1,0 1 0,1 1 0,-1-1 0,1 0 0,0 1 0,0 0 0,0 0 0,0 0 0,0 0 0,1 0 0,0 1 0,-1-1 0,1 1 0,0-1 0,1 1 0,-1 0 0,0 0 0,1-1 1,0 1-1,-1 6 0,-1 11 417,1 1 1,1 0-1,3 24 1,-2-39-220,0 1 0,1-1 0,0 1 0,1-1 0,0 1 0,0-1 0,1 0 0,-1 0 0,2 0 0,-1 0 1,1 0-1,6 9 0,-6-14-148,-1 1 0,1-1 0,0 1 0,0-1 0,-1 0 0,1-1 0,1 1 0,-1-1 0,0 0 0,0 0 1,1 0-1,-1 0 0,0-1 0,1 1 0,-1-1 0,0 0 0,1-1 0,-1 1 0,0-1 0,1 0 0,-1 0 0,0 0 0,7-3 1,2-1-710,0 0 1,-1 0 0,0-1 0,0-1-1,0 0 1,16-12 0,29-41-8954,-48 50 7455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7.472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190 97 852,'5'-1'611,"0"-1"0,1 1-1,-1-1 1,0 0 0,0 0-1,0-1 1,0 1 0,0-1 0,8-6-1,-11 8-562,0 0 0,-1 0 0,1 0-1,0 0 1,-1 0 0,1-1 0,-1 1 0,1 0-1,-1-1 1,0 1 0,0-1 0,0 0-1,1 1 1,-1-1 0,-1 0 0,1 0 0,0 1-1,0-1 1,-1 0 0,1 0 0,-1 0 0,1 0-1,-1 0 1,0 0 0,0 0 0,0 0-1,0 0 1,0 0 0,-1-3 0,-1 3-39,1 0 1,-1 1 0,0-1-1,0 1 1,0 0 0,0 0-1,0-1 1,0 1-1,0 1 1,0-1 0,0 0-1,0 0 1,-1 1 0,1-1-1,0 1 1,-1 0-1,1 0 1,0 0 0,-1 0-1,1 0 1,0 0 0,0 0-1,-4 2 1,-53 13 167,50-11-172,0 0 0,0 1 0,0 1 0,0 0 0,1 0 0,0 0 0,0 1 0,-11 13 0,17-18-4,0 1 1,0-1 0,0 0 0,0 1-1,1-1 1,-1 1 0,1-1-1,0 1 1,0 0 0,0 0-1,0-1 1,0 1 0,1 0-1,-1 0 1,1 0 0,0 0-1,0 0 1,0 0 0,0 0 0,0 0-1,0 0 1,1 0 0,0 0-1,-1-1 1,1 1 0,0 0-1,1 0 1,-1-1 0,0 1-1,1-1 1,-1 1 0,1-1-1,0 1 1,3 2 0,2 1 17,0 0-1,0-1 1,0 0 0,1-1 0,0 0-1,0 0 1,0-1 0,0 1 0,12 2-1,-11-4-20,0 1 0,0 0 0,0 1 0,0 0 0,-1 1 0,0-1 0,12 10 0,-19-13-1,0-1 0,0 1-1,0 0 1,0 0 0,0 0 0,0 0-1,0 0 1,0 0 0,0 1 0,-1-1-1,1 0 1,0 0 0,-1 1-1,1-1 1,-1 0 0,1 1 0,-1-1-1,1 0 1,-1 1 0,0-1 0,0 1-1,0-1 1,0 0 0,0 1 0,0-1-1,0 1 1,-1-1 0,1 1 0,-1 1-1,-1 0 4,0 0 0,0 0 1,0-1-1,-1 1 0,1-1 0,-1 0 0,1 1 0,-1-1 0,0-1 0,0 1 0,0 0 0,-3 1 1,-9 4 25,1-2 0,-1 1 0,0-2 0,-26 5 0,31-7 18,-1-1-1,1 0 1,-1-1 0,0 0-1,1 0 1,-1-1-1,1 0 1,-1-1 0,-11-4-1,21 6-42,1 0 0,0 0-1,0 0 1,0-1 0,0 1-1,0 0 1,-1 0-1,1 0 1,0 0 0,0 0-1,0-1 1,0 1 0,0 0-1,0 0 1,0 0 0,-1 0-1,1-1 1,0 1 0,0 0-1,0 0 1,0 0 0,0 0-1,0-1 1,0 1 0,0 0-1,0 0 1,0 0 0,0-1-1,0 1 1,0 0 0,0 0-1,0 0 1,1-1 0,-1 1-1,0 0 1,0 0 0,0 0-1,0 0 1,0-1 0,0 1-1,0 0 1,0 0 0,1 0-1,-1 0 1,0 0 0,0 0-1,0-1 1,13-10-795,14-5-2596,-16 12 1412,1 2-182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7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0 388,'7'27'5716,"-2"-12"-3740,-37-24-267,26 8-1707,1 1-1,-1 0 1,1 0 0,-1 0-1,1 1 1,-1 0 0,1 0-1,0 0 1,-1 1 0,1 0-1,0 0 1,0 0 0,0 0 0,0 1-1,1 0 1,-1 0 0,1 0-1,-1 1 1,1-1 0,-5 6-1,4-4 3,0 1 0,0-1 0,1 0 0,-1 1 0,1 0 0,1 0 0,-1 1 0,1-1 0,0 0-1,0 1 1,1 0 0,0 0 0,0 0 0,1 0 0,-1 9 0,2-16 1,0 1 0,0 0 1,0 0-1,1-1 0,-1 1 1,0 0-1,1 0 0,-1-1 1,0 1-1,1 0 0,-1-1 0,1 1 1,-1 0-1,1-1 0,-1 1 1,1-1-1,0 1 0,-1-1 0,1 1 1,0-1-1,-1 1 0,1-1 1,0 0-1,-1 1 0,1-1 0,0 0 1,0 0-1,0 0 0,-1 1 1,1-1-1,0 0 0,0 0 1,0 0-1,-1 0 0,1 0 0,0 0 1,0-1-1,-1 1 0,1 0 1,0 0-1,0 0 0,0-1 0,-1 1 1,2-1-1,46-16 71,-34 11-81,-10 5 0,0 0 0,-1 0 0,1 0 0,0 1 0,0 0 0,-1 0-1,1 0 1,0 0 0,0 0 0,0 1 0,-1 0 0,1-1 0,0 2 0,-1-1-1,1 0 1,-1 1 0,1-1 0,-1 1 0,0 0 0,1 0 0,-1 0 0,0 1-1,0-1 1,-1 1 0,1 0 0,2 3 0,-3-4 17,-1 1 1,1-1-1,-1 1 0,0 0 1,0-1-1,0 1 1,0 0-1,0 0 0,-1-1 1,1 1-1,-1 0 0,0 0 1,0 0-1,0 0 1,0 0-1,-1 0 0,1-1 1,-1 1-1,1 0 1,-1 0-1,0-1 0,0 1 1,0 0-1,-1-1 0,1 1 1,-1-1-1,1 1 1,-1-1-1,0 0 0,0 0 1,0 0-1,0 0 0,0 0 1,0 0-1,-4 2 1,-4 4 49,-1-1 1,0 0 0,0 0 0,0-1 0,0 0 0,-1-1 0,0-1 0,0 0-1,-1-1 1,1 0 0,-1 0 0,1-2 0,-24 2 0,17 7-8211,10-2 6112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8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3 216,'0'0'3028,"0"-2"-2560,-2 2-412,0 0-20,0 0-32,-3 2-56,0-2-68,1 2-100,-3-2-116,-2 4-168,-3-2-328,0 0-244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2 115 812,'4'4'3576,"-7"-6"-1865,2 1-1672,1 0 0,0 0 0,-1 1 1,1-1-1,0 0 0,0 0 0,-1 0 0,1 0 1,0 0-1,0 0 0,0 0 0,0 0 1,0 0-1,0 0 0,1 1 0,-1-1 0,0 0 1,0 0-1,1 0 0,-1 0 0,0 0 1,1 0-1,0-1 0,3-5 343,-1-1 0,-1 0-1,1 1 1,-1-1 0,0 0 0,-1 0 0,0-1 0,0 1-1,-1-14 352,27 136 186,41 74-721,-6-24 204,-52-126-83,-8-25-46,2-1 0,-1 0 0,10 20 0,-20-102-2013,-7 16-8079,14 45 7487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87 836,'10'-7'1106,"1"-1"1,-1-1-1,0 1 0,-1-2 1,0 1-1,-1-1 1,11-16-1,-32 47-820,1 0 0,1 1 0,1 0 0,-11 34 0,-28 119-253,42-158 195,1-26-1313,5 5 622,0 0 0,1-1 0,0 1 0,-1 0 0,1-1 0,1 1 0,0-7 0,26-40-4438,-20 38 3717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97 252,'9'-26'1990,"-6"18"-1501,0 0 1,-1-1 0,0 1 0,0-1 0,0-10 0,-5 9 4415,11 20-4967,15 18 321,-2 0 0,34 60 0,-40-62-38,0 0-1,2-1 1,0-1-1,42 42 1,-57-63-205,0-1 0,1 0 0,-1 1-1,1-1 1,0 0 0,-1 0 0,1-1 0,0 1 0,5 2 0,0-12-714,-6-17-1270,0-24-4081,-2 30 3581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89 528,'0'-3'420,"0"0"1,0 0-1,1 0 0,0 0 0,-1 0 1,1 1-1,0-1 0,0 0 0,0 1 1,1-1-1,-1 1 0,1-1 0,-1 1 1,1 0-1,0-1 0,0 1 0,0 0 1,4-3-1,-3 2-255,0 0 0,0 0 0,0 0 0,-1 0 0,1-1 0,-1 1 0,0-1 0,3-6 0,-55 191 979,16-71-938,12-45 90,3 1 0,-13 87-1,32-150-293,0 1-1,-1-1 1,0 0 0,0 0-1,0 0 1,0 0 0,0 0-1,0 0 1,-3 4 0,4-7-22,0 0 1,0 0 0,0 0 0,-1 0-1,1 1 1,0-1 0,0 0 0,0 0-1,0 0 1,-1 0 0,1 0-1,0 0 1,0 1 0,0-1 0,0 0-1,-1 0 1,1 0 0,0 0 0,0 0-1,0 0 1,-1 0 0,1 0 0,0 0-1,0 0 1,-1 0 0,1 0-1,0 0 1,0 0 0,0 0 0,-1 0-1,1 0 1,0 0 0,0 0 0,0 0-1,-1 0 1,1-1 0,0 1 0,0 0-1,0 0 1,0 0 0,-1 0-1,1 0 1,0-1 0,-7-19-2139,7-10-2030,1 10 1678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11 177 1092,'-5'15'1156,"4"-13"-834,0 1-1,0 0 1,0-1 0,1 1 0,-1 0 0,1 0-1,-1 0 1,1 0 0,0 4 0,9-1 970,14-12-501,-10 1-645,0-1 1,0 0-1,-1-1 0,0-1 0,16-12 0,-23 16-102,-1 0 0,1-1 0,0 1 0,-1-1 0,0 0 0,0 0 0,-1 0 0,0-1 1,1 1-1,-2-1 0,1 0 0,-1 0 0,0 0 0,2-8 0,0-27 310,-3 39-334,-1-1 0,0 1 0,0 0-1,0 0 1,-1 0 0,1 0-1,-1 0 1,1 0 0,-1 0 0,1 0-1,-1 0 1,0 0 0,0 0-1,0 0 1,-2-3 0,1 4-20,0 0 0,0 0 0,0 0 0,0 0 1,0 0-1,0 0 0,0 1 0,0-1 0,0 1 0,0 0 1,0-1-1,-1 1 0,1 0 0,0 0 0,0 0 0,0 1 0,0-1 1,0 0-1,-1 1 0,1 0 0,0-1 0,0 1 0,0 0 0,0 0 1,1 0-1,-1 0 0,0 0 0,-2 3 0,-4 1 5,0 1-1,1 0 1,0 0-1,-8 9 1,10-9 41,0 1 1,0-1-1,0 1 1,1 0 0,0 1-1,1-1 1,0 1-1,0 0 1,0 0 0,1 0-1,0 0 1,1 0-1,0 0 1,0 0 0,1 1-1,0-1 1,0 0-1,1 0 1,0 1 0,2 9-1,-1-12 32,0-1-1,0 1 1,0 0-1,1-1 1,-1 0 0,1 1-1,1-1 1,-1 0-1,1-1 1,-1 1-1,2-1 1,-1 1-1,0-1 1,1 0-1,0-1 1,-1 1 0,2-1-1,-1 0 1,0 0-1,1-1 1,-1 1-1,1-1 1,-1 0-1,1-1 1,0 1 0,0-1-1,0-1 1,7 1-1,1-1 30,-1-1 0,1 0 0,-1-1 0,0 0 1,0-1-1,0-1 0,0 0 0,0-1 0,16-8 0,-26 0-803,-2 7-2542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95 500,'-2'-4'489,"-1"0"0,1 0 0,0 0 0,0-1 0,0 1 0,1-1 0,0 1 0,-1-1 0,2 1 0,-1-1 0,0 0 1,1 1-1,0-7 0,1-14 1403,1 24-925,0 10 163,40 305-1015,-9-95 1313,-33-200-1179,-8-25-1087,7 4 336,-1-1 1,1 1-1,0-1 0,0 0 1,0 1-1,0-1 0,0 0 0,1 0 1,-1 0-1,1 0 0,0 1 1,0-6-1,3-4-1813,0-1-86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76 932,'-5'0'6882,"5"1"-6773,6-16 2145,19-19-1534,-21 31-711,2 0-1,-1-1 1,0 2-1,1-1 1,-1 0-1,1 1 1,0 0 0,-1 1-1,1-1 1,0 1-1,0 0 1,0 1 0,1-1-1,-1 1 1,0 0-1,0 1 1,0 0-1,7 1 1,-9-1-5,0 0 0,-1 1-1,1-1 1,-1 1 0,0 0 0,1-1-1,-1 2 1,0-1 0,0 0 0,0 1-1,0-1 1,-1 1 0,1 0 0,-1 0 0,1 0-1,-1 0 1,0 0 0,0 0 0,-1 1-1,1-1 1,-1 1 0,1-1 0,-1 1-1,0-1 1,-1 1 0,1 0 0,0 0-1,-1-1 1,0 9 0,-2 0 24,0-1-1,0 1 1,-1 0-1,-1 0 1,0-1-1,0 0 1,-1 0-1,-1 0 1,1 0-1,-2-1 1,0 0-1,0-1 1,-1 1-1,0-1 1,0-1-1,-1 1 1,0-1-1,-1-1 1,1 0-1,-1 0 1,-20 9-1,29-16-10,-1 1 0,0 0 0,0-1 0,0 1 0,0-1-1,0 0 1,0 0 0,0 0 0,0 0 0,1 0 0,-1 0-1,0 0 1,0 0 0,0-1 0,-3 0 0,4 1-64,1-1 1,-1 1-1,0-1 1,0 0-1,1 1 0,-1-1 1,0 0-1,1 1 1,-1-1-1,1 0 1,-1 1-1,1-1 1,-1 0-1,1 0 1,-1 0-1,1 0 1,0 0-1,-1 1 0,1-1 1,0 0-1,0 0 1,0-2-1,0 0-383,0 0 0,0 0-1,1 0 1,-1 0 0,1 0-1,0 0 1,0 0 0,0 0-1,0 1 1,1-1 0,-1 0 0,1 0-1,-1 1 1,1-1 0,0 1-1,0 0 1,3-3 0,6-4-2018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 1372,'-5'-68'6244,"6"79"-6059,1 1-1,0-1 1,7 22 0,1 6-20,40 280 2659,-44-279-2482,-3-29-225,-1-1-1,-1 1 1,0 0-1,0-1 1,-1 1-1,0-1 1,-3 18-1,3-28-120,0 0 0,0 1 0,0-1-1,0 0 1,0 0 0,0 1 0,0-1-1,0 0 1,0 1 0,0-1-1,0 0 1,-1 0 0,1 1 0,0-1-1,0 0 1,0 0 0,0 1-1,-1-1 1,1 0 0,0 0 0,0 1-1,-1-1 1,1 0 0,0 0 0,0 0-1,-1 0 1,1 1 0,0-1-1,0 0 1,-1 0 0,1 0 0,0 0-1,-1 0 1,1 0 0,0 0-1,0 0 1,-1 0 0,-9-9-1202,-2-19-2203,12-7-1282,2 14 2129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490F-6ABA-4189-B2C5-22A57C93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12D0E-B236-4017-8077-9708D4443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3F3B-76E6-47AB-A851-F7C88B12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DF2D-9958-4DE9-9189-7297F54C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713A-8D9E-4B0A-BFB6-7E13BEDE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6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9D2-123D-4354-8EF5-BF2D8DA8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BA5EC-7EF3-4582-BD76-E4E39852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A7EC-4B70-4CBF-8CE2-8CDA5FDD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6014-86EC-436D-9FCE-4453B7C0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999F-1621-497B-A1AA-C8CB2461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268F6-A0B7-4ADE-A979-A5EBA1EBF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4FE1B-5E05-45A2-A818-E09E2336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78CB-F9E4-4534-A9FF-B0F8ECFA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5743-6F2F-458C-8985-89D7B342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C4E3-B687-49B7-A8C5-CC23CDF1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5E8F-D5AC-4129-998A-B28E35EF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A5BB-7FE1-496D-918C-2A9A11F7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D7D3-C848-4886-BFA1-B70C016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BA69-FCBC-420F-AC19-6D704D7D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4A99-1467-4415-8D1E-8CD54F2F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C136-E3EB-4A82-9B56-C858CE17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0B4F9-CEC1-4999-8C7F-A54B6867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002C-F4EA-4209-8B37-2CDE6F2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699B-74F2-42E6-92D0-B2F8B2E3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7354-4225-4CEC-AD83-A1991BC6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6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3616-2F1B-4C4C-8D7A-7130909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3006-71FF-4D40-A15D-91F906FAA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A1FAE-77BA-4BA3-BCE4-5229C6A7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BB2B-D273-4FA6-886E-D29ABA6E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3291D-FEC4-41B0-BEDE-0B395642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B3BF5-C3F4-46B4-8D81-F8642B2E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C93C-2BB0-47ED-A0CF-3BEEC789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E43B-D9AE-4661-B283-0785D501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2565F-6097-44D8-9F4F-A9B81018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F518-B8DD-48C7-8DD2-E3B8D372F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244F-94D3-47BA-9655-321925EA2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A1D7B-CF06-47F7-8146-898BB6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7FF09-77EB-4D48-883A-70953CA1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5B7B0-4F41-450F-A33A-376627FB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1712-8812-4C19-B6D8-C443B2FB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4897-1FE4-47E4-8AFD-8D782FBD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EEEC5-608B-4D56-B41C-DCFA21C3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865C5-C4EF-404F-BE97-D5E2558D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5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3C8DC-2399-43A2-9DC6-8E56CE95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51541-4901-4D00-A663-D245295D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C97FE-DCB6-4C8B-AEC6-1DD06996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7C5E-2FB4-41B4-8C74-1CA16790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273E-42FA-4530-9D08-5ABB3140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693D-D24F-4259-83A1-C4FB93BD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162B-732F-446D-ACED-E60FEDDA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E92D-810E-41D5-B352-A5C6F3B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085D9-2B8F-408F-99F1-57747127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ABEF-BB80-44AA-812C-43DD7C58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1885D-8F3C-4F08-9A81-A3FAE100C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B01F7-8636-4D11-B6F4-5FF07A8D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45DA-66F7-425A-AF5F-5851479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C0051-C6F5-45FD-821A-17CFFE9D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11D7-B8CA-4935-A7CF-47CC829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3479C-B40D-489F-8329-5159928B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8CF27-B120-4C4D-A997-1F121B14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340E-CB71-4453-8857-CF2F5A824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E31F-1D9B-4D58-9399-E0E512D0E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4BBB-CC98-4347-953B-95C9684B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8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671" Type="http://schemas.openxmlformats.org/officeDocument/2006/relationships/image" Target="../media/image335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80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531" Type="http://schemas.openxmlformats.org/officeDocument/2006/relationships/customXml" Target="../ink/ink264.xml"/><Relationship Id="rId573" Type="http://schemas.openxmlformats.org/officeDocument/2006/relationships/customXml" Target="../ink/ink285.xml"/><Relationship Id="rId629" Type="http://schemas.openxmlformats.org/officeDocument/2006/relationships/image" Target="../media/image314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433" Type="http://schemas.openxmlformats.org/officeDocument/2006/relationships/image" Target="../media/image217.png"/><Relationship Id="rId268" Type="http://schemas.openxmlformats.org/officeDocument/2006/relationships/customXml" Target="../ink/ink133.xml"/><Relationship Id="rId475" Type="http://schemas.openxmlformats.org/officeDocument/2006/relationships/image" Target="../media/image238.png"/><Relationship Id="rId640" Type="http://schemas.openxmlformats.org/officeDocument/2006/relationships/customXml" Target="../ink/ink320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3.xml"/><Relationship Id="rId335" Type="http://schemas.openxmlformats.org/officeDocument/2006/relationships/image" Target="../media/image168.png"/><Relationship Id="rId377" Type="http://schemas.openxmlformats.org/officeDocument/2006/relationships/image" Target="../media/image189.png"/><Relationship Id="rId500" Type="http://schemas.openxmlformats.org/officeDocument/2006/relationships/customXml" Target="../ink/ink249.xml"/><Relationship Id="rId542" Type="http://schemas.openxmlformats.org/officeDocument/2006/relationships/image" Target="../media/image272.png"/><Relationship Id="rId584" Type="http://schemas.openxmlformats.org/officeDocument/2006/relationships/image" Target="../media/image293.png"/><Relationship Id="rId5" Type="http://schemas.openxmlformats.org/officeDocument/2006/relationships/image" Target="../media/image2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200.xml"/><Relationship Id="rId279" Type="http://schemas.openxmlformats.org/officeDocument/2006/relationships/image" Target="../media/image140.png"/><Relationship Id="rId444" Type="http://schemas.openxmlformats.org/officeDocument/2006/relationships/customXml" Target="../ink/ink221.xml"/><Relationship Id="rId486" Type="http://schemas.openxmlformats.org/officeDocument/2006/relationships/customXml" Target="../ink/ink242.xml"/><Relationship Id="rId651" Type="http://schemas.openxmlformats.org/officeDocument/2006/relationships/image" Target="../media/image325.png"/><Relationship Id="rId43" Type="http://schemas.openxmlformats.org/officeDocument/2006/relationships/image" Target="../media/image21.png"/><Relationship Id="rId139" Type="http://schemas.openxmlformats.org/officeDocument/2006/relationships/image" Target="../media/image70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6.png"/><Relationship Id="rId553" Type="http://schemas.openxmlformats.org/officeDocument/2006/relationships/customXml" Target="../ink/ink275.xml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7.png"/><Relationship Id="rId595" Type="http://schemas.openxmlformats.org/officeDocument/2006/relationships/image" Target="../media/image297.png"/><Relationship Id="rId248" Type="http://schemas.openxmlformats.org/officeDocument/2006/relationships/customXml" Target="../ink/ink123.xml"/><Relationship Id="rId455" Type="http://schemas.openxmlformats.org/officeDocument/2006/relationships/image" Target="../media/image228.png"/><Relationship Id="rId497" Type="http://schemas.openxmlformats.org/officeDocument/2006/relationships/image" Target="../media/image249.png"/><Relationship Id="rId620" Type="http://schemas.openxmlformats.org/officeDocument/2006/relationships/customXml" Target="../ink/ink310.xml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3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22" Type="http://schemas.openxmlformats.org/officeDocument/2006/relationships/image" Target="../media/image262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564" Type="http://schemas.openxmlformats.org/officeDocument/2006/relationships/image" Target="../media/image283.png"/><Relationship Id="rId259" Type="http://schemas.openxmlformats.org/officeDocument/2006/relationships/image" Target="../media/image130.png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631" Type="http://schemas.openxmlformats.org/officeDocument/2006/relationships/image" Target="../media/image315.png"/><Relationship Id="rId673" Type="http://schemas.openxmlformats.org/officeDocument/2006/relationships/image" Target="../media/image336.png"/><Relationship Id="rId23" Type="http://schemas.openxmlformats.org/officeDocument/2006/relationships/image" Target="../media/image11.png"/><Relationship Id="rId119" Type="http://schemas.openxmlformats.org/officeDocument/2006/relationships/image" Target="../media/image60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533" Type="http://schemas.openxmlformats.org/officeDocument/2006/relationships/customXml" Target="../ink/ink265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customXml" Target="../ink/ink286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435" Type="http://schemas.openxmlformats.org/officeDocument/2006/relationships/image" Target="../media/image218.png"/><Relationship Id="rId477" Type="http://schemas.openxmlformats.org/officeDocument/2006/relationships/image" Target="../media/image239.png"/><Relationship Id="rId600" Type="http://schemas.openxmlformats.org/officeDocument/2006/relationships/customXml" Target="../ink/ink300.xml"/><Relationship Id="rId642" Type="http://schemas.openxmlformats.org/officeDocument/2006/relationships/customXml" Target="../ink/ink321.xml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502" Type="http://schemas.openxmlformats.org/officeDocument/2006/relationships/customXml" Target="../ink/ink250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544" Type="http://schemas.openxmlformats.org/officeDocument/2006/relationships/image" Target="../media/image273.png"/><Relationship Id="rId586" Type="http://schemas.openxmlformats.org/officeDocument/2006/relationships/customXml" Target="../ink/ink292.xml"/><Relationship Id="rId7" Type="http://schemas.openxmlformats.org/officeDocument/2006/relationships/image" Target="../media/image3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611" Type="http://schemas.openxmlformats.org/officeDocument/2006/relationships/image" Target="../media/image305.png"/><Relationship Id="rId653" Type="http://schemas.openxmlformats.org/officeDocument/2006/relationships/image" Target="../media/image326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13" Type="http://schemas.openxmlformats.org/officeDocument/2006/relationships/image" Target="../media/image257.png"/><Relationship Id="rId555" Type="http://schemas.openxmlformats.org/officeDocument/2006/relationships/customXml" Target="../ink/ink276.xml"/><Relationship Id="rId597" Type="http://schemas.openxmlformats.org/officeDocument/2006/relationships/image" Target="../media/image298.png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8.png"/><Relationship Id="rId457" Type="http://schemas.openxmlformats.org/officeDocument/2006/relationships/image" Target="../media/image229.png"/><Relationship Id="rId622" Type="http://schemas.openxmlformats.org/officeDocument/2006/relationships/customXml" Target="../ink/ink311.xml"/><Relationship Id="rId261" Type="http://schemas.openxmlformats.org/officeDocument/2006/relationships/image" Target="../media/image131.png"/><Relationship Id="rId499" Type="http://schemas.openxmlformats.org/officeDocument/2006/relationships/image" Target="../media/image250.png"/><Relationship Id="rId664" Type="http://schemas.openxmlformats.org/officeDocument/2006/relationships/customXml" Target="../ink/ink332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524" Type="http://schemas.openxmlformats.org/officeDocument/2006/relationships/image" Target="../media/image263.png"/><Relationship Id="rId566" Type="http://schemas.openxmlformats.org/officeDocument/2006/relationships/image" Target="../media/image284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633" Type="http://schemas.openxmlformats.org/officeDocument/2006/relationships/image" Target="../media/image316.png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675" Type="http://schemas.openxmlformats.org/officeDocument/2006/relationships/image" Target="../media/image337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535" Type="http://schemas.openxmlformats.org/officeDocument/2006/relationships/customXml" Target="../ink/ink266.xml"/><Relationship Id="rId577" Type="http://schemas.openxmlformats.org/officeDocument/2006/relationships/customXml" Target="../ink/ink287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1.png"/><Relationship Id="rId602" Type="http://schemas.openxmlformats.org/officeDocument/2006/relationships/customXml" Target="../ink/ink301.xml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479" Type="http://schemas.openxmlformats.org/officeDocument/2006/relationships/image" Target="../media/image240.png"/><Relationship Id="rId644" Type="http://schemas.openxmlformats.org/officeDocument/2006/relationships/customXml" Target="../ink/ink322.xml"/><Relationship Id="rId36" Type="http://schemas.openxmlformats.org/officeDocument/2006/relationships/customXml" Target="../ink/ink18.xml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546" Type="http://schemas.openxmlformats.org/officeDocument/2006/relationships/image" Target="../media/image274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588" Type="http://schemas.openxmlformats.org/officeDocument/2006/relationships/customXml" Target="../ink/ink294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613" Type="http://schemas.openxmlformats.org/officeDocument/2006/relationships/image" Target="../media/image306.png"/><Relationship Id="rId655" Type="http://schemas.openxmlformats.org/officeDocument/2006/relationships/image" Target="../media/image327.png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8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1.png"/><Relationship Id="rId557" Type="http://schemas.openxmlformats.org/officeDocument/2006/relationships/customXml" Target="../ink/ink277.xml"/><Relationship Id="rId599" Type="http://schemas.openxmlformats.org/officeDocument/2006/relationships/image" Target="../media/image299.png"/><Relationship Id="rId196" Type="http://schemas.openxmlformats.org/officeDocument/2006/relationships/customXml" Target="../ink/ink97.xml"/><Relationship Id="rId417" Type="http://schemas.openxmlformats.org/officeDocument/2006/relationships/image" Target="../media/image209.png"/><Relationship Id="rId459" Type="http://schemas.openxmlformats.org/officeDocument/2006/relationships/image" Target="../media/image230.png"/><Relationship Id="rId624" Type="http://schemas.openxmlformats.org/officeDocument/2006/relationships/customXml" Target="../ink/ink312.xml"/><Relationship Id="rId666" Type="http://schemas.openxmlformats.org/officeDocument/2006/relationships/customXml" Target="../ink/ink333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470" Type="http://schemas.openxmlformats.org/officeDocument/2006/relationships/customXml" Target="../ink/ink234.xml"/><Relationship Id="rId526" Type="http://schemas.openxmlformats.org/officeDocument/2006/relationships/image" Target="../media/image264.png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4.xml"/><Relationship Id="rId568" Type="http://schemas.openxmlformats.org/officeDocument/2006/relationships/image" Target="../media/image285.png"/><Relationship Id="rId165" Type="http://schemas.openxmlformats.org/officeDocument/2006/relationships/image" Target="../media/image83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635" Type="http://schemas.openxmlformats.org/officeDocument/2006/relationships/image" Target="../media/image317.png"/><Relationship Id="rId677" Type="http://schemas.openxmlformats.org/officeDocument/2006/relationships/image" Target="../media/image338.png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481" Type="http://schemas.openxmlformats.org/officeDocument/2006/relationships/image" Target="../media/image241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6.xml"/><Relationship Id="rId537" Type="http://schemas.openxmlformats.org/officeDocument/2006/relationships/customXml" Target="../ink/ink267.xml"/><Relationship Id="rId579" Type="http://schemas.openxmlformats.org/officeDocument/2006/relationships/customXml" Target="../ink/ink288.xml"/><Relationship Id="rId80" Type="http://schemas.openxmlformats.org/officeDocument/2006/relationships/customXml" Target="../ink/ink40.xml"/><Relationship Id="rId176" Type="http://schemas.openxmlformats.org/officeDocument/2006/relationships/customXml" Target="../ink/ink87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646" Type="http://schemas.openxmlformats.org/officeDocument/2006/relationships/customXml" Target="../ink/ink323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548" Type="http://schemas.openxmlformats.org/officeDocument/2006/relationships/image" Target="../media/image275.png"/><Relationship Id="rId91" Type="http://schemas.openxmlformats.org/officeDocument/2006/relationships/image" Target="../media/image45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615" Type="http://schemas.openxmlformats.org/officeDocument/2006/relationships/image" Target="../media/image307.png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657" Type="http://schemas.openxmlformats.org/officeDocument/2006/relationships/image" Target="../media/image328.png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31.png"/><Relationship Id="rId517" Type="http://schemas.openxmlformats.org/officeDocument/2006/relationships/image" Target="../media/image259.png"/><Relationship Id="rId559" Type="http://schemas.openxmlformats.org/officeDocument/2006/relationships/customXml" Target="../ink/ink278.xml"/><Relationship Id="rId60" Type="http://schemas.openxmlformats.org/officeDocument/2006/relationships/customXml" Target="../ink/ink30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570" Type="http://schemas.openxmlformats.org/officeDocument/2006/relationships/image" Target="../media/image286.png"/><Relationship Id="rId626" Type="http://schemas.openxmlformats.org/officeDocument/2006/relationships/customXml" Target="../ink/ink313.xml"/><Relationship Id="rId223" Type="http://schemas.openxmlformats.org/officeDocument/2006/relationships/image" Target="../media/image112.png"/><Relationship Id="rId430" Type="http://schemas.openxmlformats.org/officeDocument/2006/relationships/customXml" Target="../ink/ink214.xml"/><Relationship Id="rId668" Type="http://schemas.openxmlformats.org/officeDocument/2006/relationships/customXml" Target="../ink/ink334.xml"/><Relationship Id="rId18" Type="http://schemas.openxmlformats.org/officeDocument/2006/relationships/customXml" Target="../ink/ink9.xml"/><Relationship Id="rId265" Type="http://schemas.openxmlformats.org/officeDocument/2006/relationships/image" Target="../media/image133.png"/><Relationship Id="rId472" Type="http://schemas.openxmlformats.org/officeDocument/2006/relationships/customXml" Target="../ink/ink235.xml"/><Relationship Id="rId528" Type="http://schemas.openxmlformats.org/officeDocument/2006/relationships/image" Target="../media/image265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581" Type="http://schemas.openxmlformats.org/officeDocument/2006/relationships/customXml" Target="../ink/ink289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234" Type="http://schemas.openxmlformats.org/officeDocument/2006/relationships/customXml" Target="../ink/ink116.xml"/><Relationship Id="rId420" Type="http://schemas.openxmlformats.org/officeDocument/2006/relationships/customXml" Target="../ink/ink209.xml"/><Relationship Id="rId616" Type="http://schemas.openxmlformats.org/officeDocument/2006/relationships/customXml" Target="../ink/ink308.xml"/><Relationship Id="rId637" Type="http://schemas.openxmlformats.org/officeDocument/2006/relationships/image" Target="../media/image318.png"/><Relationship Id="rId658" Type="http://schemas.openxmlformats.org/officeDocument/2006/relationships/customXml" Target="../ink/ink329.xml"/><Relationship Id="rId679" Type="http://schemas.openxmlformats.org/officeDocument/2006/relationships/image" Target="../media/image33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8.png"/><Relationship Id="rId276" Type="http://schemas.openxmlformats.org/officeDocument/2006/relationships/customXml" Target="../ink/ink137.xml"/><Relationship Id="rId297" Type="http://schemas.openxmlformats.org/officeDocument/2006/relationships/image" Target="../media/image149.png"/><Relationship Id="rId441" Type="http://schemas.openxmlformats.org/officeDocument/2006/relationships/image" Target="../media/image221.png"/><Relationship Id="rId462" Type="http://schemas.openxmlformats.org/officeDocument/2006/relationships/customXml" Target="../ink/ink230.xml"/><Relationship Id="rId483" Type="http://schemas.openxmlformats.org/officeDocument/2006/relationships/image" Target="../media/image242.png"/><Relationship Id="rId518" Type="http://schemas.openxmlformats.org/officeDocument/2006/relationships/customXml" Target="../ink/ink258.xml"/><Relationship Id="rId539" Type="http://schemas.openxmlformats.org/officeDocument/2006/relationships/customXml" Target="../ink/ink268.xml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301" Type="http://schemas.openxmlformats.org/officeDocument/2006/relationships/image" Target="../media/image151.png"/><Relationship Id="rId322" Type="http://schemas.openxmlformats.org/officeDocument/2006/relationships/customXml" Target="../ink/ink160.xml"/><Relationship Id="rId343" Type="http://schemas.openxmlformats.org/officeDocument/2006/relationships/image" Target="../media/image172.png"/><Relationship Id="rId364" Type="http://schemas.openxmlformats.org/officeDocument/2006/relationships/customXml" Target="../ink/ink181.xml"/><Relationship Id="rId550" Type="http://schemas.openxmlformats.org/officeDocument/2006/relationships/image" Target="../media/image276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571" Type="http://schemas.openxmlformats.org/officeDocument/2006/relationships/customXml" Target="../ink/ink284.xml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627" Type="http://schemas.openxmlformats.org/officeDocument/2006/relationships/image" Target="../media/image313.png"/><Relationship Id="rId648" Type="http://schemas.openxmlformats.org/officeDocument/2006/relationships/customXml" Target="../ink/ink324.xml"/><Relationship Id="rId669" Type="http://schemas.openxmlformats.org/officeDocument/2006/relationships/image" Target="../media/image334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3.png"/><Relationship Id="rId266" Type="http://schemas.openxmlformats.org/officeDocument/2006/relationships/customXml" Target="../ink/ink132.xml"/><Relationship Id="rId287" Type="http://schemas.openxmlformats.org/officeDocument/2006/relationships/image" Target="../media/image144.png"/><Relationship Id="rId410" Type="http://schemas.openxmlformats.org/officeDocument/2006/relationships/customXml" Target="../ink/ink204.xml"/><Relationship Id="rId431" Type="http://schemas.openxmlformats.org/officeDocument/2006/relationships/image" Target="../media/image216.png"/><Relationship Id="rId452" Type="http://schemas.openxmlformats.org/officeDocument/2006/relationships/customXml" Target="../ink/ink225.xml"/><Relationship Id="rId473" Type="http://schemas.openxmlformats.org/officeDocument/2006/relationships/image" Target="../media/image237.png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529" Type="http://schemas.openxmlformats.org/officeDocument/2006/relationships/customXml" Target="../ink/ink263.xml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7.png"/><Relationship Id="rId354" Type="http://schemas.openxmlformats.org/officeDocument/2006/relationships/customXml" Target="../ink/ink176.xml"/><Relationship Id="rId540" Type="http://schemas.openxmlformats.org/officeDocument/2006/relationships/image" Target="../media/image271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5.png"/><Relationship Id="rId375" Type="http://schemas.openxmlformats.org/officeDocument/2006/relationships/image" Target="../media/image188.png"/><Relationship Id="rId396" Type="http://schemas.openxmlformats.org/officeDocument/2006/relationships/customXml" Target="../ink/ink197.xml"/><Relationship Id="rId561" Type="http://schemas.openxmlformats.org/officeDocument/2006/relationships/customXml" Target="../ink/ink279.xml"/><Relationship Id="rId582" Type="http://schemas.openxmlformats.org/officeDocument/2006/relationships/image" Target="../media/image292.png"/><Relationship Id="rId617" Type="http://schemas.openxmlformats.org/officeDocument/2006/relationships/image" Target="../media/image308.png"/><Relationship Id="rId638" Type="http://schemas.openxmlformats.org/officeDocument/2006/relationships/customXml" Target="../ink/ink319.xml"/><Relationship Id="rId659" Type="http://schemas.openxmlformats.org/officeDocument/2006/relationships/image" Target="../media/image329.png"/><Relationship Id="rId3" Type="http://schemas.openxmlformats.org/officeDocument/2006/relationships/image" Target="../media/image1.png"/><Relationship Id="rId214" Type="http://schemas.openxmlformats.org/officeDocument/2006/relationships/customXml" Target="../ink/ink106.xml"/><Relationship Id="rId235" Type="http://schemas.openxmlformats.org/officeDocument/2006/relationships/image" Target="../media/image118.png"/><Relationship Id="rId256" Type="http://schemas.openxmlformats.org/officeDocument/2006/relationships/customXml" Target="../ink/ink127.xml"/><Relationship Id="rId277" Type="http://schemas.openxmlformats.org/officeDocument/2006/relationships/image" Target="../media/image139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421" Type="http://schemas.openxmlformats.org/officeDocument/2006/relationships/image" Target="../media/image211.png"/><Relationship Id="rId442" Type="http://schemas.openxmlformats.org/officeDocument/2006/relationships/customXml" Target="../ink/ink220.xml"/><Relationship Id="rId463" Type="http://schemas.openxmlformats.org/officeDocument/2006/relationships/image" Target="../media/image232.png"/><Relationship Id="rId484" Type="http://schemas.openxmlformats.org/officeDocument/2006/relationships/customXml" Target="../ink/ink241.xml"/><Relationship Id="rId519" Type="http://schemas.openxmlformats.org/officeDocument/2006/relationships/image" Target="../media/image260.png"/><Relationship Id="rId670" Type="http://schemas.openxmlformats.org/officeDocument/2006/relationships/customXml" Target="../ink/ink335.xml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2.png"/><Relationship Id="rId344" Type="http://schemas.openxmlformats.org/officeDocument/2006/relationships/customXml" Target="../ink/ink171.xml"/><Relationship Id="rId530" Type="http://schemas.openxmlformats.org/officeDocument/2006/relationships/image" Target="../media/image266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192.xml"/><Relationship Id="rId551" Type="http://schemas.openxmlformats.org/officeDocument/2006/relationships/customXml" Target="../ink/ink274.xml"/><Relationship Id="rId572" Type="http://schemas.openxmlformats.org/officeDocument/2006/relationships/image" Target="../media/image287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28" Type="http://schemas.openxmlformats.org/officeDocument/2006/relationships/customXml" Target="../ink/ink314.xml"/><Relationship Id="rId649" Type="http://schemas.openxmlformats.org/officeDocument/2006/relationships/image" Target="../media/image324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3.png"/><Relationship Id="rId246" Type="http://schemas.openxmlformats.org/officeDocument/2006/relationships/customXml" Target="../ink/ink122.xml"/><Relationship Id="rId267" Type="http://schemas.openxmlformats.org/officeDocument/2006/relationships/image" Target="../media/image134.png"/><Relationship Id="rId288" Type="http://schemas.openxmlformats.org/officeDocument/2006/relationships/customXml" Target="../ink/ink143.xml"/><Relationship Id="rId411" Type="http://schemas.openxmlformats.org/officeDocument/2006/relationships/image" Target="../media/image206.png"/><Relationship Id="rId432" Type="http://schemas.openxmlformats.org/officeDocument/2006/relationships/customXml" Target="../ink/ink215.xml"/><Relationship Id="rId453" Type="http://schemas.openxmlformats.org/officeDocument/2006/relationships/image" Target="../media/image227.png"/><Relationship Id="rId474" Type="http://schemas.openxmlformats.org/officeDocument/2006/relationships/customXml" Target="../ink/ink236.xml"/><Relationship Id="rId509" Type="http://schemas.openxmlformats.org/officeDocument/2006/relationships/image" Target="../media/image255.png"/><Relationship Id="rId660" Type="http://schemas.openxmlformats.org/officeDocument/2006/relationships/customXml" Target="../ink/ink330.xml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495" Type="http://schemas.openxmlformats.org/officeDocument/2006/relationships/image" Target="../media/image24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3.xml"/><Relationship Id="rId169" Type="http://schemas.openxmlformats.org/officeDocument/2006/relationships/image" Target="../media/image85.png"/><Relationship Id="rId334" Type="http://schemas.openxmlformats.org/officeDocument/2006/relationships/customXml" Target="../ink/ink166.xml"/><Relationship Id="rId355" Type="http://schemas.openxmlformats.org/officeDocument/2006/relationships/image" Target="../media/image178.png"/><Relationship Id="rId376" Type="http://schemas.openxmlformats.org/officeDocument/2006/relationships/customXml" Target="../ink/ink187.xml"/><Relationship Id="rId397" Type="http://schemas.openxmlformats.org/officeDocument/2006/relationships/image" Target="../media/image199.png"/><Relationship Id="rId520" Type="http://schemas.openxmlformats.org/officeDocument/2006/relationships/customXml" Target="../ink/ink259.xml"/><Relationship Id="rId541" Type="http://schemas.openxmlformats.org/officeDocument/2006/relationships/customXml" Target="../ink/ink269.xml"/><Relationship Id="rId562" Type="http://schemas.openxmlformats.org/officeDocument/2006/relationships/image" Target="../media/image282.png"/><Relationship Id="rId583" Type="http://schemas.openxmlformats.org/officeDocument/2006/relationships/customXml" Target="../ink/ink290.xml"/><Relationship Id="rId618" Type="http://schemas.openxmlformats.org/officeDocument/2006/relationships/customXml" Target="../ink/ink309.xml"/><Relationship Id="rId639" Type="http://schemas.openxmlformats.org/officeDocument/2006/relationships/image" Target="../media/image319.png"/><Relationship Id="rId4" Type="http://schemas.openxmlformats.org/officeDocument/2006/relationships/customXml" Target="../ink/ink2.xml"/><Relationship Id="rId180" Type="http://schemas.openxmlformats.org/officeDocument/2006/relationships/customXml" Target="../ink/ink89.xml"/><Relationship Id="rId215" Type="http://schemas.openxmlformats.org/officeDocument/2006/relationships/image" Target="../media/image108.png"/><Relationship Id="rId236" Type="http://schemas.openxmlformats.org/officeDocument/2006/relationships/customXml" Target="../ink/ink117.xml"/><Relationship Id="rId257" Type="http://schemas.openxmlformats.org/officeDocument/2006/relationships/image" Target="../media/image129.png"/><Relationship Id="rId278" Type="http://schemas.openxmlformats.org/officeDocument/2006/relationships/customXml" Target="../ink/ink138.xml"/><Relationship Id="rId401" Type="http://schemas.openxmlformats.org/officeDocument/2006/relationships/image" Target="../media/image201.png"/><Relationship Id="rId422" Type="http://schemas.openxmlformats.org/officeDocument/2006/relationships/customXml" Target="../ink/ink210.xml"/><Relationship Id="rId443" Type="http://schemas.openxmlformats.org/officeDocument/2006/relationships/image" Target="../media/image222.png"/><Relationship Id="rId464" Type="http://schemas.openxmlformats.org/officeDocument/2006/relationships/customXml" Target="../ink/ink231.xml"/><Relationship Id="rId650" Type="http://schemas.openxmlformats.org/officeDocument/2006/relationships/customXml" Target="../ink/ink325.xml"/><Relationship Id="rId303" Type="http://schemas.openxmlformats.org/officeDocument/2006/relationships/image" Target="../media/image152.png"/><Relationship Id="rId485" Type="http://schemas.openxmlformats.org/officeDocument/2006/relationships/image" Target="../media/image24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8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510" Type="http://schemas.openxmlformats.org/officeDocument/2006/relationships/customXml" Target="../ink/ink254.xml"/><Relationship Id="rId552" Type="http://schemas.openxmlformats.org/officeDocument/2006/relationships/image" Target="../media/image277.png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5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661" Type="http://schemas.openxmlformats.org/officeDocument/2006/relationships/image" Target="../media/image330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5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61.png"/><Relationship Id="rId563" Type="http://schemas.openxmlformats.org/officeDocument/2006/relationships/customXml" Target="../ink/ink280.xml"/><Relationship Id="rId619" Type="http://schemas.openxmlformats.org/officeDocument/2006/relationships/image" Target="../media/image309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2.png"/><Relationship Id="rId258" Type="http://schemas.openxmlformats.org/officeDocument/2006/relationships/customXml" Target="../ink/ink128.xml"/><Relationship Id="rId465" Type="http://schemas.openxmlformats.org/officeDocument/2006/relationships/image" Target="../media/image233.png"/><Relationship Id="rId630" Type="http://schemas.openxmlformats.org/officeDocument/2006/relationships/customXml" Target="../ink/ink315.xml"/><Relationship Id="rId672" Type="http://schemas.openxmlformats.org/officeDocument/2006/relationships/customXml" Target="../ink/ink336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8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532" Type="http://schemas.openxmlformats.org/officeDocument/2006/relationships/image" Target="../media/image267.png"/><Relationship Id="rId574" Type="http://schemas.openxmlformats.org/officeDocument/2006/relationships/image" Target="../media/image288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641" Type="http://schemas.openxmlformats.org/officeDocument/2006/relationships/image" Target="../media/image320.png"/><Relationship Id="rId33" Type="http://schemas.openxmlformats.org/officeDocument/2006/relationships/image" Target="../media/image16.png"/><Relationship Id="rId129" Type="http://schemas.openxmlformats.org/officeDocument/2006/relationships/image" Target="../media/image65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51.png"/><Relationship Id="rId543" Type="http://schemas.openxmlformats.org/officeDocument/2006/relationships/customXml" Target="../ink/ink270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2.png"/><Relationship Id="rId585" Type="http://schemas.openxmlformats.org/officeDocument/2006/relationships/customXml" Target="../ink/ink291.xml"/><Relationship Id="rId6" Type="http://schemas.openxmlformats.org/officeDocument/2006/relationships/customXml" Target="../ink/ink3.xml"/><Relationship Id="rId238" Type="http://schemas.openxmlformats.org/officeDocument/2006/relationships/customXml" Target="../ink/ink118.xml"/><Relationship Id="rId445" Type="http://schemas.openxmlformats.org/officeDocument/2006/relationships/image" Target="../media/image223.png"/><Relationship Id="rId487" Type="http://schemas.openxmlformats.org/officeDocument/2006/relationships/image" Target="../media/image244.png"/><Relationship Id="rId610" Type="http://schemas.openxmlformats.org/officeDocument/2006/relationships/customXml" Target="../ink/ink305.xml"/><Relationship Id="rId652" Type="http://schemas.openxmlformats.org/officeDocument/2006/relationships/customXml" Target="../ink/ink326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512" Type="http://schemas.openxmlformats.org/officeDocument/2006/relationships/customXml" Target="../ink/ink255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554" Type="http://schemas.openxmlformats.org/officeDocument/2006/relationships/image" Target="../media/image278.png"/><Relationship Id="rId596" Type="http://schemas.openxmlformats.org/officeDocument/2006/relationships/customXml" Target="../ink/ink298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621" Type="http://schemas.openxmlformats.org/officeDocument/2006/relationships/image" Target="../media/image310.png"/><Relationship Id="rId663" Type="http://schemas.openxmlformats.org/officeDocument/2006/relationships/image" Target="../media/image331.png"/><Relationship Id="rId13" Type="http://schemas.openxmlformats.org/officeDocument/2006/relationships/image" Target="../media/image6.png"/><Relationship Id="rId109" Type="http://schemas.openxmlformats.org/officeDocument/2006/relationships/image" Target="../media/image55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23" Type="http://schemas.openxmlformats.org/officeDocument/2006/relationships/customXml" Target="../ink/ink260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customXml" Target="../ink/ink281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3.png"/><Relationship Id="rId467" Type="http://schemas.openxmlformats.org/officeDocument/2006/relationships/image" Target="../media/image234.png"/><Relationship Id="rId632" Type="http://schemas.openxmlformats.org/officeDocument/2006/relationships/customXml" Target="../ink/ink316.xml"/><Relationship Id="rId271" Type="http://schemas.openxmlformats.org/officeDocument/2006/relationships/image" Target="../media/image136.png"/><Relationship Id="rId674" Type="http://schemas.openxmlformats.org/officeDocument/2006/relationships/customXml" Target="../ink/ink337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534" Type="http://schemas.openxmlformats.org/officeDocument/2006/relationships/image" Target="../media/image268.png"/><Relationship Id="rId576" Type="http://schemas.openxmlformats.org/officeDocument/2006/relationships/image" Target="../media/image289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2.png"/><Relationship Id="rId545" Type="http://schemas.openxmlformats.org/officeDocument/2006/relationships/customXml" Target="../ink/ink271.xml"/><Relationship Id="rId587" Type="http://schemas.openxmlformats.org/officeDocument/2006/relationships/customXml" Target="../ink/ink293.xml"/><Relationship Id="rId8" Type="http://schemas.openxmlformats.org/officeDocument/2006/relationships/customXml" Target="../ink/ink4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612" Type="http://schemas.openxmlformats.org/officeDocument/2006/relationships/customXml" Target="../ink/ink306.xml"/><Relationship Id="rId251" Type="http://schemas.openxmlformats.org/officeDocument/2006/relationships/image" Target="../media/image126.png"/><Relationship Id="rId489" Type="http://schemas.openxmlformats.org/officeDocument/2006/relationships/image" Target="../media/image245.png"/><Relationship Id="rId654" Type="http://schemas.openxmlformats.org/officeDocument/2006/relationships/customXml" Target="../ink/ink327.xml"/><Relationship Id="rId46" Type="http://schemas.openxmlformats.org/officeDocument/2006/relationships/customXml" Target="../ink/ink2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514" Type="http://schemas.openxmlformats.org/officeDocument/2006/relationships/customXml" Target="../ink/ink256.xml"/><Relationship Id="rId556" Type="http://schemas.openxmlformats.org/officeDocument/2006/relationships/image" Target="../media/image279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598" Type="http://schemas.openxmlformats.org/officeDocument/2006/relationships/customXml" Target="../ink/ink299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623" Type="http://schemas.openxmlformats.org/officeDocument/2006/relationships/image" Target="../media/image311.png"/><Relationship Id="rId665" Type="http://schemas.openxmlformats.org/officeDocument/2006/relationships/image" Target="../media/image332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525" Type="http://schemas.openxmlformats.org/officeDocument/2006/relationships/customXml" Target="../ink/ink261.xml"/><Relationship Id="rId567" Type="http://schemas.openxmlformats.org/officeDocument/2006/relationships/customXml" Target="../ink/ink282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469" Type="http://schemas.openxmlformats.org/officeDocument/2006/relationships/image" Target="../media/image235.png"/><Relationship Id="rId634" Type="http://schemas.openxmlformats.org/officeDocument/2006/relationships/customXml" Target="../ink/ink317.xml"/><Relationship Id="rId676" Type="http://schemas.openxmlformats.org/officeDocument/2006/relationships/customXml" Target="../ink/ink338.xml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480" Type="http://schemas.openxmlformats.org/officeDocument/2006/relationships/customXml" Target="../ink/ink239.xml"/><Relationship Id="rId536" Type="http://schemas.openxmlformats.org/officeDocument/2006/relationships/image" Target="../media/image269.png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69.xml"/><Relationship Id="rId578" Type="http://schemas.openxmlformats.org/officeDocument/2006/relationships/image" Target="../media/image290.png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246.png"/><Relationship Id="rId505" Type="http://schemas.openxmlformats.org/officeDocument/2006/relationships/image" Target="../media/image253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image" Target="../media/image51.png"/><Relationship Id="rId144" Type="http://schemas.openxmlformats.org/officeDocument/2006/relationships/customXml" Target="../ink/ink71.xml"/><Relationship Id="rId547" Type="http://schemas.openxmlformats.org/officeDocument/2006/relationships/customXml" Target="../ink/ink272.xml"/><Relationship Id="rId589" Type="http://schemas.openxmlformats.org/officeDocument/2006/relationships/image" Target="../media/image294.png"/><Relationship Id="rId90" Type="http://schemas.openxmlformats.org/officeDocument/2006/relationships/customXml" Target="../ink/ink45.xml"/><Relationship Id="rId186" Type="http://schemas.openxmlformats.org/officeDocument/2006/relationships/customXml" Target="../ink/ink92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614" Type="http://schemas.openxmlformats.org/officeDocument/2006/relationships/customXml" Target="../ink/ink307.xml"/><Relationship Id="rId656" Type="http://schemas.openxmlformats.org/officeDocument/2006/relationships/customXml" Target="../ink/ink328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59.xml"/><Relationship Id="rId558" Type="http://schemas.openxmlformats.org/officeDocument/2006/relationships/image" Target="../media/image280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625" Type="http://schemas.openxmlformats.org/officeDocument/2006/relationships/image" Target="../media/image312.png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6.png"/><Relationship Id="rId667" Type="http://schemas.openxmlformats.org/officeDocument/2006/relationships/image" Target="../media/image333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27" Type="http://schemas.openxmlformats.org/officeDocument/2006/relationships/customXml" Target="../ink/ink262.xml"/><Relationship Id="rId569" Type="http://schemas.openxmlformats.org/officeDocument/2006/relationships/customXml" Target="../ink/ink283.xml"/><Relationship Id="rId70" Type="http://schemas.openxmlformats.org/officeDocument/2006/relationships/customXml" Target="../ink/ink35.xml"/><Relationship Id="rId166" Type="http://schemas.openxmlformats.org/officeDocument/2006/relationships/customXml" Target="../ink/ink82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580" Type="http://schemas.openxmlformats.org/officeDocument/2006/relationships/image" Target="../media/image291.png"/><Relationship Id="rId636" Type="http://schemas.openxmlformats.org/officeDocument/2006/relationships/customXml" Target="../ink/ink318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7.png"/><Relationship Id="rId440" Type="http://schemas.openxmlformats.org/officeDocument/2006/relationships/customXml" Target="../ink/ink219.xml"/><Relationship Id="rId678" Type="http://schemas.openxmlformats.org/officeDocument/2006/relationships/customXml" Target="../ink/ink339.xml"/><Relationship Id="rId28" Type="http://schemas.openxmlformats.org/officeDocument/2006/relationships/customXml" Target="../ink/ink14.xml"/><Relationship Id="rId275" Type="http://schemas.openxmlformats.org/officeDocument/2006/relationships/image" Target="../media/image138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image" Target="../media/image270.png"/><Relationship Id="rId81" Type="http://schemas.openxmlformats.org/officeDocument/2006/relationships/image" Target="../media/image40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image" Target="../media/image323.png"/><Relationship Id="rId39" Type="http://schemas.openxmlformats.org/officeDocument/2006/relationships/image" Target="../media/image19.png"/><Relationship Id="rId286" Type="http://schemas.openxmlformats.org/officeDocument/2006/relationships/customXml" Target="../ink/ink142.xml"/><Relationship Id="rId451" Type="http://schemas.openxmlformats.org/officeDocument/2006/relationships/image" Target="../media/image226.png"/><Relationship Id="rId493" Type="http://schemas.openxmlformats.org/officeDocument/2006/relationships/image" Target="../media/image247.png"/><Relationship Id="rId507" Type="http://schemas.openxmlformats.org/officeDocument/2006/relationships/image" Target="../media/image254.png"/><Relationship Id="rId549" Type="http://schemas.openxmlformats.org/officeDocument/2006/relationships/customXml" Target="../ink/ink273.xml"/><Relationship Id="rId50" Type="http://schemas.openxmlformats.org/officeDocument/2006/relationships/customXml" Target="../ink/ink25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6.png"/><Relationship Id="rId353" Type="http://schemas.openxmlformats.org/officeDocument/2006/relationships/image" Target="../media/image177.png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560" Type="http://schemas.openxmlformats.org/officeDocument/2006/relationships/image" Target="../media/image28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8.png"/><Relationship Id="rId21" Type="http://schemas.openxmlformats.org/officeDocument/2006/relationships/customXml" Target="../ink/ink349.xml"/><Relationship Id="rId42" Type="http://schemas.openxmlformats.org/officeDocument/2006/relationships/image" Target="../media/image343.png"/><Relationship Id="rId47" Type="http://schemas.openxmlformats.org/officeDocument/2006/relationships/customXml" Target="../ink/ink362.xml"/><Relationship Id="rId63" Type="http://schemas.openxmlformats.org/officeDocument/2006/relationships/customXml" Target="../ink/ink370.xml"/><Relationship Id="rId68" Type="http://schemas.openxmlformats.org/officeDocument/2006/relationships/image" Target="../media/image356.png"/><Relationship Id="rId133" Type="http://schemas.openxmlformats.org/officeDocument/2006/relationships/image" Target="../media/image360.png"/><Relationship Id="rId138" Type="http://schemas.openxmlformats.org/officeDocument/2006/relationships/image" Target="../media/image364.png"/><Relationship Id="rId154" Type="http://schemas.openxmlformats.org/officeDocument/2006/relationships/customXml" Target="../ink/ink387.xml"/><Relationship Id="rId159" Type="http://schemas.openxmlformats.org/officeDocument/2006/relationships/customXml" Target="../ink/ink392.xml"/><Relationship Id="rId112" Type="http://schemas.openxmlformats.org/officeDocument/2006/relationships/image" Target="../media/image380.png"/><Relationship Id="rId175" Type="http://schemas.openxmlformats.org/officeDocument/2006/relationships/image" Target="../media/image393.png"/><Relationship Id="rId170" Type="http://schemas.openxmlformats.org/officeDocument/2006/relationships/customXml" Target="../ink/ink403.xml"/><Relationship Id="rId16" Type="http://schemas.openxmlformats.org/officeDocument/2006/relationships/image" Target="../media/image283.png"/><Relationship Id="rId11" Type="http://schemas.openxmlformats.org/officeDocument/2006/relationships/customXml" Target="../ink/ink344.xml"/><Relationship Id="rId32" Type="http://schemas.openxmlformats.org/officeDocument/2006/relationships/image" Target="../media/image291.png"/><Relationship Id="rId37" Type="http://schemas.openxmlformats.org/officeDocument/2006/relationships/customXml" Target="../ink/ink357.xml"/><Relationship Id="rId53" Type="http://schemas.openxmlformats.org/officeDocument/2006/relationships/customXml" Target="../ink/ink365.xml"/><Relationship Id="rId58" Type="http://schemas.openxmlformats.org/officeDocument/2006/relationships/image" Target="../media/image351.png"/><Relationship Id="rId74" Type="http://schemas.openxmlformats.org/officeDocument/2006/relationships/image" Target="../media/image359.png"/><Relationship Id="rId144" Type="http://schemas.openxmlformats.org/officeDocument/2006/relationships/image" Target="../media/image367.png"/><Relationship Id="rId149" Type="http://schemas.openxmlformats.org/officeDocument/2006/relationships/customXml" Target="../ink/ink384.xml"/><Relationship Id="rId102" Type="http://schemas.openxmlformats.org/officeDocument/2006/relationships/image" Target="../media/image375.png"/><Relationship Id="rId128" Type="http://schemas.openxmlformats.org/officeDocument/2006/relationships/image" Target="../media/image388.png"/><Relationship Id="rId5" Type="http://schemas.openxmlformats.org/officeDocument/2006/relationships/customXml" Target="../ink/ink341.xml"/><Relationship Id="rId90" Type="http://schemas.openxmlformats.org/officeDocument/2006/relationships/image" Target="../media/image369.png"/><Relationship Id="rId160" Type="http://schemas.openxmlformats.org/officeDocument/2006/relationships/customXml" Target="../ink/ink393.xml"/><Relationship Id="rId165" Type="http://schemas.openxmlformats.org/officeDocument/2006/relationships/customXml" Target="../ink/ink398.xml"/><Relationship Id="rId181" Type="http://schemas.openxmlformats.org/officeDocument/2006/relationships/image" Target="../media/image396.png"/><Relationship Id="rId22" Type="http://schemas.openxmlformats.org/officeDocument/2006/relationships/image" Target="../media/image286.png"/><Relationship Id="rId27" Type="http://schemas.openxmlformats.org/officeDocument/2006/relationships/customXml" Target="../ink/ink352.xml"/><Relationship Id="rId43" Type="http://schemas.openxmlformats.org/officeDocument/2006/relationships/customXml" Target="../ink/ink360.xml"/><Relationship Id="rId48" Type="http://schemas.openxmlformats.org/officeDocument/2006/relationships/image" Target="../media/image346.png"/><Relationship Id="rId64" Type="http://schemas.openxmlformats.org/officeDocument/2006/relationships/image" Target="../media/image354.png"/><Relationship Id="rId69" Type="http://schemas.openxmlformats.org/officeDocument/2006/relationships/customXml" Target="../ink/ink373.xml"/><Relationship Id="rId134" Type="http://schemas.openxmlformats.org/officeDocument/2006/relationships/image" Target="../media/image361.png"/><Relationship Id="rId139" Type="http://schemas.openxmlformats.org/officeDocument/2006/relationships/customXml" Target="../ink/ink378.xml"/><Relationship Id="rId118" Type="http://schemas.openxmlformats.org/officeDocument/2006/relationships/image" Target="../media/image383.png"/><Relationship Id="rId150" Type="http://schemas.openxmlformats.org/officeDocument/2006/relationships/image" Target="../media/image371.png"/><Relationship Id="rId155" Type="http://schemas.openxmlformats.org/officeDocument/2006/relationships/customXml" Target="../ink/ink388.xml"/><Relationship Id="rId171" Type="http://schemas.openxmlformats.org/officeDocument/2006/relationships/image" Target="../media/image391.png"/><Relationship Id="rId176" Type="http://schemas.openxmlformats.org/officeDocument/2006/relationships/customXml" Target="../ink/ink406.xml"/><Relationship Id="rId3" Type="http://schemas.openxmlformats.org/officeDocument/2006/relationships/customXml" Target="../ink/ink340.xml"/><Relationship Id="rId12" Type="http://schemas.openxmlformats.org/officeDocument/2006/relationships/image" Target="../media/image281.png"/><Relationship Id="rId17" Type="http://schemas.openxmlformats.org/officeDocument/2006/relationships/customXml" Target="../ink/ink347.xml"/><Relationship Id="rId25" Type="http://schemas.openxmlformats.org/officeDocument/2006/relationships/customXml" Target="../ink/ink351.xml"/><Relationship Id="rId33" Type="http://schemas.openxmlformats.org/officeDocument/2006/relationships/customXml" Target="../ink/ink355.xml"/><Relationship Id="rId38" Type="http://schemas.openxmlformats.org/officeDocument/2006/relationships/image" Target="../media/image341.png"/><Relationship Id="rId46" Type="http://schemas.openxmlformats.org/officeDocument/2006/relationships/image" Target="../media/image345.png"/><Relationship Id="rId59" Type="http://schemas.openxmlformats.org/officeDocument/2006/relationships/customXml" Target="../ink/ink368.xml"/><Relationship Id="rId67" Type="http://schemas.openxmlformats.org/officeDocument/2006/relationships/customXml" Target="../ink/ink372.xml"/><Relationship Id="rId137" Type="http://schemas.openxmlformats.org/officeDocument/2006/relationships/customXml" Target="../ink/ink377.xml"/><Relationship Id="rId158" Type="http://schemas.openxmlformats.org/officeDocument/2006/relationships/customXml" Target="../ink/ink391.xml"/><Relationship Id="rId108" Type="http://schemas.openxmlformats.org/officeDocument/2006/relationships/image" Target="../media/image378.png"/><Relationship Id="rId116" Type="http://schemas.openxmlformats.org/officeDocument/2006/relationships/image" Target="../media/image382.png"/><Relationship Id="rId124" Type="http://schemas.openxmlformats.org/officeDocument/2006/relationships/image" Target="../media/image386.png"/><Relationship Id="rId20" Type="http://schemas.openxmlformats.org/officeDocument/2006/relationships/image" Target="../media/image285.png"/><Relationship Id="rId41" Type="http://schemas.openxmlformats.org/officeDocument/2006/relationships/customXml" Target="../ink/ink359.xml"/><Relationship Id="rId54" Type="http://schemas.openxmlformats.org/officeDocument/2006/relationships/image" Target="../media/image349.png"/><Relationship Id="rId62" Type="http://schemas.openxmlformats.org/officeDocument/2006/relationships/image" Target="../media/image353.png"/><Relationship Id="rId70" Type="http://schemas.openxmlformats.org/officeDocument/2006/relationships/image" Target="../media/image357.png"/><Relationship Id="rId75" Type="http://schemas.openxmlformats.org/officeDocument/2006/relationships/customXml" Target="../ink/ink376.xml"/><Relationship Id="rId132" Type="http://schemas.openxmlformats.org/officeDocument/2006/relationships/image" Target="../media/image390.png"/><Relationship Id="rId140" Type="http://schemas.openxmlformats.org/officeDocument/2006/relationships/image" Target="../media/image365.png"/><Relationship Id="rId145" Type="http://schemas.openxmlformats.org/officeDocument/2006/relationships/customXml" Target="../ink/ink381.xml"/><Relationship Id="rId153" Type="http://schemas.openxmlformats.org/officeDocument/2006/relationships/customXml" Target="../ink/ink386.xml"/><Relationship Id="rId161" Type="http://schemas.openxmlformats.org/officeDocument/2006/relationships/customXml" Target="../ink/ink394.xml"/><Relationship Id="rId166" Type="http://schemas.openxmlformats.org/officeDocument/2006/relationships/customXml" Target="../ink/ink399.xml"/><Relationship Id="rId174" Type="http://schemas.openxmlformats.org/officeDocument/2006/relationships/customXml" Target="../ink/ink405.xml"/><Relationship Id="rId179" Type="http://schemas.openxmlformats.org/officeDocument/2006/relationships/image" Target="../media/image395.png"/><Relationship Id="rId182" Type="http://schemas.openxmlformats.org/officeDocument/2006/relationships/customXml" Target="../ink/ink40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png"/><Relationship Id="rId15" Type="http://schemas.openxmlformats.org/officeDocument/2006/relationships/customXml" Target="../ink/ink346.xml"/><Relationship Id="rId23" Type="http://schemas.openxmlformats.org/officeDocument/2006/relationships/customXml" Target="../ink/ink350.xml"/><Relationship Id="rId28" Type="http://schemas.openxmlformats.org/officeDocument/2006/relationships/image" Target="../media/image289.png"/><Relationship Id="rId36" Type="http://schemas.openxmlformats.org/officeDocument/2006/relationships/image" Target="../media/image340.png"/><Relationship Id="rId49" Type="http://schemas.openxmlformats.org/officeDocument/2006/relationships/customXml" Target="../ink/ink363.xml"/><Relationship Id="rId57" Type="http://schemas.openxmlformats.org/officeDocument/2006/relationships/customXml" Target="../ink/ink367.xml"/><Relationship Id="rId106" Type="http://schemas.openxmlformats.org/officeDocument/2006/relationships/image" Target="../media/image377.png"/><Relationship Id="rId114" Type="http://schemas.openxmlformats.org/officeDocument/2006/relationships/image" Target="../media/image381.png"/><Relationship Id="rId10" Type="http://schemas.openxmlformats.org/officeDocument/2006/relationships/image" Target="../media/image280.png"/><Relationship Id="rId31" Type="http://schemas.openxmlformats.org/officeDocument/2006/relationships/customXml" Target="../ink/ink354.xml"/><Relationship Id="rId44" Type="http://schemas.openxmlformats.org/officeDocument/2006/relationships/image" Target="../media/image344.png"/><Relationship Id="rId52" Type="http://schemas.openxmlformats.org/officeDocument/2006/relationships/image" Target="../media/image348.png"/><Relationship Id="rId60" Type="http://schemas.openxmlformats.org/officeDocument/2006/relationships/image" Target="../media/image352.png"/><Relationship Id="rId65" Type="http://schemas.openxmlformats.org/officeDocument/2006/relationships/customXml" Target="../ink/ink371.xml"/><Relationship Id="rId73" Type="http://schemas.openxmlformats.org/officeDocument/2006/relationships/customXml" Target="../ink/ink375.xml"/><Relationship Id="rId135" Type="http://schemas.openxmlformats.org/officeDocument/2006/relationships/image" Target="../media/image362.png"/><Relationship Id="rId143" Type="http://schemas.openxmlformats.org/officeDocument/2006/relationships/customXml" Target="../ink/ink380.xml"/><Relationship Id="rId148" Type="http://schemas.openxmlformats.org/officeDocument/2006/relationships/customXml" Target="../ink/ink383.xml"/><Relationship Id="rId151" Type="http://schemas.openxmlformats.org/officeDocument/2006/relationships/customXml" Target="../ink/ink385.xml"/><Relationship Id="rId156" Type="http://schemas.openxmlformats.org/officeDocument/2006/relationships/customXml" Target="../ink/ink389.xml"/><Relationship Id="rId164" Type="http://schemas.openxmlformats.org/officeDocument/2006/relationships/customXml" Target="../ink/ink397.xml"/><Relationship Id="rId122" Type="http://schemas.openxmlformats.org/officeDocument/2006/relationships/image" Target="../media/image385.png"/><Relationship Id="rId169" Type="http://schemas.openxmlformats.org/officeDocument/2006/relationships/customXml" Target="../ink/ink402.xml"/><Relationship Id="rId130" Type="http://schemas.openxmlformats.org/officeDocument/2006/relationships/image" Target="../media/image389.png"/><Relationship Id="rId177" Type="http://schemas.openxmlformats.org/officeDocument/2006/relationships/image" Target="../media/image394.png"/><Relationship Id="rId185" Type="http://schemas.openxmlformats.org/officeDocument/2006/relationships/image" Target="../media/image398.png"/><Relationship Id="rId4" Type="http://schemas.openxmlformats.org/officeDocument/2006/relationships/image" Target="../media/image277.png"/><Relationship Id="rId9" Type="http://schemas.openxmlformats.org/officeDocument/2006/relationships/customXml" Target="../ink/ink343.xml"/><Relationship Id="rId172" Type="http://schemas.openxmlformats.org/officeDocument/2006/relationships/customXml" Target="../ink/ink404.xml"/><Relationship Id="rId180" Type="http://schemas.openxmlformats.org/officeDocument/2006/relationships/customXml" Target="../ink/ink408.xml"/><Relationship Id="rId13" Type="http://schemas.openxmlformats.org/officeDocument/2006/relationships/customXml" Target="../ink/ink345.xml"/><Relationship Id="rId18" Type="http://schemas.openxmlformats.org/officeDocument/2006/relationships/image" Target="../media/image284.png"/><Relationship Id="rId39" Type="http://schemas.openxmlformats.org/officeDocument/2006/relationships/customXml" Target="../ink/ink358.xml"/><Relationship Id="rId34" Type="http://schemas.openxmlformats.org/officeDocument/2006/relationships/image" Target="../media/image292.png"/><Relationship Id="rId50" Type="http://schemas.openxmlformats.org/officeDocument/2006/relationships/image" Target="../media/image347.png"/><Relationship Id="rId55" Type="http://schemas.openxmlformats.org/officeDocument/2006/relationships/customXml" Target="../ink/ink366.xml"/><Relationship Id="rId141" Type="http://schemas.openxmlformats.org/officeDocument/2006/relationships/customXml" Target="../ink/ink379.xml"/><Relationship Id="rId146" Type="http://schemas.openxmlformats.org/officeDocument/2006/relationships/image" Target="../media/image368.png"/><Relationship Id="rId104" Type="http://schemas.openxmlformats.org/officeDocument/2006/relationships/image" Target="../media/image376.png"/><Relationship Id="rId120" Type="http://schemas.openxmlformats.org/officeDocument/2006/relationships/image" Target="../media/image384.png"/><Relationship Id="rId167" Type="http://schemas.openxmlformats.org/officeDocument/2006/relationships/customXml" Target="../ink/ink400.xml"/><Relationship Id="rId7" Type="http://schemas.openxmlformats.org/officeDocument/2006/relationships/customXml" Target="../ink/ink342.xml"/><Relationship Id="rId71" Type="http://schemas.openxmlformats.org/officeDocument/2006/relationships/customXml" Target="../ink/ink374.xml"/><Relationship Id="rId92" Type="http://schemas.openxmlformats.org/officeDocument/2006/relationships/image" Target="../media/image370.png"/><Relationship Id="rId162" Type="http://schemas.openxmlformats.org/officeDocument/2006/relationships/customXml" Target="../ink/ink395.xml"/><Relationship Id="rId183" Type="http://schemas.openxmlformats.org/officeDocument/2006/relationships/image" Target="../media/image397.png"/><Relationship Id="rId2" Type="http://schemas.openxmlformats.org/officeDocument/2006/relationships/image" Target="../media/image262.png"/><Relationship Id="rId29" Type="http://schemas.openxmlformats.org/officeDocument/2006/relationships/customXml" Target="../ink/ink353.xml"/><Relationship Id="rId24" Type="http://schemas.openxmlformats.org/officeDocument/2006/relationships/image" Target="../media/image287.png"/><Relationship Id="rId40" Type="http://schemas.openxmlformats.org/officeDocument/2006/relationships/image" Target="../media/image342.png"/><Relationship Id="rId45" Type="http://schemas.openxmlformats.org/officeDocument/2006/relationships/customXml" Target="../ink/ink361.xml"/><Relationship Id="rId66" Type="http://schemas.openxmlformats.org/officeDocument/2006/relationships/image" Target="../media/image355.png"/><Relationship Id="rId136" Type="http://schemas.openxmlformats.org/officeDocument/2006/relationships/image" Target="../media/image363.png"/><Relationship Id="rId157" Type="http://schemas.openxmlformats.org/officeDocument/2006/relationships/customXml" Target="../ink/ink390.xml"/><Relationship Id="rId110" Type="http://schemas.openxmlformats.org/officeDocument/2006/relationships/image" Target="../media/image379.png"/><Relationship Id="rId178" Type="http://schemas.openxmlformats.org/officeDocument/2006/relationships/customXml" Target="../ink/ink407.xml"/><Relationship Id="rId61" Type="http://schemas.openxmlformats.org/officeDocument/2006/relationships/customXml" Target="../ink/ink369.xml"/><Relationship Id="rId152" Type="http://schemas.openxmlformats.org/officeDocument/2006/relationships/image" Target="../media/image372.png"/><Relationship Id="rId173" Type="http://schemas.openxmlformats.org/officeDocument/2006/relationships/image" Target="../media/image392.png"/><Relationship Id="rId19" Type="http://schemas.openxmlformats.org/officeDocument/2006/relationships/customXml" Target="../ink/ink348.xml"/><Relationship Id="rId14" Type="http://schemas.openxmlformats.org/officeDocument/2006/relationships/image" Target="../media/image282.png"/><Relationship Id="rId30" Type="http://schemas.openxmlformats.org/officeDocument/2006/relationships/image" Target="../media/image290.png"/><Relationship Id="rId35" Type="http://schemas.openxmlformats.org/officeDocument/2006/relationships/customXml" Target="../ink/ink356.xml"/><Relationship Id="rId56" Type="http://schemas.openxmlformats.org/officeDocument/2006/relationships/image" Target="../media/image350.png"/><Relationship Id="rId147" Type="http://schemas.openxmlformats.org/officeDocument/2006/relationships/customXml" Target="../ink/ink382.xml"/><Relationship Id="rId100" Type="http://schemas.openxmlformats.org/officeDocument/2006/relationships/image" Target="../media/image374.png"/><Relationship Id="rId126" Type="http://schemas.openxmlformats.org/officeDocument/2006/relationships/image" Target="../media/image387.png"/><Relationship Id="rId168" Type="http://schemas.openxmlformats.org/officeDocument/2006/relationships/customXml" Target="../ink/ink401.xml"/><Relationship Id="rId8" Type="http://schemas.openxmlformats.org/officeDocument/2006/relationships/image" Target="../media/image279.png"/><Relationship Id="rId51" Type="http://schemas.openxmlformats.org/officeDocument/2006/relationships/customXml" Target="../ink/ink364.xml"/><Relationship Id="rId72" Type="http://schemas.openxmlformats.org/officeDocument/2006/relationships/image" Target="../media/image358.png"/><Relationship Id="rId142" Type="http://schemas.openxmlformats.org/officeDocument/2006/relationships/image" Target="../media/image366.png"/><Relationship Id="rId98" Type="http://schemas.openxmlformats.org/officeDocument/2006/relationships/image" Target="../media/image373.png"/><Relationship Id="rId163" Type="http://schemas.openxmlformats.org/officeDocument/2006/relationships/customXml" Target="../ink/ink396.xml"/><Relationship Id="rId184" Type="http://schemas.openxmlformats.org/officeDocument/2006/relationships/customXml" Target="../ink/ink41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4.png"/><Relationship Id="rId18" Type="http://schemas.openxmlformats.org/officeDocument/2006/relationships/customXml" Target="../ink/ink419.xml"/><Relationship Id="rId26" Type="http://schemas.openxmlformats.org/officeDocument/2006/relationships/customXml" Target="../ink/ink423.xml"/><Relationship Id="rId39" Type="http://schemas.openxmlformats.org/officeDocument/2006/relationships/image" Target="../media/image417.png"/><Relationship Id="rId3" Type="http://schemas.openxmlformats.org/officeDocument/2006/relationships/image" Target="../media/image399.png"/><Relationship Id="rId21" Type="http://schemas.openxmlformats.org/officeDocument/2006/relationships/image" Target="../media/image408.png"/><Relationship Id="rId34" Type="http://schemas.openxmlformats.org/officeDocument/2006/relationships/customXml" Target="../ink/ink427.xml"/><Relationship Id="rId42" Type="http://schemas.openxmlformats.org/officeDocument/2006/relationships/customXml" Target="../ink/ink431.xml"/><Relationship Id="rId47" Type="http://schemas.openxmlformats.org/officeDocument/2006/relationships/image" Target="../media/image421.png"/><Relationship Id="rId50" Type="http://schemas.openxmlformats.org/officeDocument/2006/relationships/customXml" Target="../ink/ink435.xml"/><Relationship Id="rId7" Type="http://schemas.openxmlformats.org/officeDocument/2006/relationships/image" Target="../media/image401.png"/><Relationship Id="rId12" Type="http://schemas.openxmlformats.org/officeDocument/2006/relationships/customXml" Target="../ink/ink416.xml"/><Relationship Id="rId17" Type="http://schemas.openxmlformats.org/officeDocument/2006/relationships/image" Target="../media/image406.png"/><Relationship Id="rId25" Type="http://schemas.openxmlformats.org/officeDocument/2006/relationships/image" Target="../media/image410.png"/><Relationship Id="rId33" Type="http://schemas.openxmlformats.org/officeDocument/2006/relationships/image" Target="../media/image414.png"/><Relationship Id="rId38" Type="http://schemas.openxmlformats.org/officeDocument/2006/relationships/customXml" Target="../ink/ink429.xml"/><Relationship Id="rId46" Type="http://schemas.openxmlformats.org/officeDocument/2006/relationships/customXml" Target="../ink/ink433.xml"/><Relationship Id="rId2" Type="http://schemas.openxmlformats.org/officeDocument/2006/relationships/customXml" Target="../ink/ink411.xml"/><Relationship Id="rId16" Type="http://schemas.openxmlformats.org/officeDocument/2006/relationships/customXml" Target="../ink/ink418.xml"/><Relationship Id="rId20" Type="http://schemas.openxmlformats.org/officeDocument/2006/relationships/customXml" Target="../ink/ink420.xml"/><Relationship Id="rId29" Type="http://schemas.openxmlformats.org/officeDocument/2006/relationships/image" Target="../media/image412.png"/><Relationship Id="rId41" Type="http://schemas.openxmlformats.org/officeDocument/2006/relationships/image" Target="../media/image4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3.xml"/><Relationship Id="rId11" Type="http://schemas.openxmlformats.org/officeDocument/2006/relationships/image" Target="../media/image403.png"/><Relationship Id="rId24" Type="http://schemas.openxmlformats.org/officeDocument/2006/relationships/customXml" Target="../ink/ink422.xml"/><Relationship Id="rId32" Type="http://schemas.openxmlformats.org/officeDocument/2006/relationships/customXml" Target="../ink/ink426.xml"/><Relationship Id="rId37" Type="http://schemas.openxmlformats.org/officeDocument/2006/relationships/image" Target="../media/image416.png"/><Relationship Id="rId40" Type="http://schemas.openxmlformats.org/officeDocument/2006/relationships/customXml" Target="../ink/ink430.xml"/><Relationship Id="rId45" Type="http://schemas.openxmlformats.org/officeDocument/2006/relationships/image" Target="../media/image420.png"/><Relationship Id="rId5" Type="http://schemas.openxmlformats.org/officeDocument/2006/relationships/image" Target="../media/image400.png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28" Type="http://schemas.openxmlformats.org/officeDocument/2006/relationships/customXml" Target="../ink/ink424.xml"/><Relationship Id="rId36" Type="http://schemas.openxmlformats.org/officeDocument/2006/relationships/customXml" Target="../ink/ink428.xml"/><Relationship Id="rId49" Type="http://schemas.openxmlformats.org/officeDocument/2006/relationships/image" Target="../media/image422.png"/><Relationship Id="rId10" Type="http://schemas.openxmlformats.org/officeDocument/2006/relationships/customXml" Target="../ink/ink415.xml"/><Relationship Id="rId19" Type="http://schemas.openxmlformats.org/officeDocument/2006/relationships/image" Target="../media/image407.png"/><Relationship Id="rId31" Type="http://schemas.openxmlformats.org/officeDocument/2006/relationships/image" Target="../media/image413.png"/><Relationship Id="rId44" Type="http://schemas.openxmlformats.org/officeDocument/2006/relationships/customXml" Target="../ink/ink432.xml"/><Relationship Id="rId52" Type="http://schemas.openxmlformats.org/officeDocument/2006/relationships/image" Target="../media/image424.png"/><Relationship Id="rId4" Type="http://schemas.openxmlformats.org/officeDocument/2006/relationships/customXml" Target="../ink/ink412.xml"/><Relationship Id="rId9" Type="http://schemas.openxmlformats.org/officeDocument/2006/relationships/image" Target="../media/image402.png"/><Relationship Id="rId14" Type="http://schemas.openxmlformats.org/officeDocument/2006/relationships/customXml" Target="../ink/ink417.xml"/><Relationship Id="rId22" Type="http://schemas.openxmlformats.org/officeDocument/2006/relationships/customXml" Target="../ink/ink421.xml"/><Relationship Id="rId27" Type="http://schemas.openxmlformats.org/officeDocument/2006/relationships/image" Target="../media/image411.png"/><Relationship Id="rId30" Type="http://schemas.openxmlformats.org/officeDocument/2006/relationships/customXml" Target="../ink/ink425.xml"/><Relationship Id="rId35" Type="http://schemas.openxmlformats.org/officeDocument/2006/relationships/image" Target="../media/image415.png"/><Relationship Id="rId43" Type="http://schemas.openxmlformats.org/officeDocument/2006/relationships/image" Target="../media/image419.png"/><Relationship Id="rId48" Type="http://schemas.openxmlformats.org/officeDocument/2006/relationships/customXml" Target="../ink/ink434.xml"/><Relationship Id="rId8" Type="http://schemas.openxmlformats.org/officeDocument/2006/relationships/customXml" Target="../ink/ink414.xml"/><Relationship Id="rId51" Type="http://schemas.openxmlformats.org/officeDocument/2006/relationships/image" Target="../media/image42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2.png"/><Relationship Id="rId21" Type="http://schemas.openxmlformats.org/officeDocument/2006/relationships/image" Target="../media/image434.png"/><Relationship Id="rId42" Type="http://schemas.openxmlformats.org/officeDocument/2006/relationships/customXml" Target="../ink/ink456.xml"/><Relationship Id="rId63" Type="http://schemas.openxmlformats.org/officeDocument/2006/relationships/image" Target="../media/image455.png"/><Relationship Id="rId84" Type="http://schemas.openxmlformats.org/officeDocument/2006/relationships/customXml" Target="../ink/ink477.xml"/><Relationship Id="rId138" Type="http://schemas.openxmlformats.org/officeDocument/2006/relationships/customXml" Target="../ink/ink504.xml"/><Relationship Id="rId159" Type="http://schemas.openxmlformats.org/officeDocument/2006/relationships/image" Target="../media/image503.png"/><Relationship Id="rId170" Type="http://schemas.openxmlformats.org/officeDocument/2006/relationships/customXml" Target="../ink/ink520.xml"/><Relationship Id="rId191" Type="http://schemas.openxmlformats.org/officeDocument/2006/relationships/image" Target="../media/image519.png"/><Relationship Id="rId205" Type="http://schemas.openxmlformats.org/officeDocument/2006/relationships/image" Target="../media/image526.png"/><Relationship Id="rId226" Type="http://schemas.openxmlformats.org/officeDocument/2006/relationships/customXml" Target="../ink/ink548.xml"/><Relationship Id="rId247" Type="http://schemas.openxmlformats.org/officeDocument/2006/relationships/image" Target="../media/image547.png"/><Relationship Id="rId107" Type="http://schemas.openxmlformats.org/officeDocument/2006/relationships/image" Target="../media/image477.png"/><Relationship Id="rId11" Type="http://schemas.openxmlformats.org/officeDocument/2006/relationships/image" Target="../media/image429.png"/><Relationship Id="rId32" Type="http://schemas.openxmlformats.org/officeDocument/2006/relationships/customXml" Target="../ink/ink451.xml"/><Relationship Id="rId53" Type="http://schemas.openxmlformats.org/officeDocument/2006/relationships/image" Target="../media/image450.png"/><Relationship Id="rId74" Type="http://schemas.openxmlformats.org/officeDocument/2006/relationships/customXml" Target="../ink/ink472.xml"/><Relationship Id="rId128" Type="http://schemas.openxmlformats.org/officeDocument/2006/relationships/customXml" Target="../ink/ink499.xml"/><Relationship Id="rId149" Type="http://schemas.openxmlformats.org/officeDocument/2006/relationships/image" Target="../media/image498.png"/><Relationship Id="rId5" Type="http://schemas.openxmlformats.org/officeDocument/2006/relationships/image" Target="../media/image426.png"/><Relationship Id="rId95" Type="http://schemas.openxmlformats.org/officeDocument/2006/relationships/image" Target="../media/image471.png"/><Relationship Id="rId160" Type="http://schemas.openxmlformats.org/officeDocument/2006/relationships/customXml" Target="../ink/ink515.xml"/><Relationship Id="rId181" Type="http://schemas.openxmlformats.org/officeDocument/2006/relationships/image" Target="../media/image514.png"/><Relationship Id="rId216" Type="http://schemas.openxmlformats.org/officeDocument/2006/relationships/customXml" Target="../ink/ink543.xml"/><Relationship Id="rId237" Type="http://schemas.openxmlformats.org/officeDocument/2006/relationships/image" Target="../media/image542.png"/><Relationship Id="rId22" Type="http://schemas.openxmlformats.org/officeDocument/2006/relationships/customXml" Target="../ink/ink446.xml"/><Relationship Id="rId43" Type="http://schemas.openxmlformats.org/officeDocument/2006/relationships/image" Target="../media/image445.png"/><Relationship Id="rId64" Type="http://schemas.openxmlformats.org/officeDocument/2006/relationships/customXml" Target="../ink/ink467.xml"/><Relationship Id="rId118" Type="http://schemas.openxmlformats.org/officeDocument/2006/relationships/customXml" Target="../ink/ink494.xml"/><Relationship Id="rId139" Type="http://schemas.openxmlformats.org/officeDocument/2006/relationships/image" Target="../media/image493.png"/><Relationship Id="rId85" Type="http://schemas.openxmlformats.org/officeDocument/2006/relationships/image" Target="../media/image466.png"/><Relationship Id="rId150" Type="http://schemas.openxmlformats.org/officeDocument/2006/relationships/customXml" Target="../ink/ink510.xml"/><Relationship Id="rId171" Type="http://schemas.openxmlformats.org/officeDocument/2006/relationships/image" Target="../media/image509.png"/><Relationship Id="rId192" Type="http://schemas.openxmlformats.org/officeDocument/2006/relationships/customXml" Target="../ink/ink531.xml"/><Relationship Id="rId206" Type="http://schemas.openxmlformats.org/officeDocument/2006/relationships/customXml" Target="../ink/ink538.xml"/><Relationship Id="rId227" Type="http://schemas.openxmlformats.org/officeDocument/2006/relationships/image" Target="../media/image537.png"/><Relationship Id="rId12" Type="http://schemas.openxmlformats.org/officeDocument/2006/relationships/customXml" Target="../ink/ink441.xml"/><Relationship Id="rId17" Type="http://schemas.openxmlformats.org/officeDocument/2006/relationships/image" Target="../media/image432.png"/><Relationship Id="rId33" Type="http://schemas.openxmlformats.org/officeDocument/2006/relationships/image" Target="../media/image440.png"/><Relationship Id="rId38" Type="http://schemas.openxmlformats.org/officeDocument/2006/relationships/customXml" Target="../ink/ink454.xml"/><Relationship Id="rId59" Type="http://schemas.openxmlformats.org/officeDocument/2006/relationships/image" Target="../media/image453.png"/><Relationship Id="rId103" Type="http://schemas.openxmlformats.org/officeDocument/2006/relationships/image" Target="../media/image475.png"/><Relationship Id="rId108" Type="http://schemas.openxmlformats.org/officeDocument/2006/relationships/customXml" Target="../ink/ink489.xml"/><Relationship Id="rId124" Type="http://schemas.openxmlformats.org/officeDocument/2006/relationships/customXml" Target="../ink/ink497.xml"/><Relationship Id="rId129" Type="http://schemas.openxmlformats.org/officeDocument/2006/relationships/image" Target="../media/image488.png"/><Relationship Id="rId54" Type="http://schemas.openxmlformats.org/officeDocument/2006/relationships/customXml" Target="../ink/ink462.xml"/><Relationship Id="rId70" Type="http://schemas.openxmlformats.org/officeDocument/2006/relationships/customXml" Target="../ink/ink470.xml"/><Relationship Id="rId75" Type="http://schemas.openxmlformats.org/officeDocument/2006/relationships/image" Target="../media/image461.png"/><Relationship Id="rId91" Type="http://schemas.openxmlformats.org/officeDocument/2006/relationships/image" Target="../media/image469.png"/><Relationship Id="rId96" Type="http://schemas.openxmlformats.org/officeDocument/2006/relationships/customXml" Target="../ink/ink483.xml"/><Relationship Id="rId140" Type="http://schemas.openxmlformats.org/officeDocument/2006/relationships/customXml" Target="../ink/ink505.xml"/><Relationship Id="rId145" Type="http://schemas.openxmlformats.org/officeDocument/2006/relationships/image" Target="../media/image496.png"/><Relationship Id="rId161" Type="http://schemas.openxmlformats.org/officeDocument/2006/relationships/image" Target="../media/image504.png"/><Relationship Id="rId166" Type="http://schemas.openxmlformats.org/officeDocument/2006/relationships/customXml" Target="../ink/ink518.xml"/><Relationship Id="rId182" Type="http://schemas.openxmlformats.org/officeDocument/2006/relationships/customXml" Target="../ink/ink526.xml"/><Relationship Id="rId187" Type="http://schemas.openxmlformats.org/officeDocument/2006/relationships/image" Target="../media/image517.png"/><Relationship Id="rId217" Type="http://schemas.openxmlformats.org/officeDocument/2006/relationships/image" Target="../media/image5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8.xml"/><Relationship Id="rId212" Type="http://schemas.openxmlformats.org/officeDocument/2006/relationships/customXml" Target="../ink/ink541.xml"/><Relationship Id="rId233" Type="http://schemas.openxmlformats.org/officeDocument/2006/relationships/image" Target="../media/image540.png"/><Relationship Id="rId238" Type="http://schemas.openxmlformats.org/officeDocument/2006/relationships/customXml" Target="../ink/ink554.xml"/><Relationship Id="rId23" Type="http://schemas.openxmlformats.org/officeDocument/2006/relationships/image" Target="../media/image435.png"/><Relationship Id="rId28" Type="http://schemas.openxmlformats.org/officeDocument/2006/relationships/customXml" Target="../ink/ink449.xml"/><Relationship Id="rId49" Type="http://schemas.openxmlformats.org/officeDocument/2006/relationships/image" Target="../media/image448.png"/><Relationship Id="rId114" Type="http://schemas.openxmlformats.org/officeDocument/2006/relationships/customXml" Target="../ink/ink492.xml"/><Relationship Id="rId119" Type="http://schemas.openxmlformats.org/officeDocument/2006/relationships/image" Target="../media/image483.png"/><Relationship Id="rId44" Type="http://schemas.openxmlformats.org/officeDocument/2006/relationships/customXml" Target="../ink/ink457.xml"/><Relationship Id="rId60" Type="http://schemas.openxmlformats.org/officeDocument/2006/relationships/customXml" Target="../ink/ink465.xml"/><Relationship Id="rId65" Type="http://schemas.openxmlformats.org/officeDocument/2006/relationships/image" Target="../media/image456.png"/><Relationship Id="rId81" Type="http://schemas.openxmlformats.org/officeDocument/2006/relationships/image" Target="../media/image464.png"/><Relationship Id="rId86" Type="http://schemas.openxmlformats.org/officeDocument/2006/relationships/customXml" Target="../ink/ink478.xml"/><Relationship Id="rId130" Type="http://schemas.openxmlformats.org/officeDocument/2006/relationships/customXml" Target="../ink/ink500.xml"/><Relationship Id="rId135" Type="http://schemas.openxmlformats.org/officeDocument/2006/relationships/image" Target="../media/image491.png"/><Relationship Id="rId151" Type="http://schemas.openxmlformats.org/officeDocument/2006/relationships/image" Target="../media/image499.png"/><Relationship Id="rId156" Type="http://schemas.openxmlformats.org/officeDocument/2006/relationships/customXml" Target="../ink/ink513.xml"/><Relationship Id="rId177" Type="http://schemas.openxmlformats.org/officeDocument/2006/relationships/image" Target="../media/image512.png"/><Relationship Id="rId198" Type="http://schemas.openxmlformats.org/officeDocument/2006/relationships/customXml" Target="../ink/ink534.xml"/><Relationship Id="rId172" Type="http://schemas.openxmlformats.org/officeDocument/2006/relationships/customXml" Target="../ink/ink521.xml"/><Relationship Id="rId193" Type="http://schemas.openxmlformats.org/officeDocument/2006/relationships/image" Target="../media/image520.png"/><Relationship Id="rId202" Type="http://schemas.openxmlformats.org/officeDocument/2006/relationships/customXml" Target="../ink/ink536.xml"/><Relationship Id="rId207" Type="http://schemas.openxmlformats.org/officeDocument/2006/relationships/image" Target="../media/image527.png"/><Relationship Id="rId223" Type="http://schemas.openxmlformats.org/officeDocument/2006/relationships/image" Target="../media/image535.png"/><Relationship Id="rId228" Type="http://schemas.openxmlformats.org/officeDocument/2006/relationships/customXml" Target="../ink/ink549.xml"/><Relationship Id="rId244" Type="http://schemas.openxmlformats.org/officeDocument/2006/relationships/customXml" Target="../ink/ink557.xml"/><Relationship Id="rId13" Type="http://schemas.openxmlformats.org/officeDocument/2006/relationships/image" Target="../media/image430.png"/><Relationship Id="rId18" Type="http://schemas.openxmlformats.org/officeDocument/2006/relationships/customXml" Target="../ink/ink444.xml"/><Relationship Id="rId39" Type="http://schemas.openxmlformats.org/officeDocument/2006/relationships/image" Target="../media/image443.png"/><Relationship Id="rId109" Type="http://schemas.openxmlformats.org/officeDocument/2006/relationships/image" Target="../media/image478.png"/><Relationship Id="rId34" Type="http://schemas.openxmlformats.org/officeDocument/2006/relationships/customXml" Target="../ink/ink452.xml"/><Relationship Id="rId50" Type="http://schemas.openxmlformats.org/officeDocument/2006/relationships/customXml" Target="../ink/ink460.xml"/><Relationship Id="rId55" Type="http://schemas.openxmlformats.org/officeDocument/2006/relationships/image" Target="../media/image451.png"/><Relationship Id="rId76" Type="http://schemas.openxmlformats.org/officeDocument/2006/relationships/customXml" Target="../ink/ink473.xml"/><Relationship Id="rId97" Type="http://schemas.openxmlformats.org/officeDocument/2006/relationships/image" Target="../media/image472.png"/><Relationship Id="rId104" Type="http://schemas.openxmlformats.org/officeDocument/2006/relationships/customXml" Target="../ink/ink487.xml"/><Relationship Id="rId120" Type="http://schemas.openxmlformats.org/officeDocument/2006/relationships/customXml" Target="../ink/ink495.xml"/><Relationship Id="rId125" Type="http://schemas.openxmlformats.org/officeDocument/2006/relationships/image" Target="../media/image486.png"/><Relationship Id="rId141" Type="http://schemas.openxmlformats.org/officeDocument/2006/relationships/image" Target="../media/image494.png"/><Relationship Id="rId146" Type="http://schemas.openxmlformats.org/officeDocument/2006/relationships/customXml" Target="../ink/ink508.xml"/><Relationship Id="rId167" Type="http://schemas.openxmlformats.org/officeDocument/2006/relationships/image" Target="../media/image507.png"/><Relationship Id="rId188" Type="http://schemas.openxmlformats.org/officeDocument/2006/relationships/customXml" Target="../ink/ink529.xml"/><Relationship Id="rId7" Type="http://schemas.openxmlformats.org/officeDocument/2006/relationships/image" Target="../media/image427.png"/><Relationship Id="rId71" Type="http://schemas.openxmlformats.org/officeDocument/2006/relationships/image" Target="../media/image459.png"/><Relationship Id="rId92" Type="http://schemas.openxmlformats.org/officeDocument/2006/relationships/customXml" Target="../ink/ink481.xml"/><Relationship Id="rId162" Type="http://schemas.openxmlformats.org/officeDocument/2006/relationships/customXml" Target="../ink/ink516.xml"/><Relationship Id="rId183" Type="http://schemas.openxmlformats.org/officeDocument/2006/relationships/image" Target="../media/image515.png"/><Relationship Id="rId213" Type="http://schemas.openxmlformats.org/officeDocument/2006/relationships/image" Target="../media/image530.png"/><Relationship Id="rId218" Type="http://schemas.openxmlformats.org/officeDocument/2006/relationships/customXml" Target="../ink/ink544.xml"/><Relationship Id="rId234" Type="http://schemas.openxmlformats.org/officeDocument/2006/relationships/customXml" Target="../ink/ink552.xml"/><Relationship Id="rId239" Type="http://schemas.openxmlformats.org/officeDocument/2006/relationships/image" Target="../media/image543.png"/><Relationship Id="rId2" Type="http://schemas.openxmlformats.org/officeDocument/2006/relationships/customXml" Target="../ink/ink436.xml"/><Relationship Id="rId29" Type="http://schemas.openxmlformats.org/officeDocument/2006/relationships/image" Target="../media/image438.png"/><Relationship Id="rId24" Type="http://schemas.openxmlformats.org/officeDocument/2006/relationships/customXml" Target="../ink/ink447.xml"/><Relationship Id="rId40" Type="http://schemas.openxmlformats.org/officeDocument/2006/relationships/customXml" Target="../ink/ink455.xml"/><Relationship Id="rId45" Type="http://schemas.openxmlformats.org/officeDocument/2006/relationships/image" Target="../media/image446.png"/><Relationship Id="rId66" Type="http://schemas.openxmlformats.org/officeDocument/2006/relationships/customXml" Target="../ink/ink468.xml"/><Relationship Id="rId87" Type="http://schemas.openxmlformats.org/officeDocument/2006/relationships/image" Target="../media/image467.png"/><Relationship Id="rId110" Type="http://schemas.openxmlformats.org/officeDocument/2006/relationships/customXml" Target="../ink/ink490.xml"/><Relationship Id="rId115" Type="http://schemas.openxmlformats.org/officeDocument/2006/relationships/image" Target="../media/image481.png"/><Relationship Id="rId131" Type="http://schemas.openxmlformats.org/officeDocument/2006/relationships/image" Target="../media/image489.png"/><Relationship Id="rId136" Type="http://schemas.openxmlformats.org/officeDocument/2006/relationships/customXml" Target="../ink/ink503.xml"/><Relationship Id="rId157" Type="http://schemas.openxmlformats.org/officeDocument/2006/relationships/image" Target="../media/image502.png"/><Relationship Id="rId178" Type="http://schemas.openxmlformats.org/officeDocument/2006/relationships/customXml" Target="../ink/ink524.xml"/><Relationship Id="rId61" Type="http://schemas.openxmlformats.org/officeDocument/2006/relationships/image" Target="../media/image454.png"/><Relationship Id="rId82" Type="http://schemas.openxmlformats.org/officeDocument/2006/relationships/customXml" Target="../ink/ink476.xml"/><Relationship Id="rId152" Type="http://schemas.openxmlformats.org/officeDocument/2006/relationships/customXml" Target="../ink/ink511.xml"/><Relationship Id="rId173" Type="http://schemas.openxmlformats.org/officeDocument/2006/relationships/image" Target="../media/image510.png"/><Relationship Id="rId194" Type="http://schemas.openxmlformats.org/officeDocument/2006/relationships/customXml" Target="../ink/ink532.xml"/><Relationship Id="rId199" Type="http://schemas.openxmlformats.org/officeDocument/2006/relationships/image" Target="../media/image523.png"/><Relationship Id="rId203" Type="http://schemas.openxmlformats.org/officeDocument/2006/relationships/image" Target="../media/image525.png"/><Relationship Id="rId208" Type="http://schemas.openxmlformats.org/officeDocument/2006/relationships/customXml" Target="../ink/ink539.xml"/><Relationship Id="rId229" Type="http://schemas.openxmlformats.org/officeDocument/2006/relationships/image" Target="../media/image538.png"/><Relationship Id="rId19" Type="http://schemas.openxmlformats.org/officeDocument/2006/relationships/image" Target="../media/image433.png"/><Relationship Id="rId224" Type="http://schemas.openxmlformats.org/officeDocument/2006/relationships/customXml" Target="../ink/ink547.xml"/><Relationship Id="rId240" Type="http://schemas.openxmlformats.org/officeDocument/2006/relationships/customXml" Target="../ink/ink555.xml"/><Relationship Id="rId245" Type="http://schemas.openxmlformats.org/officeDocument/2006/relationships/image" Target="../media/image546.png"/><Relationship Id="rId14" Type="http://schemas.openxmlformats.org/officeDocument/2006/relationships/customXml" Target="../ink/ink442.xml"/><Relationship Id="rId30" Type="http://schemas.openxmlformats.org/officeDocument/2006/relationships/customXml" Target="../ink/ink450.xml"/><Relationship Id="rId35" Type="http://schemas.openxmlformats.org/officeDocument/2006/relationships/image" Target="../media/image441.png"/><Relationship Id="rId56" Type="http://schemas.openxmlformats.org/officeDocument/2006/relationships/customXml" Target="../ink/ink463.xml"/><Relationship Id="rId77" Type="http://schemas.openxmlformats.org/officeDocument/2006/relationships/image" Target="../media/image462.png"/><Relationship Id="rId100" Type="http://schemas.openxmlformats.org/officeDocument/2006/relationships/customXml" Target="../ink/ink485.xml"/><Relationship Id="rId105" Type="http://schemas.openxmlformats.org/officeDocument/2006/relationships/image" Target="../media/image476.png"/><Relationship Id="rId126" Type="http://schemas.openxmlformats.org/officeDocument/2006/relationships/customXml" Target="../ink/ink498.xml"/><Relationship Id="rId147" Type="http://schemas.openxmlformats.org/officeDocument/2006/relationships/image" Target="../media/image497.png"/><Relationship Id="rId168" Type="http://schemas.openxmlformats.org/officeDocument/2006/relationships/customXml" Target="../ink/ink519.xml"/><Relationship Id="rId8" Type="http://schemas.openxmlformats.org/officeDocument/2006/relationships/customXml" Target="../ink/ink439.xml"/><Relationship Id="rId51" Type="http://schemas.openxmlformats.org/officeDocument/2006/relationships/image" Target="../media/image449.png"/><Relationship Id="rId72" Type="http://schemas.openxmlformats.org/officeDocument/2006/relationships/customXml" Target="../ink/ink471.xml"/><Relationship Id="rId93" Type="http://schemas.openxmlformats.org/officeDocument/2006/relationships/image" Target="../media/image470.png"/><Relationship Id="rId98" Type="http://schemas.openxmlformats.org/officeDocument/2006/relationships/customXml" Target="../ink/ink484.xml"/><Relationship Id="rId121" Type="http://schemas.openxmlformats.org/officeDocument/2006/relationships/image" Target="../media/image484.png"/><Relationship Id="rId142" Type="http://schemas.openxmlformats.org/officeDocument/2006/relationships/customXml" Target="../ink/ink506.xml"/><Relationship Id="rId163" Type="http://schemas.openxmlformats.org/officeDocument/2006/relationships/image" Target="../media/image505.png"/><Relationship Id="rId184" Type="http://schemas.openxmlformats.org/officeDocument/2006/relationships/customXml" Target="../ink/ink527.xml"/><Relationship Id="rId189" Type="http://schemas.openxmlformats.org/officeDocument/2006/relationships/image" Target="../media/image518.png"/><Relationship Id="rId219" Type="http://schemas.openxmlformats.org/officeDocument/2006/relationships/image" Target="../media/image533.png"/><Relationship Id="rId3" Type="http://schemas.openxmlformats.org/officeDocument/2006/relationships/image" Target="../media/image425.png"/><Relationship Id="rId214" Type="http://schemas.openxmlformats.org/officeDocument/2006/relationships/customXml" Target="../ink/ink542.xml"/><Relationship Id="rId230" Type="http://schemas.openxmlformats.org/officeDocument/2006/relationships/customXml" Target="../ink/ink550.xml"/><Relationship Id="rId235" Type="http://schemas.openxmlformats.org/officeDocument/2006/relationships/image" Target="../media/image541.png"/><Relationship Id="rId25" Type="http://schemas.openxmlformats.org/officeDocument/2006/relationships/image" Target="../media/image436.png"/><Relationship Id="rId46" Type="http://schemas.openxmlformats.org/officeDocument/2006/relationships/customXml" Target="../ink/ink458.xml"/><Relationship Id="rId67" Type="http://schemas.openxmlformats.org/officeDocument/2006/relationships/image" Target="../media/image457.png"/><Relationship Id="rId116" Type="http://schemas.openxmlformats.org/officeDocument/2006/relationships/customXml" Target="../ink/ink493.xml"/><Relationship Id="rId137" Type="http://schemas.openxmlformats.org/officeDocument/2006/relationships/image" Target="../media/image492.png"/><Relationship Id="rId158" Type="http://schemas.openxmlformats.org/officeDocument/2006/relationships/customXml" Target="../ink/ink514.xml"/><Relationship Id="rId20" Type="http://schemas.openxmlformats.org/officeDocument/2006/relationships/customXml" Target="../ink/ink445.xml"/><Relationship Id="rId41" Type="http://schemas.openxmlformats.org/officeDocument/2006/relationships/image" Target="../media/image444.png"/><Relationship Id="rId62" Type="http://schemas.openxmlformats.org/officeDocument/2006/relationships/customXml" Target="../ink/ink466.xml"/><Relationship Id="rId83" Type="http://schemas.openxmlformats.org/officeDocument/2006/relationships/image" Target="../media/image465.png"/><Relationship Id="rId88" Type="http://schemas.openxmlformats.org/officeDocument/2006/relationships/customXml" Target="../ink/ink479.xml"/><Relationship Id="rId111" Type="http://schemas.openxmlformats.org/officeDocument/2006/relationships/image" Target="../media/image479.png"/><Relationship Id="rId132" Type="http://schemas.openxmlformats.org/officeDocument/2006/relationships/customXml" Target="../ink/ink501.xml"/><Relationship Id="rId153" Type="http://schemas.openxmlformats.org/officeDocument/2006/relationships/image" Target="../media/image500.png"/><Relationship Id="rId174" Type="http://schemas.openxmlformats.org/officeDocument/2006/relationships/customXml" Target="../ink/ink522.xml"/><Relationship Id="rId179" Type="http://schemas.openxmlformats.org/officeDocument/2006/relationships/image" Target="../media/image513.png"/><Relationship Id="rId195" Type="http://schemas.openxmlformats.org/officeDocument/2006/relationships/image" Target="../media/image521.png"/><Relationship Id="rId209" Type="http://schemas.openxmlformats.org/officeDocument/2006/relationships/image" Target="../media/image528.png"/><Relationship Id="rId190" Type="http://schemas.openxmlformats.org/officeDocument/2006/relationships/customXml" Target="../ink/ink530.xml"/><Relationship Id="rId204" Type="http://schemas.openxmlformats.org/officeDocument/2006/relationships/customXml" Target="../ink/ink537.xml"/><Relationship Id="rId220" Type="http://schemas.openxmlformats.org/officeDocument/2006/relationships/customXml" Target="../ink/ink545.xml"/><Relationship Id="rId225" Type="http://schemas.openxmlformats.org/officeDocument/2006/relationships/image" Target="../media/image536.png"/><Relationship Id="rId241" Type="http://schemas.openxmlformats.org/officeDocument/2006/relationships/image" Target="../media/image544.png"/><Relationship Id="rId246" Type="http://schemas.openxmlformats.org/officeDocument/2006/relationships/customXml" Target="../ink/ink558.xml"/><Relationship Id="rId15" Type="http://schemas.openxmlformats.org/officeDocument/2006/relationships/image" Target="../media/image431.png"/><Relationship Id="rId36" Type="http://schemas.openxmlformats.org/officeDocument/2006/relationships/customXml" Target="../ink/ink453.xml"/><Relationship Id="rId57" Type="http://schemas.openxmlformats.org/officeDocument/2006/relationships/image" Target="../media/image452.png"/><Relationship Id="rId106" Type="http://schemas.openxmlformats.org/officeDocument/2006/relationships/customXml" Target="../ink/ink488.xml"/><Relationship Id="rId127" Type="http://schemas.openxmlformats.org/officeDocument/2006/relationships/image" Target="../media/image487.png"/><Relationship Id="rId10" Type="http://schemas.openxmlformats.org/officeDocument/2006/relationships/customXml" Target="../ink/ink440.xml"/><Relationship Id="rId31" Type="http://schemas.openxmlformats.org/officeDocument/2006/relationships/image" Target="../media/image439.png"/><Relationship Id="rId52" Type="http://schemas.openxmlformats.org/officeDocument/2006/relationships/customXml" Target="../ink/ink461.xml"/><Relationship Id="rId73" Type="http://schemas.openxmlformats.org/officeDocument/2006/relationships/image" Target="../media/image460.png"/><Relationship Id="rId78" Type="http://schemas.openxmlformats.org/officeDocument/2006/relationships/customXml" Target="../ink/ink474.xml"/><Relationship Id="rId94" Type="http://schemas.openxmlformats.org/officeDocument/2006/relationships/customXml" Target="../ink/ink482.xml"/><Relationship Id="rId99" Type="http://schemas.openxmlformats.org/officeDocument/2006/relationships/image" Target="../media/image473.png"/><Relationship Id="rId101" Type="http://schemas.openxmlformats.org/officeDocument/2006/relationships/image" Target="../media/image474.png"/><Relationship Id="rId122" Type="http://schemas.openxmlformats.org/officeDocument/2006/relationships/customXml" Target="../ink/ink496.xml"/><Relationship Id="rId143" Type="http://schemas.openxmlformats.org/officeDocument/2006/relationships/image" Target="../media/image495.png"/><Relationship Id="rId148" Type="http://schemas.openxmlformats.org/officeDocument/2006/relationships/customXml" Target="../ink/ink509.xml"/><Relationship Id="rId164" Type="http://schemas.openxmlformats.org/officeDocument/2006/relationships/customXml" Target="../ink/ink517.xml"/><Relationship Id="rId169" Type="http://schemas.openxmlformats.org/officeDocument/2006/relationships/image" Target="../media/image508.png"/><Relationship Id="rId185" Type="http://schemas.openxmlformats.org/officeDocument/2006/relationships/image" Target="../media/image516.png"/><Relationship Id="rId4" Type="http://schemas.openxmlformats.org/officeDocument/2006/relationships/customXml" Target="../ink/ink437.xml"/><Relationship Id="rId9" Type="http://schemas.openxmlformats.org/officeDocument/2006/relationships/image" Target="../media/image428.png"/><Relationship Id="rId180" Type="http://schemas.openxmlformats.org/officeDocument/2006/relationships/customXml" Target="../ink/ink525.xml"/><Relationship Id="rId210" Type="http://schemas.openxmlformats.org/officeDocument/2006/relationships/customXml" Target="../ink/ink540.xml"/><Relationship Id="rId215" Type="http://schemas.openxmlformats.org/officeDocument/2006/relationships/image" Target="../media/image531.png"/><Relationship Id="rId236" Type="http://schemas.openxmlformats.org/officeDocument/2006/relationships/customXml" Target="../ink/ink553.xml"/><Relationship Id="rId26" Type="http://schemas.openxmlformats.org/officeDocument/2006/relationships/customXml" Target="../ink/ink448.xml"/><Relationship Id="rId231" Type="http://schemas.openxmlformats.org/officeDocument/2006/relationships/image" Target="../media/image539.png"/><Relationship Id="rId47" Type="http://schemas.openxmlformats.org/officeDocument/2006/relationships/image" Target="../media/image447.png"/><Relationship Id="rId68" Type="http://schemas.openxmlformats.org/officeDocument/2006/relationships/customXml" Target="../ink/ink469.xml"/><Relationship Id="rId89" Type="http://schemas.openxmlformats.org/officeDocument/2006/relationships/image" Target="../media/image468.png"/><Relationship Id="rId112" Type="http://schemas.openxmlformats.org/officeDocument/2006/relationships/customXml" Target="../ink/ink491.xml"/><Relationship Id="rId133" Type="http://schemas.openxmlformats.org/officeDocument/2006/relationships/image" Target="../media/image490.png"/><Relationship Id="rId154" Type="http://schemas.openxmlformats.org/officeDocument/2006/relationships/customXml" Target="../ink/ink512.xml"/><Relationship Id="rId175" Type="http://schemas.openxmlformats.org/officeDocument/2006/relationships/image" Target="../media/image511.png"/><Relationship Id="rId196" Type="http://schemas.openxmlformats.org/officeDocument/2006/relationships/customXml" Target="../ink/ink533.xml"/><Relationship Id="rId200" Type="http://schemas.openxmlformats.org/officeDocument/2006/relationships/customXml" Target="../ink/ink535.xml"/><Relationship Id="rId16" Type="http://schemas.openxmlformats.org/officeDocument/2006/relationships/customXml" Target="../ink/ink443.xml"/><Relationship Id="rId221" Type="http://schemas.openxmlformats.org/officeDocument/2006/relationships/image" Target="../media/image534.png"/><Relationship Id="rId242" Type="http://schemas.openxmlformats.org/officeDocument/2006/relationships/customXml" Target="../ink/ink556.xml"/><Relationship Id="rId37" Type="http://schemas.openxmlformats.org/officeDocument/2006/relationships/image" Target="../media/image442.png"/><Relationship Id="rId58" Type="http://schemas.openxmlformats.org/officeDocument/2006/relationships/customXml" Target="../ink/ink464.xml"/><Relationship Id="rId79" Type="http://schemas.openxmlformats.org/officeDocument/2006/relationships/image" Target="../media/image463.png"/><Relationship Id="rId102" Type="http://schemas.openxmlformats.org/officeDocument/2006/relationships/customXml" Target="../ink/ink486.xml"/><Relationship Id="rId123" Type="http://schemas.openxmlformats.org/officeDocument/2006/relationships/image" Target="../media/image485.png"/><Relationship Id="rId144" Type="http://schemas.openxmlformats.org/officeDocument/2006/relationships/customXml" Target="../ink/ink507.xml"/><Relationship Id="rId90" Type="http://schemas.openxmlformats.org/officeDocument/2006/relationships/customXml" Target="../ink/ink480.xml"/><Relationship Id="rId165" Type="http://schemas.openxmlformats.org/officeDocument/2006/relationships/image" Target="../media/image506.png"/><Relationship Id="rId186" Type="http://schemas.openxmlformats.org/officeDocument/2006/relationships/customXml" Target="../ink/ink528.xml"/><Relationship Id="rId211" Type="http://schemas.openxmlformats.org/officeDocument/2006/relationships/image" Target="../media/image529.png"/><Relationship Id="rId232" Type="http://schemas.openxmlformats.org/officeDocument/2006/relationships/customXml" Target="../ink/ink551.xml"/><Relationship Id="rId27" Type="http://schemas.openxmlformats.org/officeDocument/2006/relationships/image" Target="../media/image437.png"/><Relationship Id="rId48" Type="http://schemas.openxmlformats.org/officeDocument/2006/relationships/customXml" Target="../ink/ink459.xml"/><Relationship Id="rId69" Type="http://schemas.openxmlformats.org/officeDocument/2006/relationships/image" Target="../media/image458.png"/><Relationship Id="rId113" Type="http://schemas.openxmlformats.org/officeDocument/2006/relationships/image" Target="../media/image480.png"/><Relationship Id="rId134" Type="http://schemas.openxmlformats.org/officeDocument/2006/relationships/customXml" Target="../ink/ink502.xml"/><Relationship Id="rId80" Type="http://schemas.openxmlformats.org/officeDocument/2006/relationships/customXml" Target="../ink/ink475.xml"/><Relationship Id="rId155" Type="http://schemas.openxmlformats.org/officeDocument/2006/relationships/image" Target="../media/image501.png"/><Relationship Id="rId176" Type="http://schemas.openxmlformats.org/officeDocument/2006/relationships/customXml" Target="../ink/ink523.xml"/><Relationship Id="rId197" Type="http://schemas.openxmlformats.org/officeDocument/2006/relationships/image" Target="../media/image522.png"/><Relationship Id="rId201" Type="http://schemas.openxmlformats.org/officeDocument/2006/relationships/image" Target="../media/image524.png"/><Relationship Id="rId222" Type="http://schemas.openxmlformats.org/officeDocument/2006/relationships/customXml" Target="../ink/ink546.xml"/><Relationship Id="rId243" Type="http://schemas.openxmlformats.org/officeDocument/2006/relationships/image" Target="../media/image54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5.png"/><Relationship Id="rId21" Type="http://schemas.openxmlformats.org/officeDocument/2006/relationships/image" Target="../media/image557.png"/><Relationship Id="rId42" Type="http://schemas.openxmlformats.org/officeDocument/2006/relationships/customXml" Target="../ink/ink579.xml"/><Relationship Id="rId63" Type="http://schemas.openxmlformats.org/officeDocument/2006/relationships/image" Target="../media/image578.png"/><Relationship Id="rId84" Type="http://schemas.openxmlformats.org/officeDocument/2006/relationships/customXml" Target="../ink/ink600.xml"/><Relationship Id="rId138" Type="http://schemas.openxmlformats.org/officeDocument/2006/relationships/customXml" Target="../ink/ink627.xml"/><Relationship Id="rId159" Type="http://schemas.openxmlformats.org/officeDocument/2006/relationships/image" Target="../media/image626.png"/><Relationship Id="rId170" Type="http://schemas.openxmlformats.org/officeDocument/2006/relationships/customXml" Target="../ink/ink643.xml"/><Relationship Id="rId191" Type="http://schemas.openxmlformats.org/officeDocument/2006/relationships/image" Target="../media/image642.png"/><Relationship Id="rId205" Type="http://schemas.openxmlformats.org/officeDocument/2006/relationships/image" Target="../media/image649.png"/><Relationship Id="rId226" Type="http://schemas.openxmlformats.org/officeDocument/2006/relationships/customXml" Target="../ink/ink671.xml"/><Relationship Id="rId247" Type="http://schemas.openxmlformats.org/officeDocument/2006/relationships/image" Target="../media/image670.png"/><Relationship Id="rId107" Type="http://schemas.openxmlformats.org/officeDocument/2006/relationships/image" Target="../media/image600.png"/><Relationship Id="rId268" Type="http://schemas.openxmlformats.org/officeDocument/2006/relationships/customXml" Target="../ink/ink692.xml"/><Relationship Id="rId11" Type="http://schemas.openxmlformats.org/officeDocument/2006/relationships/image" Target="../media/image552.png"/><Relationship Id="rId32" Type="http://schemas.openxmlformats.org/officeDocument/2006/relationships/customXml" Target="../ink/ink574.xml"/><Relationship Id="rId53" Type="http://schemas.openxmlformats.org/officeDocument/2006/relationships/image" Target="../media/image573.png"/><Relationship Id="rId74" Type="http://schemas.openxmlformats.org/officeDocument/2006/relationships/customXml" Target="../ink/ink595.xml"/><Relationship Id="rId128" Type="http://schemas.openxmlformats.org/officeDocument/2006/relationships/customXml" Target="../ink/ink622.xml"/><Relationship Id="rId149" Type="http://schemas.openxmlformats.org/officeDocument/2006/relationships/image" Target="../media/image621.png"/><Relationship Id="rId5" Type="http://schemas.openxmlformats.org/officeDocument/2006/relationships/image" Target="../media/image549.png"/><Relationship Id="rId95" Type="http://schemas.openxmlformats.org/officeDocument/2006/relationships/image" Target="../media/image594.png"/><Relationship Id="rId160" Type="http://schemas.openxmlformats.org/officeDocument/2006/relationships/customXml" Target="../ink/ink638.xml"/><Relationship Id="rId181" Type="http://schemas.openxmlformats.org/officeDocument/2006/relationships/image" Target="../media/image637.png"/><Relationship Id="rId216" Type="http://schemas.openxmlformats.org/officeDocument/2006/relationships/customXml" Target="../ink/ink666.xml"/><Relationship Id="rId237" Type="http://schemas.openxmlformats.org/officeDocument/2006/relationships/image" Target="../media/image665.png"/><Relationship Id="rId258" Type="http://schemas.openxmlformats.org/officeDocument/2006/relationships/customXml" Target="../ink/ink687.xml"/><Relationship Id="rId22" Type="http://schemas.openxmlformats.org/officeDocument/2006/relationships/customXml" Target="../ink/ink569.xml"/><Relationship Id="rId43" Type="http://schemas.openxmlformats.org/officeDocument/2006/relationships/image" Target="../media/image568.png"/><Relationship Id="rId64" Type="http://schemas.openxmlformats.org/officeDocument/2006/relationships/customXml" Target="../ink/ink590.xml"/><Relationship Id="rId118" Type="http://schemas.openxmlformats.org/officeDocument/2006/relationships/customXml" Target="../ink/ink617.xml"/><Relationship Id="rId139" Type="http://schemas.openxmlformats.org/officeDocument/2006/relationships/image" Target="../media/image616.png"/><Relationship Id="rId85" Type="http://schemas.openxmlformats.org/officeDocument/2006/relationships/image" Target="../media/image589.png"/><Relationship Id="rId150" Type="http://schemas.openxmlformats.org/officeDocument/2006/relationships/customXml" Target="../ink/ink633.xml"/><Relationship Id="rId171" Type="http://schemas.openxmlformats.org/officeDocument/2006/relationships/image" Target="../media/image632.png"/><Relationship Id="rId192" Type="http://schemas.openxmlformats.org/officeDocument/2006/relationships/customXml" Target="../ink/ink654.xml"/><Relationship Id="rId206" Type="http://schemas.openxmlformats.org/officeDocument/2006/relationships/customXml" Target="../ink/ink661.xml"/><Relationship Id="rId227" Type="http://schemas.openxmlformats.org/officeDocument/2006/relationships/image" Target="../media/image660.png"/><Relationship Id="rId248" Type="http://schemas.openxmlformats.org/officeDocument/2006/relationships/customXml" Target="../ink/ink682.xml"/><Relationship Id="rId269" Type="http://schemas.openxmlformats.org/officeDocument/2006/relationships/image" Target="../media/image681.png"/><Relationship Id="rId12" Type="http://schemas.openxmlformats.org/officeDocument/2006/relationships/customXml" Target="../ink/ink564.xml"/><Relationship Id="rId33" Type="http://schemas.openxmlformats.org/officeDocument/2006/relationships/image" Target="../media/image563.png"/><Relationship Id="rId108" Type="http://schemas.openxmlformats.org/officeDocument/2006/relationships/customXml" Target="../ink/ink612.xml"/><Relationship Id="rId129" Type="http://schemas.openxmlformats.org/officeDocument/2006/relationships/image" Target="../media/image611.png"/><Relationship Id="rId54" Type="http://schemas.openxmlformats.org/officeDocument/2006/relationships/customXml" Target="../ink/ink585.xml"/><Relationship Id="rId75" Type="http://schemas.openxmlformats.org/officeDocument/2006/relationships/image" Target="../media/image584.png"/><Relationship Id="rId96" Type="http://schemas.openxmlformats.org/officeDocument/2006/relationships/customXml" Target="../ink/ink606.xml"/><Relationship Id="rId140" Type="http://schemas.openxmlformats.org/officeDocument/2006/relationships/customXml" Target="../ink/ink628.xml"/><Relationship Id="rId161" Type="http://schemas.openxmlformats.org/officeDocument/2006/relationships/image" Target="../media/image627.png"/><Relationship Id="rId182" Type="http://schemas.openxmlformats.org/officeDocument/2006/relationships/customXml" Target="../ink/ink649.xml"/><Relationship Id="rId217" Type="http://schemas.openxmlformats.org/officeDocument/2006/relationships/image" Target="../media/image655.png"/><Relationship Id="rId6" Type="http://schemas.openxmlformats.org/officeDocument/2006/relationships/customXml" Target="../ink/ink561.xml"/><Relationship Id="rId238" Type="http://schemas.openxmlformats.org/officeDocument/2006/relationships/customXml" Target="../ink/ink677.xml"/><Relationship Id="rId259" Type="http://schemas.openxmlformats.org/officeDocument/2006/relationships/image" Target="../media/image676.png"/><Relationship Id="rId23" Type="http://schemas.openxmlformats.org/officeDocument/2006/relationships/image" Target="../media/image558.png"/><Relationship Id="rId119" Type="http://schemas.openxmlformats.org/officeDocument/2006/relationships/image" Target="../media/image606.png"/><Relationship Id="rId270" Type="http://schemas.openxmlformats.org/officeDocument/2006/relationships/customXml" Target="../ink/ink693.xml"/><Relationship Id="rId44" Type="http://schemas.openxmlformats.org/officeDocument/2006/relationships/customXml" Target="../ink/ink580.xml"/><Relationship Id="rId60" Type="http://schemas.openxmlformats.org/officeDocument/2006/relationships/customXml" Target="../ink/ink588.xml"/><Relationship Id="rId65" Type="http://schemas.openxmlformats.org/officeDocument/2006/relationships/image" Target="../media/image579.png"/><Relationship Id="rId81" Type="http://schemas.openxmlformats.org/officeDocument/2006/relationships/image" Target="../media/image587.png"/><Relationship Id="rId86" Type="http://schemas.openxmlformats.org/officeDocument/2006/relationships/customXml" Target="../ink/ink601.xml"/><Relationship Id="rId130" Type="http://schemas.openxmlformats.org/officeDocument/2006/relationships/customXml" Target="../ink/ink623.xml"/><Relationship Id="rId135" Type="http://schemas.openxmlformats.org/officeDocument/2006/relationships/image" Target="../media/image614.png"/><Relationship Id="rId151" Type="http://schemas.openxmlformats.org/officeDocument/2006/relationships/image" Target="../media/image622.png"/><Relationship Id="rId156" Type="http://schemas.openxmlformats.org/officeDocument/2006/relationships/customXml" Target="../ink/ink636.xml"/><Relationship Id="rId177" Type="http://schemas.openxmlformats.org/officeDocument/2006/relationships/image" Target="../media/image635.png"/><Relationship Id="rId198" Type="http://schemas.openxmlformats.org/officeDocument/2006/relationships/customXml" Target="../ink/ink657.xml"/><Relationship Id="rId172" Type="http://schemas.openxmlformats.org/officeDocument/2006/relationships/customXml" Target="../ink/ink644.xml"/><Relationship Id="rId193" Type="http://schemas.openxmlformats.org/officeDocument/2006/relationships/image" Target="../media/image643.png"/><Relationship Id="rId202" Type="http://schemas.openxmlformats.org/officeDocument/2006/relationships/customXml" Target="../ink/ink659.xml"/><Relationship Id="rId207" Type="http://schemas.openxmlformats.org/officeDocument/2006/relationships/image" Target="../media/image650.png"/><Relationship Id="rId223" Type="http://schemas.openxmlformats.org/officeDocument/2006/relationships/image" Target="../media/image658.png"/><Relationship Id="rId228" Type="http://schemas.openxmlformats.org/officeDocument/2006/relationships/customXml" Target="../ink/ink672.xml"/><Relationship Id="rId244" Type="http://schemas.openxmlformats.org/officeDocument/2006/relationships/customXml" Target="../ink/ink680.xml"/><Relationship Id="rId249" Type="http://schemas.openxmlformats.org/officeDocument/2006/relationships/image" Target="../media/image671.png"/><Relationship Id="rId13" Type="http://schemas.openxmlformats.org/officeDocument/2006/relationships/image" Target="../media/image553.png"/><Relationship Id="rId18" Type="http://schemas.openxmlformats.org/officeDocument/2006/relationships/customXml" Target="../ink/ink567.xml"/><Relationship Id="rId39" Type="http://schemas.openxmlformats.org/officeDocument/2006/relationships/image" Target="../media/image566.png"/><Relationship Id="rId109" Type="http://schemas.openxmlformats.org/officeDocument/2006/relationships/image" Target="../media/image601.png"/><Relationship Id="rId260" Type="http://schemas.openxmlformats.org/officeDocument/2006/relationships/customXml" Target="../ink/ink688.xml"/><Relationship Id="rId265" Type="http://schemas.openxmlformats.org/officeDocument/2006/relationships/image" Target="../media/image679.png"/><Relationship Id="rId34" Type="http://schemas.openxmlformats.org/officeDocument/2006/relationships/customXml" Target="../ink/ink575.xml"/><Relationship Id="rId50" Type="http://schemas.openxmlformats.org/officeDocument/2006/relationships/customXml" Target="../ink/ink583.xml"/><Relationship Id="rId55" Type="http://schemas.openxmlformats.org/officeDocument/2006/relationships/image" Target="../media/image574.png"/><Relationship Id="rId76" Type="http://schemas.openxmlformats.org/officeDocument/2006/relationships/customXml" Target="../ink/ink596.xml"/><Relationship Id="rId97" Type="http://schemas.openxmlformats.org/officeDocument/2006/relationships/image" Target="../media/image595.png"/><Relationship Id="rId104" Type="http://schemas.openxmlformats.org/officeDocument/2006/relationships/customXml" Target="../ink/ink610.xml"/><Relationship Id="rId120" Type="http://schemas.openxmlformats.org/officeDocument/2006/relationships/customXml" Target="../ink/ink618.xml"/><Relationship Id="rId125" Type="http://schemas.openxmlformats.org/officeDocument/2006/relationships/image" Target="../media/image609.png"/><Relationship Id="rId141" Type="http://schemas.openxmlformats.org/officeDocument/2006/relationships/image" Target="../media/image617.png"/><Relationship Id="rId146" Type="http://schemas.openxmlformats.org/officeDocument/2006/relationships/customXml" Target="../ink/ink631.xml"/><Relationship Id="rId167" Type="http://schemas.openxmlformats.org/officeDocument/2006/relationships/image" Target="../media/image630.png"/><Relationship Id="rId188" Type="http://schemas.openxmlformats.org/officeDocument/2006/relationships/customXml" Target="../ink/ink652.xml"/><Relationship Id="rId7" Type="http://schemas.openxmlformats.org/officeDocument/2006/relationships/image" Target="../media/image550.png"/><Relationship Id="rId71" Type="http://schemas.openxmlformats.org/officeDocument/2006/relationships/image" Target="../media/image582.png"/><Relationship Id="rId92" Type="http://schemas.openxmlformats.org/officeDocument/2006/relationships/customXml" Target="../ink/ink604.xml"/><Relationship Id="rId162" Type="http://schemas.openxmlformats.org/officeDocument/2006/relationships/customXml" Target="../ink/ink639.xml"/><Relationship Id="rId183" Type="http://schemas.openxmlformats.org/officeDocument/2006/relationships/image" Target="../media/image638.png"/><Relationship Id="rId213" Type="http://schemas.openxmlformats.org/officeDocument/2006/relationships/image" Target="../media/image653.png"/><Relationship Id="rId218" Type="http://schemas.openxmlformats.org/officeDocument/2006/relationships/customXml" Target="../ink/ink667.xml"/><Relationship Id="rId234" Type="http://schemas.openxmlformats.org/officeDocument/2006/relationships/customXml" Target="../ink/ink675.xml"/><Relationship Id="rId239" Type="http://schemas.openxmlformats.org/officeDocument/2006/relationships/image" Target="../media/image666.png"/><Relationship Id="rId2" Type="http://schemas.openxmlformats.org/officeDocument/2006/relationships/customXml" Target="../ink/ink559.xml"/><Relationship Id="rId29" Type="http://schemas.openxmlformats.org/officeDocument/2006/relationships/image" Target="../media/image561.png"/><Relationship Id="rId250" Type="http://schemas.openxmlformats.org/officeDocument/2006/relationships/customXml" Target="../ink/ink683.xml"/><Relationship Id="rId255" Type="http://schemas.openxmlformats.org/officeDocument/2006/relationships/image" Target="../media/image674.png"/><Relationship Id="rId271" Type="http://schemas.openxmlformats.org/officeDocument/2006/relationships/image" Target="../media/image682.png"/><Relationship Id="rId24" Type="http://schemas.openxmlformats.org/officeDocument/2006/relationships/customXml" Target="../ink/ink570.xml"/><Relationship Id="rId40" Type="http://schemas.openxmlformats.org/officeDocument/2006/relationships/customXml" Target="../ink/ink578.xml"/><Relationship Id="rId45" Type="http://schemas.openxmlformats.org/officeDocument/2006/relationships/image" Target="../media/image569.png"/><Relationship Id="rId66" Type="http://schemas.openxmlformats.org/officeDocument/2006/relationships/customXml" Target="../ink/ink591.xml"/><Relationship Id="rId87" Type="http://schemas.openxmlformats.org/officeDocument/2006/relationships/image" Target="../media/image590.png"/><Relationship Id="rId110" Type="http://schemas.openxmlformats.org/officeDocument/2006/relationships/customXml" Target="../ink/ink613.xml"/><Relationship Id="rId115" Type="http://schemas.openxmlformats.org/officeDocument/2006/relationships/image" Target="../media/image604.png"/><Relationship Id="rId131" Type="http://schemas.openxmlformats.org/officeDocument/2006/relationships/image" Target="../media/image612.png"/><Relationship Id="rId136" Type="http://schemas.openxmlformats.org/officeDocument/2006/relationships/customXml" Target="../ink/ink626.xml"/><Relationship Id="rId157" Type="http://schemas.openxmlformats.org/officeDocument/2006/relationships/image" Target="../media/image625.png"/><Relationship Id="rId178" Type="http://schemas.openxmlformats.org/officeDocument/2006/relationships/customXml" Target="../ink/ink647.xml"/><Relationship Id="rId61" Type="http://schemas.openxmlformats.org/officeDocument/2006/relationships/image" Target="../media/image577.png"/><Relationship Id="rId82" Type="http://schemas.openxmlformats.org/officeDocument/2006/relationships/customXml" Target="../ink/ink599.xml"/><Relationship Id="rId152" Type="http://schemas.openxmlformats.org/officeDocument/2006/relationships/customXml" Target="../ink/ink634.xml"/><Relationship Id="rId173" Type="http://schemas.openxmlformats.org/officeDocument/2006/relationships/image" Target="../media/image633.png"/><Relationship Id="rId194" Type="http://schemas.openxmlformats.org/officeDocument/2006/relationships/customXml" Target="../ink/ink655.xml"/><Relationship Id="rId199" Type="http://schemas.openxmlformats.org/officeDocument/2006/relationships/image" Target="../media/image646.png"/><Relationship Id="rId203" Type="http://schemas.openxmlformats.org/officeDocument/2006/relationships/image" Target="../media/image648.png"/><Relationship Id="rId208" Type="http://schemas.openxmlformats.org/officeDocument/2006/relationships/customXml" Target="../ink/ink662.xml"/><Relationship Id="rId229" Type="http://schemas.openxmlformats.org/officeDocument/2006/relationships/image" Target="../media/image661.png"/><Relationship Id="rId19" Type="http://schemas.openxmlformats.org/officeDocument/2006/relationships/image" Target="../media/image556.png"/><Relationship Id="rId224" Type="http://schemas.openxmlformats.org/officeDocument/2006/relationships/customXml" Target="../ink/ink670.xml"/><Relationship Id="rId240" Type="http://schemas.openxmlformats.org/officeDocument/2006/relationships/customXml" Target="../ink/ink678.xml"/><Relationship Id="rId245" Type="http://schemas.openxmlformats.org/officeDocument/2006/relationships/image" Target="../media/image669.png"/><Relationship Id="rId261" Type="http://schemas.openxmlformats.org/officeDocument/2006/relationships/image" Target="../media/image677.png"/><Relationship Id="rId266" Type="http://schemas.openxmlformats.org/officeDocument/2006/relationships/customXml" Target="../ink/ink691.xml"/><Relationship Id="rId14" Type="http://schemas.openxmlformats.org/officeDocument/2006/relationships/customXml" Target="../ink/ink565.xml"/><Relationship Id="rId30" Type="http://schemas.openxmlformats.org/officeDocument/2006/relationships/customXml" Target="../ink/ink573.xml"/><Relationship Id="rId35" Type="http://schemas.openxmlformats.org/officeDocument/2006/relationships/image" Target="../media/image564.png"/><Relationship Id="rId56" Type="http://schemas.openxmlformats.org/officeDocument/2006/relationships/customXml" Target="../ink/ink586.xml"/><Relationship Id="rId77" Type="http://schemas.openxmlformats.org/officeDocument/2006/relationships/image" Target="../media/image585.png"/><Relationship Id="rId100" Type="http://schemas.openxmlformats.org/officeDocument/2006/relationships/customXml" Target="../ink/ink608.xml"/><Relationship Id="rId105" Type="http://schemas.openxmlformats.org/officeDocument/2006/relationships/image" Target="../media/image599.png"/><Relationship Id="rId126" Type="http://schemas.openxmlformats.org/officeDocument/2006/relationships/customXml" Target="../ink/ink621.xml"/><Relationship Id="rId147" Type="http://schemas.openxmlformats.org/officeDocument/2006/relationships/image" Target="../media/image620.png"/><Relationship Id="rId168" Type="http://schemas.openxmlformats.org/officeDocument/2006/relationships/customXml" Target="../ink/ink642.xml"/><Relationship Id="rId8" Type="http://schemas.openxmlformats.org/officeDocument/2006/relationships/customXml" Target="../ink/ink562.xml"/><Relationship Id="rId51" Type="http://schemas.openxmlformats.org/officeDocument/2006/relationships/image" Target="../media/image572.png"/><Relationship Id="rId72" Type="http://schemas.openxmlformats.org/officeDocument/2006/relationships/customXml" Target="../ink/ink594.xml"/><Relationship Id="rId93" Type="http://schemas.openxmlformats.org/officeDocument/2006/relationships/image" Target="../media/image593.png"/><Relationship Id="rId98" Type="http://schemas.openxmlformats.org/officeDocument/2006/relationships/customXml" Target="../ink/ink607.xml"/><Relationship Id="rId121" Type="http://schemas.openxmlformats.org/officeDocument/2006/relationships/image" Target="../media/image607.png"/><Relationship Id="rId142" Type="http://schemas.openxmlformats.org/officeDocument/2006/relationships/customXml" Target="../ink/ink629.xml"/><Relationship Id="rId163" Type="http://schemas.openxmlformats.org/officeDocument/2006/relationships/image" Target="../media/image628.png"/><Relationship Id="rId184" Type="http://schemas.openxmlformats.org/officeDocument/2006/relationships/customXml" Target="../ink/ink650.xml"/><Relationship Id="rId189" Type="http://schemas.openxmlformats.org/officeDocument/2006/relationships/image" Target="../media/image641.png"/><Relationship Id="rId219" Type="http://schemas.openxmlformats.org/officeDocument/2006/relationships/image" Target="../media/image656.png"/><Relationship Id="rId3" Type="http://schemas.openxmlformats.org/officeDocument/2006/relationships/image" Target="../media/image548.png"/><Relationship Id="rId214" Type="http://schemas.openxmlformats.org/officeDocument/2006/relationships/customXml" Target="../ink/ink665.xml"/><Relationship Id="rId230" Type="http://schemas.openxmlformats.org/officeDocument/2006/relationships/customXml" Target="../ink/ink673.xml"/><Relationship Id="rId235" Type="http://schemas.openxmlformats.org/officeDocument/2006/relationships/image" Target="../media/image664.png"/><Relationship Id="rId251" Type="http://schemas.openxmlformats.org/officeDocument/2006/relationships/image" Target="../media/image672.png"/><Relationship Id="rId256" Type="http://schemas.openxmlformats.org/officeDocument/2006/relationships/customXml" Target="../ink/ink686.xml"/><Relationship Id="rId25" Type="http://schemas.openxmlformats.org/officeDocument/2006/relationships/image" Target="../media/image559.png"/><Relationship Id="rId46" Type="http://schemas.openxmlformats.org/officeDocument/2006/relationships/customXml" Target="../ink/ink581.xml"/><Relationship Id="rId67" Type="http://schemas.openxmlformats.org/officeDocument/2006/relationships/image" Target="../media/image580.png"/><Relationship Id="rId116" Type="http://schemas.openxmlformats.org/officeDocument/2006/relationships/customXml" Target="../ink/ink616.xml"/><Relationship Id="rId137" Type="http://schemas.openxmlformats.org/officeDocument/2006/relationships/image" Target="../media/image615.png"/><Relationship Id="rId158" Type="http://schemas.openxmlformats.org/officeDocument/2006/relationships/customXml" Target="../ink/ink637.xml"/><Relationship Id="rId272" Type="http://schemas.openxmlformats.org/officeDocument/2006/relationships/customXml" Target="../ink/ink694.xml"/><Relationship Id="rId20" Type="http://schemas.openxmlformats.org/officeDocument/2006/relationships/customXml" Target="../ink/ink568.xml"/><Relationship Id="rId41" Type="http://schemas.openxmlformats.org/officeDocument/2006/relationships/image" Target="../media/image567.png"/><Relationship Id="rId62" Type="http://schemas.openxmlformats.org/officeDocument/2006/relationships/customXml" Target="../ink/ink589.xml"/><Relationship Id="rId83" Type="http://schemas.openxmlformats.org/officeDocument/2006/relationships/image" Target="../media/image588.png"/><Relationship Id="rId88" Type="http://schemas.openxmlformats.org/officeDocument/2006/relationships/customXml" Target="../ink/ink602.xml"/><Relationship Id="rId111" Type="http://schemas.openxmlformats.org/officeDocument/2006/relationships/image" Target="../media/image602.png"/><Relationship Id="rId132" Type="http://schemas.openxmlformats.org/officeDocument/2006/relationships/customXml" Target="../ink/ink624.xml"/><Relationship Id="rId153" Type="http://schemas.openxmlformats.org/officeDocument/2006/relationships/image" Target="../media/image623.png"/><Relationship Id="rId174" Type="http://schemas.openxmlformats.org/officeDocument/2006/relationships/customXml" Target="../ink/ink645.xml"/><Relationship Id="rId179" Type="http://schemas.openxmlformats.org/officeDocument/2006/relationships/image" Target="../media/image636.png"/><Relationship Id="rId195" Type="http://schemas.openxmlformats.org/officeDocument/2006/relationships/image" Target="../media/image644.png"/><Relationship Id="rId209" Type="http://schemas.openxmlformats.org/officeDocument/2006/relationships/image" Target="../media/image651.png"/><Relationship Id="rId190" Type="http://schemas.openxmlformats.org/officeDocument/2006/relationships/customXml" Target="../ink/ink653.xml"/><Relationship Id="rId204" Type="http://schemas.openxmlformats.org/officeDocument/2006/relationships/customXml" Target="../ink/ink660.xml"/><Relationship Id="rId220" Type="http://schemas.openxmlformats.org/officeDocument/2006/relationships/customXml" Target="../ink/ink668.xml"/><Relationship Id="rId225" Type="http://schemas.openxmlformats.org/officeDocument/2006/relationships/image" Target="../media/image659.png"/><Relationship Id="rId241" Type="http://schemas.openxmlformats.org/officeDocument/2006/relationships/image" Target="../media/image667.png"/><Relationship Id="rId246" Type="http://schemas.openxmlformats.org/officeDocument/2006/relationships/customXml" Target="../ink/ink681.xml"/><Relationship Id="rId267" Type="http://schemas.openxmlformats.org/officeDocument/2006/relationships/image" Target="../media/image680.png"/><Relationship Id="rId15" Type="http://schemas.openxmlformats.org/officeDocument/2006/relationships/image" Target="../media/image554.png"/><Relationship Id="rId36" Type="http://schemas.openxmlformats.org/officeDocument/2006/relationships/customXml" Target="../ink/ink576.xml"/><Relationship Id="rId57" Type="http://schemas.openxmlformats.org/officeDocument/2006/relationships/image" Target="../media/image575.png"/><Relationship Id="rId106" Type="http://schemas.openxmlformats.org/officeDocument/2006/relationships/customXml" Target="../ink/ink611.xml"/><Relationship Id="rId127" Type="http://schemas.openxmlformats.org/officeDocument/2006/relationships/image" Target="../media/image610.png"/><Relationship Id="rId262" Type="http://schemas.openxmlformats.org/officeDocument/2006/relationships/customXml" Target="../ink/ink689.xml"/><Relationship Id="rId10" Type="http://schemas.openxmlformats.org/officeDocument/2006/relationships/customXml" Target="../ink/ink563.xml"/><Relationship Id="rId31" Type="http://schemas.openxmlformats.org/officeDocument/2006/relationships/image" Target="../media/image562.png"/><Relationship Id="rId52" Type="http://schemas.openxmlformats.org/officeDocument/2006/relationships/customXml" Target="../ink/ink584.xml"/><Relationship Id="rId73" Type="http://schemas.openxmlformats.org/officeDocument/2006/relationships/image" Target="../media/image583.png"/><Relationship Id="rId78" Type="http://schemas.openxmlformats.org/officeDocument/2006/relationships/customXml" Target="../ink/ink597.xml"/><Relationship Id="rId94" Type="http://schemas.openxmlformats.org/officeDocument/2006/relationships/customXml" Target="../ink/ink605.xml"/><Relationship Id="rId99" Type="http://schemas.openxmlformats.org/officeDocument/2006/relationships/image" Target="../media/image596.png"/><Relationship Id="rId101" Type="http://schemas.openxmlformats.org/officeDocument/2006/relationships/image" Target="../media/image597.png"/><Relationship Id="rId122" Type="http://schemas.openxmlformats.org/officeDocument/2006/relationships/customXml" Target="../ink/ink619.xml"/><Relationship Id="rId143" Type="http://schemas.openxmlformats.org/officeDocument/2006/relationships/image" Target="../media/image618.png"/><Relationship Id="rId148" Type="http://schemas.openxmlformats.org/officeDocument/2006/relationships/customXml" Target="../ink/ink632.xml"/><Relationship Id="rId164" Type="http://schemas.openxmlformats.org/officeDocument/2006/relationships/customXml" Target="../ink/ink640.xml"/><Relationship Id="rId169" Type="http://schemas.openxmlformats.org/officeDocument/2006/relationships/image" Target="../media/image631.png"/><Relationship Id="rId185" Type="http://schemas.openxmlformats.org/officeDocument/2006/relationships/image" Target="../media/image639.png"/><Relationship Id="rId4" Type="http://schemas.openxmlformats.org/officeDocument/2006/relationships/customXml" Target="../ink/ink560.xml"/><Relationship Id="rId9" Type="http://schemas.openxmlformats.org/officeDocument/2006/relationships/image" Target="../media/image551.png"/><Relationship Id="rId180" Type="http://schemas.openxmlformats.org/officeDocument/2006/relationships/customXml" Target="../ink/ink648.xml"/><Relationship Id="rId210" Type="http://schemas.openxmlformats.org/officeDocument/2006/relationships/customXml" Target="../ink/ink663.xml"/><Relationship Id="rId215" Type="http://schemas.openxmlformats.org/officeDocument/2006/relationships/image" Target="../media/image654.png"/><Relationship Id="rId236" Type="http://schemas.openxmlformats.org/officeDocument/2006/relationships/customXml" Target="../ink/ink676.xml"/><Relationship Id="rId257" Type="http://schemas.openxmlformats.org/officeDocument/2006/relationships/image" Target="../media/image675.png"/><Relationship Id="rId26" Type="http://schemas.openxmlformats.org/officeDocument/2006/relationships/customXml" Target="../ink/ink571.xml"/><Relationship Id="rId231" Type="http://schemas.openxmlformats.org/officeDocument/2006/relationships/image" Target="../media/image662.png"/><Relationship Id="rId252" Type="http://schemas.openxmlformats.org/officeDocument/2006/relationships/customXml" Target="../ink/ink684.xml"/><Relationship Id="rId273" Type="http://schemas.openxmlformats.org/officeDocument/2006/relationships/image" Target="../media/image683.png"/><Relationship Id="rId47" Type="http://schemas.openxmlformats.org/officeDocument/2006/relationships/image" Target="../media/image570.png"/><Relationship Id="rId68" Type="http://schemas.openxmlformats.org/officeDocument/2006/relationships/customXml" Target="../ink/ink592.xml"/><Relationship Id="rId89" Type="http://schemas.openxmlformats.org/officeDocument/2006/relationships/image" Target="../media/image591.png"/><Relationship Id="rId112" Type="http://schemas.openxmlformats.org/officeDocument/2006/relationships/customXml" Target="../ink/ink614.xml"/><Relationship Id="rId133" Type="http://schemas.openxmlformats.org/officeDocument/2006/relationships/image" Target="../media/image613.png"/><Relationship Id="rId154" Type="http://schemas.openxmlformats.org/officeDocument/2006/relationships/customXml" Target="../ink/ink635.xml"/><Relationship Id="rId175" Type="http://schemas.openxmlformats.org/officeDocument/2006/relationships/image" Target="../media/image634.png"/><Relationship Id="rId196" Type="http://schemas.openxmlformats.org/officeDocument/2006/relationships/customXml" Target="../ink/ink656.xml"/><Relationship Id="rId200" Type="http://schemas.openxmlformats.org/officeDocument/2006/relationships/customXml" Target="../ink/ink658.xml"/><Relationship Id="rId16" Type="http://schemas.openxmlformats.org/officeDocument/2006/relationships/customXml" Target="../ink/ink566.xml"/><Relationship Id="rId221" Type="http://schemas.openxmlformats.org/officeDocument/2006/relationships/image" Target="../media/image657.png"/><Relationship Id="rId242" Type="http://schemas.openxmlformats.org/officeDocument/2006/relationships/customXml" Target="../ink/ink679.xml"/><Relationship Id="rId263" Type="http://schemas.openxmlformats.org/officeDocument/2006/relationships/image" Target="../media/image678.png"/><Relationship Id="rId37" Type="http://schemas.openxmlformats.org/officeDocument/2006/relationships/image" Target="../media/image565.png"/><Relationship Id="rId58" Type="http://schemas.openxmlformats.org/officeDocument/2006/relationships/customXml" Target="../ink/ink587.xml"/><Relationship Id="rId79" Type="http://schemas.openxmlformats.org/officeDocument/2006/relationships/image" Target="../media/image586.png"/><Relationship Id="rId102" Type="http://schemas.openxmlformats.org/officeDocument/2006/relationships/customXml" Target="../ink/ink609.xml"/><Relationship Id="rId123" Type="http://schemas.openxmlformats.org/officeDocument/2006/relationships/image" Target="../media/image608.png"/><Relationship Id="rId144" Type="http://schemas.openxmlformats.org/officeDocument/2006/relationships/customXml" Target="../ink/ink630.xml"/><Relationship Id="rId90" Type="http://schemas.openxmlformats.org/officeDocument/2006/relationships/customXml" Target="../ink/ink603.xml"/><Relationship Id="rId165" Type="http://schemas.openxmlformats.org/officeDocument/2006/relationships/image" Target="../media/image629.png"/><Relationship Id="rId186" Type="http://schemas.openxmlformats.org/officeDocument/2006/relationships/customXml" Target="../ink/ink651.xml"/><Relationship Id="rId211" Type="http://schemas.openxmlformats.org/officeDocument/2006/relationships/image" Target="../media/image652.png"/><Relationship Id="rId232" Type="http://schemas.openxmlformats.org/officeDocument/2006/relationships/customXml" Target="../ink/ink674.xml"/><Relationship Id="rId253" Type="http://schemas.openxmlformats.org/officeDocument/2006/relationships/image" Target="../media/image673.png"/><Relationship Id="rId27" Type="http://schemas.openxmlformats.org/officeDocument/2006/relationships/image" Target="../media/image560.png"/><Relationship Id="rId48" Type="http://schemas.openxmlformats.org/officeDocument/2006/relationships/customXml" Target="../ink/ink582.xml"/><Relationship Id="rId69" Type="http://schemas.openxmlformats.org/officeDocument/2006/relationships/image" Target="../media/image581.png"/><Relationship Id="rId113" Type="http://schemas.openxmlformats.org/officeDocument/2006/relationships/image" Target="../media/image603.png"/><Relationship Id="rId134" Type="http://schemas.openxmlformats.org/officeDocument/2006/relationships/customXml" Target="../ink/ink625.xml"/><Relationship Id="rId80" Type="http://schemas.openxmlformats.org/officeDocument/2006/relationships/customXml" Target="../ink/ink598.xml"/><Relationship Id="rId155" Type="http://schemas.openxmlformats.org/officeDocument/2006/relationships/image" Target="../media/image624.png"/><Relationship Id="rId176" Type="http://schemas.openxmlformats.org/officeDocument/2006/relationships/customXml" Target="../ink/ink646.xml"/><Relationship Id="rId197" Type="http://schemas.openxmlformats.org/officeDocument/2006/relationships/image" Target="../media/image645.png"/><Relationship Id="rId201" Type="http://schemas.openxmlformats.org/officeDocument/2006/relationships/image" Target="../media/image647.png"/><Relationship Id="rId222" Type="http://schemas.openxmlformats.org/officeDocument/2006/relationships/customXml" Target="../ink/ink669.xml"/><Relationship Id="rId243" Type="http://schemas.openxmlformats.org/officeDocument/2006/relationships/image" Target="../media/image668.png"/><Relationship Id="rId264" Type="http://schemas.openxmlformats.org/officeDocument/2006/relationships/customXml" Target="../ink/ink690.xml"/><Relationship Id="rId17" Type="http://schemas.openxmlformats.org/officeDocument/2006/relationships/image" Target="../media/image555.png"/><Relationship Id="rId38" Type="http://schemas.openxmlformats.org/officeDocument/2006/relationships/customXml" Target="../ink/ink577.xml"/><Relationship Id="rId59" Type="http://schemas.openxmlformats.org/officeDocument/2006/relationships/image" Target="../media/image576.png"/><Relationship Id="rId103" Type="http://schemas.openxmlformats.org/officeDocument/2006/relationships/image" Target="../media/image598.png"/><Relationship Id="rId124" Type="http://schemas.openxmlformats.org/officeDocument/2006/relationships/customXml" Target="../ink/ink620.xml"/><Relationship Id="rId70" Type="http://schemas.openxmlformats.org/officeDocument/2006/relationships/customXml" Target="../ink/ink593.xml"/><Relationship Id="rId91" Type="http://schemas.openxmlformats.org/officeDocument/2006/relationships/image" Target="../media/image592.png"/><Relationship Id="rId145" Type="http://schemas.openxmlformats.org/officeDocument/2006/relationships/image" Target="../media/image619.png"/><Relationship Id="rId166" Type="http://schemas.openxmlformats.org/officeDocument/2006/relationships/customXml" Target="../ink/ink641.xml"/><Relationship Id="rId187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64.xml"/><Relationship Id="rId233" Type="http://schemas.openxmlformats.org/officeDocument/2006/relationships/image" Target="../media/image663.png"/><Relationship Id="rId254" Type="http://schemas.openxmlformats.org/officeDocument/2006/relationships/customXml" Target="../ink/ink685.xml"/><Relationship Id="rId28" Type="http://schemas.openxmlformats.org/officeDocument/2006/relationships/customXml" Target="../ink/ink572.xml"/><Relationship Id="rId49" Type="http://schemas.openxmlformats.org/officeDocument/2006/relationships/image" Target="../media/image571.png"/><Relationship Id="rId114" Type="http://schemas.openxmlformats.org/officeDocument/2006/relationships/customXml" Target="../ink/ink61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1.png"/><Relationship Id="rId21" Type="http://schemas.openxmlformats.org/officeDocument/2006/relationships/image" Target="../media/image693.png"/><Relationship Id="rId42" Type="http://schemas.openxmlformats.org/officeDocument/2006/relationships/customXml" Target="../ink/ink715.xml"/><Relationship Id="rId47" Type="http://schemas.openxmlformats.org/officeDocument/2006/relationships/image" Target="../media/image706.png"/><Relationship Id="rId63" Type="http://schemas.openxmlformats.org/officeDocument/2006/relationships/image" Target="../media/image714.png"/><Relationship Id="rId68" Type="http://schemas.openxmlformats.org/officeDocument/2006/relationships/customXml" Target="../ink/ink728.xml"/><Relationship Id="rId84" Type="http://schemas.openxmlformats.org/officeDocument/2006/relationships/customXml" Target="../ink/ink736.xml"/><Relationship Id="rId89" Type="http://schemas.openxmlformats.org/officeDocument/2006/relationships/image" Target="../media/image727.png"/><Relationship Id="rId112" Type="http://schemas.openxmlformats.org/officeDocument/2006/relationships/customXml" Target="../ink/ink750.xml"/><Relationship Id="rId133" Type="http://schemas.openxmlformats.org/officeDocument/2006/relationships/image" Target="../media/image749.png"/><Relationship Id="rId138" Type="http://schemas.openxmlformats.org/officeDocument/2006/relationships/customXml" Target="../ink/ink763.xml"/><Relationship Id="rId154" Type="http://schemas.openxmlformats.org/officeDocument/2006/relationships/customXml" Target="../ink/ink771.xml"/><Relationship Id="rId159" Type="http://schemas.openxmlformats.org/officeDocument/2006/relationships/image" Target="../media/image762.png"/><Relationship Id="rId175" Type="http://schemas.openxmlformats.org/officeDocument/2006/relationships/image" Target="../media/image770.png"/><Relationship Id="rId170" Type="http://schemas.openxmlformats.org/officeDocument/2006/relationships/customXml" Target="../ink/ink779.xml"/><Relationship Id="rId191" Type="http://schemas.openxmlformats.org/officeDocument/2006/relationships/image" Target="../media/image778.png"/><Relationship Id="rId16" Type="http://schemas.openxmlformats.org/officeDocument/2006/relationships/customXml" Target="../ink/ink702.xml"/><Relationship Id="rId107" Type="http://schemas.openxmlformats.org/officeDocument/2006/relationships/image" Target="../media/image736.png"/><Relationship Id="rId11" Type="http://schemas.openxmlformats.org/officeDocument/2006/relationships/image" Target="../media/image688.png"/><Relationship Id="rId32" Type="http://schemas.openxmlformats.org/officeDocument/2006/relationships/customXml" Target="../ink/ink710.xml"/><Relationship Id="rId37" Type="http://schemas.openxmlformats.org/officeDocument/2006/relationships/image" Target="../media/image701.png"/><Relationship Id="rId53" Type="http://schemas.openxmlformats.org/officeDocument/2006/relationships/image" Target="../media/image709.png"/><Relationship Id="rId58" Type="http://schemas.openxmlformats.org/officeDocument/2006/relationships/customXml" Target="../ink/ink723.xml"/><Relationship Id="rId74" Type="http://schemas.openxmlformats.org/officeDocument/2006/relationships/customXml" Target="../ink/ink731.xml"/><Relationship Id="rId79" Type="http://schemas.openxmlformats.org/officeDocument/2006/relationships/image" Target="../media/image722.png"/><Relationship Id="rId102" Type="http://schemas.openxmlformats.org/officeDocument/2006/relationships/customXml" Target="../ink/ink745.xml"/><Relationship Id="rId123" Type="http://schemas.openxmlformats.org/officeDocument/2006/relationships/image" Target="../media/image744.png"/><Relationship Id="rId128" Type="http://schemas.openxmlformats.org/officeDocument/2006/relationships/customXml" Target="../ink/ink758.xml"/><Relationship Id="rId144" Type="http://schemas.openxmlformats.org/officeDocument/2006/relationships/customXml" Target="../ink/ink766.xml"/><Relationship Id="rId149" Type="http://schemas.openxmlformats.org/officeDocument/2006/relationships/image" Target="../media/image757.png"/><Relationship Id="rId5" Type="http://schemas.openxmlformats.org/officeDocument/2006/relationships/image" Target="../media/image685.png"/><Relationship Id="rId90" Type="http://schemas.openxmlformats.org/officeDocument/2006/relationships/customXml" Target="../ink/ink739.xml"/><Relationship Id="rId95" Type="http://schemas.openxmlformats.org/officeDocument/2006/relationships/image" Target="../media/image730.png"/><Relationship Id="rId160" Type="http://schemas.openxmlformats.org/officeDocument/2006/relationships/customXml" Target="../ink/ink774.xml"/><Relationship Id="rId165" Type="http://schemas.openxmlformats.org/officeDocument/2006/relationships/image" Target="../media/image765.png"/><Relationship Id="rId181" Type="http://schemas.openxmlformats.org/officeDocument/2006/relationships/image" Target="../media/image773.png"/><Relationship Id="rId186" Type="http://schemas.openxmlformats.org/officeDocument/2006/relationships/customXml" Target="../ink/ink787.xml"/><Relationship Id="rId22" Type="http://schemas.openxmlformats.org/officeDocument/2006/relationships/customXml" Target="../ink/ink705.xml"/><Relationship Id="rId27" Type="http://schemas.openxmlformats.org/officeDocument/2006/relationships/image" Target="../media/image696.png"/><Relationship Id="rId43" Type="http://schemas.openxmlformats.org/officeDocument/2006/relationships/image" Target="../media/image704.png"/><Relationship Id="rId48" Type="http://schemas.openxmlformats.org/officeDocument/2006/relationships/customXml" Target="../ink/ink718.xml"/><Relationship Id="rId64" Type="http://schemas.openxmlformats.org/officeDocument/2006/relationships/customXml" Target="../ink/ink726.xml"/><Relationship Id="rId69" Type="http://schemas.openxmlformats.org/officeDocument/2006/relationships/image" Target="../media/image717.png"/><Relationship Id="rId113" Type="http://schemas.openxmlformats.org/officeDocument/2006/relationships/image" Target="../media/image739.png"/><Relationship Id="rId118" Type="http://schemas.openxmlformats.org/officeDocument/2006/relationships/customXml" Target="../ink/ink753.xml"/><Relationship Id="rId134" Type="http://schemas.openxmlformats.org/officeDocument/2006/relationships/customXml" Target="../ink/ink761.xml"/><Relationship Id="rId139" Type="http://schemas.openxmlformats.org/officeDocument/2006/relationships/image" Target="../media/image752.png"/><Relationship Id="rId80" Type="http://schemas.openxmlformats.org/officeDocument/2006/relationships/customXml" Target="../ink/ink734.xml"/><Relationship Id="rId85" Type="http://schemas.openxmlformats.org/officeDocument/2006/relationships/image" Target="../media/image725.png"/><Relationship Id="rId150" Type="http://schemas.openxmlformats.org/officeDocument/2006/relationships/customXml" Target="../ink/ink769.xml"/><Relationship Id="rId155" Type="http://schemas.openxmlformats.org/officeDocument/2006/relationships/image" Target="../media/image760.png"/><Relationship Id="rId171" Type="http://schemas.openxmlformats.org/officeDocument/2006/relationships/image" Target="../media/image768.png"/><Relationship Id="rId176" Type="http://schemas.openxmlformats.org/officeDocument/2006/relationships/customXml" Target="../ink/ink782.xml"/><Relationship Id="rId192" Type="http://schemas.openxmlformats.org/officeDocument/2006/relationships/customXml" Target="../ink/ink790.xml"/><Relationship Id="rId12" Type="http://schemas.openxmlformats.org/officeDocument/2006/relationships/customXml" Target="../ink/ink700.xml"/><Relationship Id="rId17" Type="http://schemas.openxmlformats.org/officeDocument/2006/relationships/image" Target="../media/image691.png"/><Relationship Id="rId33" Type="http://schemas.openxmlformats.org/officeDocument/2006/relationships/image" Target="../media/image699.png"/><Relationship Id="rId38" Type="http://schemas.openxmlformats.org/officeDocument/2006/relationships/customXml" Target="../ink/ink713.xml"/><Relationship Id="rId59" Type="http://schemas.openxmlformats.org/officeDocument/2006/relationships/image" Target="../media/image712.png"/><Relationship Id="rId103" Type="http://schemas.openxmlformats.org/officeDocument/2006/relationships/image" Target="../media/image734.png"/><Relationship Id="rId108" Type="http://schemas.openxmlformats.org/officeDocument/2006/relationships/customXml" Target="../ink/ink748.xml"/><Relationship Id="rId124" Type="http://schemas.openxmlformats.org/officeDocument/2006/relationships/customXml" Target="../ink/ink756.xml"/><Relationship Id="rId129" Type="http://schemas.openxmlformats.org/officeDocument/2006/relationships/image" Target="../media/image747.png"/><Relationship Id="rId54" Type="http://schemas.openxmlformats.org/officeDocument/2006/relationships/customXml" Target="../ink/ink721.xml"/><Relationship Id="rId70" Type="http://schemas.openxmlformats.org/officeDocument/2006/relationships/customXml" Target="../ink/ink729.xml"/><Relationship Id="rId75" Type="http://schemas.openxmlformats.org/officeDocument/2006/relationships/image" Target="../media/image720.png"/><Relationship Id="rId91" Type="http://schemas.openxmlformats.org/officeDocument/2006/relationships/image" Target="../media/image728.png"/><Relationship Id="rId96" Type="http://schemas.openxmlformats.org/officeDocument/2006/relationships/customXml" Target="../ink/ink742.xml"/><Relationship Id="rId140" Type="http://schemas.openxmlformats.org/officeDocument/2006/relationships/customXml" Target="../ink/ink764.xml"/><Relationship Id="rId145" Type="http://schemas.openxmlformats.org/officeDocument/2006/relationships/image" Target="../media/image755.png"/><Relationship Id="rId161" Type="http://schemas.openxmlformats.org/officeDocument/2006/relationships/image" Target="../media/image763.png"/><Relationship Id="rId166" Type="http://schemas.openxmlformats.org/officeDocument/2006/relationships/customXml" Target="../ink/ink777.xml"/><Relationship Id="rId182" Type="http://schemas.openxmlformats.org/officeDocument/2006/relationships/customXml" Target="../ink/ink785.xml"/><Relationship Id="rId187" Type="http://schemas.openxmlformats.org/officeDocument/2006/relationships/image" Target="../media/image7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7.xml"/><Relationship Id="rId23" Type="http://schemas.openxmlformats.org/officeDocument/2006/relationships/image" Target="../media/image694.png"/><Relationship Id="rId28" Type="http://schemas.openxmlformats.org/officeDocument/2006/relationships/customXml" Target="../ink/ink708.xml"/><Relationship Id="rId49" Type="http://schemas.openxmlformats.org/officeDocument/2006/relationships/image" Target="../media/image707.png"/><Relationship Id="rId114" Type="http://schemas.openxmlformats.org/officeDocument/2006/relationships/customXml" Target="../ink/ink751.xml"/><Relationship Id="rId119" Type="http://schemas.openxmlformats.org/officeDocument/2006/relationships/image" Target="../media/image742.png"/><Relationship Id="rId44" Type="http://schemas.openxmlformats.org/officeDocument/2006/relationships/customXml" Target="../ink/ink716.xml"/><Relationship Id="rId60" Type="http://schemas.openxmlformats.org/officeDocument/2006/relationships/customXml" Target="../ink/ink724.xml"/><Relationship Id="rId65" Type="http://schemas.openxmlformats.org/officeDocument/2006/relationships/image" Target="../media/image715.png"/><Relationship Id="rId81" Type="http://schemas.openxmlformats.org/officeDocument/2006/relationships/image" Target="../media/image723.png"/><Relationship Id="rId86" Type="http://schemas.openxmlformats.org/officeDocument/2006/relationships/customXml" Target="../ink/ink737.xml"/><Relationship Id="rId130" Type="http://schemas.openxmlformats.org/officeDocument/2006/relationships/customXml" Target="../ink/ink759.xml"/><Relationship Id="rId135" Type="http://schemas.openxmlformats.org/officeDocument/2006/relationships/image" Target="../media/image750.png"/><Relationship Id="rId151" Type="http://schemas.openxmlformats.org/officeDocument/2006/relationships/image" Target="../media/image758.png"/><Relationship Id="rId156" Type="http://schemas.openxmlformats.org/officeDocument/2006/relationships/customXml" Target="../ink/ink772.xml"/><Relationship Id="rId177" Type="http://schemas.openxmlformats.org/officeDocument/2006/relationships/image" Target="../media/image771.png"/><Relationship Id="rId172" Type="http://schemas.openxmlformats.org/officeDocument/2006/relationships/customXml" Target="../ink/ink780.xml"/><Relationship Id="rId193" Type="http://schemas.openxmlformats.org/officeDocument/2006/relationships/image" Target="../media/image779.png"/><Relationship Id="rId13" Type="http://schemas.openxmlformats.org/officeDocument/2006/relationships/image" Target="../media/image689.png"/><Relationship Id="rId18" Type="http://schemas.openxmlformats.org/officeDocument/2006/relationships/customXml" Target="../ink/ink703.xml"/><Relationship Id="rId39" Type="http://schemas.openxmlformats.org/officeDocument/2006/relationships/image" Target="../media/image702.png"/><Relationship Id="rId109" Type="http://schemas.openxmlformats.org/officeDocument/2006/relationships/image" Target="../media/image737.png"/><Relationship Id="rId34" Type="http://schemas.openxmlformats.org/officeDocument/2006/relationships/customXml" Target="../ink/ink711.xml"/><Relationship Id="rId50" Type="http://schemas.openxmlformats.org/officeDocument/2006/relationships/customXml" Target="../ink/ink719.xml"/><Relationship Id="rId55" Type="http://schemas.openxmlformats.org/officeDocument/2006/relationships/image" Target="../media/image710.png"/><Relationship Id="rId76" Type="http://schemas.openxmlformats.org/officeDocument/2006/relationships/customXml" Target="../ink/ink732.xml"/><Relationship Id="rId97" Type="http://schemas.openxmlformats.org/officeDocument/2006/relationships/image" Target="../media/image731.png"/><Relationship Id="rId104" Type="http://schemas.openxmlformats.org/officeDocument/2006/relationships/customXml" Target="../ink/ink746.xml"/><Relationship Id="rId120" Type="http://schemas.openxmlformats.org/officeDocument/2006/relationships/customXml" Target="../ink/ink754.xml"/><Relationship Id="rId125" Type="http://schemas.openxmlformats.org/officeDocument/2006/relationships/image" Target="../media/image745.png"/><Relationship Id="rId141" Type="http://schemas.openxmlformats.org/officeDocument/2006/relationships/image" Target="../media/image753.png"/><Relationship Id="rId146" Type="http://schemas.openxmlformats.org/officeDocument/2006/relationships/customXml" Target="../ink/ink767.xml"/><Relationship Id="rId167" Type="http://schemas.openxmlformats.org/officeDocument/2006/relationships/image" Target="../media/image766.png"/><Relationship Id="rId188" Type="http://schemas.openxmlformats.org/officeDocument/2006/relationships/customXml" Target="../ink/ink788.xml"/><Relationship Id="rId7" Type="http://schemas.openxmlformats.org/officeDocument/2006/relationships/image" Target="../media/image686.png"/><Relationship Id="rId71" Type="http://schemas.openxmlformats.org/officeDocument/2006/relationships/image" Target="../media/image718.png"/><Relationship Id="rId92" Type="http://schemas.openxmlformats.org/officeDocument/2006/relationships/customXml" Target="../ink/ink740.xml"/><Relationship Id="rId162" Type="http://schemas.openxmlformats.org/officeDocument/2006/relationships/customXml" Target="../ink/ink775.xml"/><Relationship Id="rId183" Type="http://schemas.openxmlformats.org/officeDocument/2006/relationships/image" Target="../media/image774.png"/><Relationship Id="rId2" Type="http://schemas.openxmlformats.org/officeDocument/2006/relationships/customXml" Target="../ink/ink695.xml"/><Relationship Id="rId29" Type="http://schemas.openxmlformats.org/officeDocument/2006/relationships/image" Target="../media/image697.png"/><Relationship Id="rId24" Type="http://schemas.openxmlformats.org/officeDocument/2006/relationships/customXml" Target="../ink/ink706.xml"/><Relationship Id="rId40" Type="http://schemas.openxmlformats.org/officeDocument/2006/relationships/customXml" Target="../ink/ink714.xml"/><Relationship Id="rId45" Type="http://schemas.openxmlformats.org/officeDocument/2006/relationships/image" Target="../media/image705.png"/><Relationship Id="rId66" Type="http://schemas.openxmlformats.org/officeDocument/2006/relationships/customXml" Target="../ink/ink727.xml"/><Relationship Id="rId87" Type="http://schemas.openxmlformats.org/officeDocument/2006/relationships/image" Target="../media/image726.png"/><Relationship Id="rId110" Type="http://schemas.openxmlformats.org/officeDocument/2006/relationships/customXml" Target="../ink/ink749.xml"/><Relationship Id="rId115" Type="http://schemas.openxmlformats.org/officeDocument/2006/relationships/image" Target="../media/image740.png"/><Relationship Id="rId131" Type="http://schemas.openxmlformats.org/officeDocument/2006/relationships/image" Target="../media/image748.png"/><Relationship Id="rId136" Type="http://schemas.openxmlformats.org/officeDocument/2006/relationships/customXml" Target="../ink/ink762.xml"/><Relationship Id="rId157" Type="http://schemas.openxmlformats.org/officeDocument/2006/relationships/image" Target="../media/image761.png"/><Relationship Id="rId178" Type="http://schemas.openxmlformats.org/officeDocument/2006/relationships/customXml" Target="../ink/ink783.xml"/><Relationship Id="rId61" Type="http://schemas.openxmlformats.org/officeDocument/2006/relationships/image" Target="../media/image713.png"/><Relationship Id="rId82" Type="http://schemas.openxmlformats.org/officeDocument/2006/relationships/customXml" Target="../ink/ink735.xml"/><Relationship Id="rId152" Type="http://schemas.openxmlformats.org/officeDocument/2006/relationships/customXml" Target="../ink/ink770.xml"/><Relationship Id="rId173" Type="http://schemas.openxmlformats.org/officeDocument/2006/relationships/image" Target="../media/image769.png"/><Relationship Id="rId194" Type="http://schemas.openxmlformats.org/officeDocument/2006/relationships/customXml" Target="../ink/ink791.xml"/><Relationship Id="rId19" Type="http://schemas.openxmlformats.org/officeDocument/2006/relationships/image" Target="../media/image692.png"/><Relationship Id="rId14" Type="http://schemas.openxmlformats.org/officeDocument/2006/relationships/customXml" Target="../ink/ink701.xml"/><Relationship Id="rId30" Type="http://schemas.openxmlformats.org/officeDocument/2006/relationships/customXml" Target="../ink/ink709.xml"/><Relationship Id="rId35" Type="http://schemas.openxmlformats.org/officeDocument/2006/relationships/image" Target="../media/image700.png"/><Relationship Id="rId56" Type="http://schemas.openxmlformats.org/officeDocument/2006/relationships/customXml" Target="../ink/ink722.xml"/><Relationship Id="rId77" Type="http://schemas.openxmlformats.org/officeDocument/2006/relationships/image" Target="../media/image721.png"/><Relationship Id="rId100" Type="http://schemas.openxmlformats.org/officeDocument/2006/relationships/customXml" Target="../ink/ink744.xml"/><Relationship Id="rId105" Type="http://schemas.openxmlformats.org/officeDocument/2006/relationships/image" Target="../media/image735.png"/><Relationship Id="rId126" Type="http://schemas.openxmlformats.org/officeDocument/2006/relationships/customXml" Target="../ink/ink757.xml"/><Relationship Id="rId147" Type="http://schemas.openxmlformats.org/officeDocument/2006/relationships/image" Target="../media/image756.png"/><Relationship Id="rId168" Type="http://schemas.openxmlformats.org/officeDocument/2006/relationships/customXml" Target="../ink/ink778.xml"/><Relationship Id="rId8" Type="http://schemas.openxmlformats.org/officeDocument/2006/relationships/customXml" Target="../ink/ink698.xml"/><Relationship Id="rId51" Type="http://schemas.openxmlformats.org/officeDocument/2006/relationships/image" Target="../media/image708.png"/><Relationship Id="rId72" Type="http://schemas.openxmlformats.org/officeDocument/2006/relationships/customXml" Target="../ink/ink730.xml"/><Relationship Id="rId93" Type="http://schemas.openxmlformats.org/officeDocument/2006/relationships/image" Target="../media/image729.png"/><Relationship Id="rId98" Type="http://schemas.openxmlformats.org/officeDocument/2006/relationships/customXml" Target="../ink/ink743.xml"/><Relationship Id="rId121" Type="http://schemas.openxmlformats.org/officeDocument/2006/relationships/image" Target="../media/image743.png"/><Relationship Id="rId142" Type="http://schemas.openxmlformats.org/officeDocument/2006/relationships/customXml" Target="../ink/ink765.xml"/><Relationship Id="rId163" Type="http://schemas.openxmlformats.org/officeDocument/2006/relationships/image" Target="../media/image764.png"/><Relationship Id="rId184" Type="http://schemas.openxmlformats.org/officeDocument/2006/relationships/customXml" Target="../ink/ink786.xml"/><Relationship Id="rId189" Type="http://schemas.openxmlformats.org/officeDocument/2006/relationships/image" Target="../media/image777.png"/><Relationship Id="rId3" Type="http://schemas.openxmlformats.org/officeDocument/2006/relationships/image" Target="../media/image684.png"/><Relationship Id="rId25" Type="http://schemas.openxmlformats.org/officeDocument/2006/relationships/image" Target="../media/image695.png"/><Relationship Id="rId46" Type="http://schemas.openxmlformats.org/officeDocument/2006/relationships/customXml" Target="../ink/ink717.xml"/><Relationship Id="rId67" Type="http://schemas.openxmlformats.org/officeDocument/2006/relationships/image" Target="../media/image716.png"/><Relationship Id="rId116" Type="http://schemas.openxmlformats.org/officeDocument/2006/relationships/customXml" Target="../ink/ink752.xml"/><Relationship Id="rId137" Type="http://schemas.openxmlformats.org/officeDocument/2006/relationships/image" Target="../media/image751.png"/><Relationship Id="rId158" Type="http://schemas.openxmlformats.org/officeDocument/2006/relationships/customXml" Target="../ink/ink773.xml"/><Relationship Id="rId20" Type="http://schemas.openxmlformats.org/officeDocument/2006/relationships/customXml" Target="../ink/ink704.xml"/><Relationship Id="rId41" Type="http://schemas.openxmlformats.org/officeDocument/2006/relationships/image" Target="../media/image703.png"/><Relationship Id="rId62" Type="http://schemas.openxmlformats.org/officeDocument/2006/relationships/customXml" Target="../ink/ink725.xml"/><Relationship Id="rId83" Type="http://schemas.openxmlformats.org/officeDocument/2006/relationships/image" Target="../media/image724.png"/><Relationship Id="rId88" Type="http://schemas.openxmlformats.org/officeDocument/2006/relationships/customXml" Target="../ink/ink738.xml"/><Relationship Id="rId111" Type="http://schemas.openxmlformats.org/officeDocument/2006/relationships/image" Target="../media/image738.png"/><Relationship Id="rId132" Type="http://schemas.openxmlformats.org/officeDocument/2006/relationships/customXml" Target="../ink/ink760.xml"/><Relationship Id="rId153" Type="http://schemas.openxmlformats.org/officeDocument/2006/relationships/image" Target="../media/image759.png"/><Relationship Id="rId174" Type="http://schemas.openxmlformats.org/officeDocument/2006/relationships/customXml" Target="../ink/ink781.xml"/><Relationship Id="rId179" Type="http://schemas.openxmlformats.org/officeDocument/2006/relationships/image" Target="../media/image772.png"/><Relationship Id="rId195" Type="http://schemas.openxmlformats.org/officeDocument/2006/relationships/image" Target="../media/image780.png"/><Relationship Id="rId190" Type="http://schemas.openxmlformats.org/officeDocument/2006/relationships/customXml" Target="../ink/ink789.xml"/><Relationship Id="rId15" Type="http://schemas.openxmlformats.org/officeDocument/2006/relationships/image" Target="../media/image690.png"/><Relationship Id="rId36" Type="http://schemas.openxmlformats.org/officeDocument/2006/relationships/customXml" Target="../ink/ink712.xml"/><Relationship Id="rId57" Type="http://schemas.openxmlformats.org/officeDocument/2006/relationships/image" Target="../media/image711.png"/><Relationship Id="rId106" Type="http://schemas.openxmlformats.org/officeDocument/2006/relationships/customXml" Target="../ink/ink747.xml"/><Relationship Id="rId127" Type="http://schemas.openxmlformats.org/officeDocument/2006/relationships/image" Target="../media/image746.png"/><Relationship Id="rId10" Type="http://schemas.openxmlformats.org/officeDocument/2006/relationships/customXml" Target="../ink/ink699.xml"/><Relationship Id="rId31" Type="http://schemas.openxmlformats.org/officeDocument/2006/relationships/image" Target="../media/image698.png"/><Relationship Id="rId52" Type="http://schemas.openxmlformats.org/officeDocument/2006/relationships/customXml" Target="../ink/ink720.xml"/><Relationship Id="rId73" Type="http://schemas.openxmlformats.org/officeDocument/2006/relationships/image" Target="../media/image719.png"/><Relationship Id="rId78" Type="http://schemas.openxmlformats.org/officeDocument/2006/relationships/customXml" Target="../ink/ink733.xml"/><Relationship Id="rId94" Type="http://schemas.openxmlformats.org/officeDocument/2006/relationships/customXml" Target="../ink/ink741.xml"/><Relationship Id="rId99" Type="http://schemas.openxmlformats.org/officeDocument/2006/relationships/image" Target="../media/image732.png"/><Relationship Id="rId101" Type="http://schemas.openxmlformats.org/officeDocument/2006/relationships/image" Target="../media/image733.png"/><Relationship Id="rId122" Type="http://schemas.openxmlformats.org/officeDocument/2006/relationships/customXml" Target="../ink/ink755.xml"/><Relationship Id="rId143" Type="http://schemas.openxmlformats.org/officeDocument/2006/relationships/image" Target="../media/image754.png"/><Relationship Id="rId148" Type="http://schemas.openxmlformats.org/officeDocument/2006/relationships/customXml" Target="../ink/ink768.xml"/><Relationship Id="rId164" Type="http://schemas.openxmlformats.org/officeDocument/2006/relationships/customXml" Target="../ink/ink776.xml"/><Relationship Id="rId169" Type="http://schemas.openxmlformats.org/officeDocument/2006/relationships/image" Target="../media/image767.png"/><Relationship Id="rId185" Type="http://schemas.openxmlformats.org/officeDocument/2006/relationships/image" Target="../media/image775.png"/><Relationship Id="rId4" Type="http://schemas.openxmlformats.org/officeDocument/2006/relationships/customXml" Target="../ink/ink696.xml"/><Relationship Id="rId9" Type="http://schemas.openxmlformats.org/officeDocument/2006/relationships/image" Target="../media/image687.png"/><Relationship Id="rId180" Type="http://schemas.openxmlformats.org/officeDocument/2006/relationships/customXml" Target="../ink/ink784.xml"/><Relationship Id="rId26" Type="http://schemas.openxmlformats.org/officeDocument/2006/relationships/customXml" Target="../ink/ink70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4853779/adding-input-elements-dynamically-to-form#:~:text=If%20you%20want%20to%20dynamically,of%20them%20to%20the%20container.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1615A-BE15-4027-B51D-ABDE37FDD0E1}"/>
              </a:ext>
            </a:extLst>
          </p:cNvPr>
          <p:cNvGrpSpPr/>
          <p:nvPr/>
        </p:nvGrpSpPr>
        <p:grpSpPr>
          <a:xfrm>
            <a:off x="7868852" y="1150406"/>
            <a:ext cx="1348200" cy="327960"/>
            <a:chOff x="7105735" y="982938"/>
            <a:chExt cx="13482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1D132B-3BB9-4514-AF9A-19BD513A6BDF}"/>
                    </a:ext>
                  </a:extLst>
                </p14:cNvPr>
                <p14:cNvContentPartPr/>
                <p14:nvPr/>
              </p14:nvContentPartPr>
              <p14:xfrm>
                <a:off x="7105735" y="1014258"/>
                <a:ext cx="232920" cy="26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1D132B-3BB9-4514-AF9A-19BD513A6B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1695" y="1000218"/>
                  <a:ext cx="261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823695-6A42-49D1-9557-AA1BF74ECA41}"/>
                    </a:ext>
                  </a:extLst>
                </p14:cNvPr>
                <p14:cNvContentPartPr/>
                <p14:nvPr/>
              </p14:nvContentPartPr>
              <p14:xfrm>
                <a:off x="7350175" y="1144218"/>
                <a:ext cx="222120" cy="14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823695-6A42-49D1-9557-AA1BF74ECA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5775" y="1130178"/>
                  <a:ext cx="250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C87513-5D00-4B2B-ADBF-7ECA6A7F92DC}"/>
                    </a:ext>
                  </a:extLst>
                </p14:cNvPr>
                <p14:cNvContentPartPr/>
                <p14:nvPr/>
              </p14:nvContentPartPr>
              <p14:xfrm>
                <a:off x="7576255" y="982938"/>
                <a:ext cx="95760" cy="313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C87513-5D00-4B2B-ADBF-7ECA6A7F92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62215" y="968898"/>
                  <a:ext cx="1238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EEBB4D-6BD7-43E8-9E7B-1ACA31EDC874}"/>
                    </a:ext>
                  </a:extLst>
                </p14:cNvPr>
                <p14:cNvContentPartPr/>
                <p14:nvPr/>
              </p14:nvContentPartPr>
              <p14:xfrm>
                <a:off x="7497415" y="1137018"/>
                <a:ext cx="122040" cy="1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EEBB4D-6BD7-43E8-9E7B-1ACA31EDC8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83375" y="1122978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7227D9-B8A6-4C16-8131-D7B98B26051C}"/>
                    </a:ext>
                  </a:extLst>
                </p14:cNvPr>
                <p14:cNvContentPartPr/>
                <p14:nvPr/>
              </p14:nvContentPartPr>
              <p14:xfrm>
                <a:off x="7683535" y="1167258"/>
                <a:ext cx="146520" cy="129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7227D9-B8A6-4C16-8131-D7B98B2605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9135" y="1152858"/>
                  <a:ext cx="174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36AE6A-7B07-4580-9AA3-114A26C8B287}"/>
                    </a:ext>
                  </a:extLst>
                </p14:cNvPr>
                <p14:cNvContentPartPr/>
                <p14:nvPr/>
              </p14:nvContentPartPr>
              <p14:xfrm>
                <a:off x="7829335" y="989058"/>
                <a:ext cx="11520" cy="28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36AE6A-7B07-4580-9AA3-114A26C8B2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4935" y="975018"/>
                  <a:ext cx="39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FB1306-D64A-473C-98E5-2FBF5006E883}"/>
                    </a:ext>
                  </a:extLst>
                </p14:cNvPr>
                <p14:cNvContentPartPr/>
                <p14:nvPr/>
              </p14:nvContentPartPr>
              <p14:xfrm>
                <a:off x="7818895" y="1155378"/>
                <a:ext cx="95760" cy="9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FB1306-D64A-473C-98E5-2FBF5006E8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4495" y="1141338"/>
                  <a:ext cx="124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B6E753-EFE1-4956-8C09-F3803C94C6CA}"/>
                    </a:ext>
                  </a:extLst>
                </p14:cNvPr>
                <p14:cNvContentPartPr/>
                <p14:nvPr/>
              </p14:nvContentPartPr>
              <p14:xfrm>
                <a:off x="7949575" y="1158978"/>
                <a:ext cx="151560" cy="13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B6E753-EFE1-4956-8C09-F3803C94C6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5535" y="1144938"/>
                  <a:ext cx="180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807FFD-398A-4367-8F69-97393E64A0F7}"/>
                    </a:ext>
                  </a:extLst>
                </p14:cNvPr>
                <p14:cNvContentPartPr/>
                <p14:nvPr/>
              </p14:nvContentPartPr>
              <p14:xfrm>
                <a:off x="8095375" y="1164378"/>
                <a:ext cx="99720" cy="133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807FFD-398A-4367-8F69-97393E64A0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1335" y="1150338"/>
                  <a:ext cx="12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720A06-1D97-4B73-9AE6-4A3DE98BE840}"/>
                    </a:ext>
                  </a:extLst>
                </p14:cNvPr>
                <p14:cNvContentPartPr/>
                <p14:nvPr/>
              </p14:nvContentPartPr>
              <p14:xfrm>
                <a:off x="8206615" y="1181658"/>
                <a:ext cx="247320" cy="129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720A06-1D97-4B73-9AE6-4A3DE98BE8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2575" y="1167618"/>
                  <a:ext cx="2757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1BEB2B-7FC7-4299-8E73-F4A3EAAABC4D}"/>
              </a:ext>
            </a:extLst>
          </p:cNvPr>
          <p:cNvGrpSpPr/>
          <p:nvPr/>
        </p:nvGrpSpPr>
        <p:grpSpPr>
          <a:xfrm>
            <a:off x="5173532" y="5558773"/>
            <a:ext cx="707760" cy="237960"/>
            <a:chOff x="4575655" y="5462058"/>
            <a:chExt cx="7077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53D007-347C-4AD1-9F5C-53BE158FEF6A}"/>
                    </a:ext>
                  </a:extLst>
                </p14:cNvPr>
                <p14:cNvContentPartPr/>
                <p14:nvPr/>
              </p14:nvContentPartPr>
              <p14:xfrm>
                <a:off x="4575655" y="5478258"/>
                <a:ext cx="119880" cy="19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53D007-347C-4AD1-9F5C-53BE158FEF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7015" y="5469618"/>
                  <a:ext cx="137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F3D6D5-7F14-470B-B32B-BBC47B4AFFFE}"/>
                    </a:ext>
                  </a:extLst>
                </p14:cNvPr>
                <p14:cNvContentPartPr/>
                <p14:nvPr/>
              </p14:nvContentPartPr>
              <p14:xfrm>
                <a:off x="4603735" y="5486538"/>
                <a:ext cx="131760" cy="197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F3D6D5-7F14-470B-B32B-BBC47B4AFF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5095" y="5477898"/>
                  <a:ext cx="149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BD21E7-E7CF-4ECE-ACD9-6E8E6629CDEB}"/>
                    </a:ext>
                  </a:extLst>
                </p14:cNvPr>
                <p14:cNvContentPartPr/>
                <p14:nvPr/>
              </p14:nvContentPartPr>
              <p14:xfrm>
                <a:off x="4824775" y="5478258"/>
                <a:ext cx="29520" cy="204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BD21E7-E7CF-4ECE-ACD9-6E8E6629CD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15775" y="5469618"/>
                  <a:ext cx="47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B8C1BC-5E3A-4D8D-A885-4988439870B5}"/>
                    </a:ext>
                  </a:extLst>
                </p14:cNvPr>
                <p14:cNvContentPartPr/>
                <p14:nvPr/>
              </p14:nvContentPartPr>
              <p14:xfrm>
                <a:off x="4819015" y="5479698"/>
                <a:ext cx="160560" cy="9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B8C1BC-5E3A-4D8D-A885-4988439870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0015" y="5471058"/>
                  <a:ext cx="178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B7C449-0E7D-4579-86A8-521D7C042039}"/>
                    </a:ext>
                  </a:extLst>
                </p14:cNvPr>
                <p14:cNvContentPartPr/>
                <p14:nvPr/>
              </p14:nvContentPartPr>
              <p14:xfrm>
                <a:off x="4960135" y="5464938"/>
                <a:ext cx="116640" cy="227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B7C449-0E7D-4579-86A8-521D7C0420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51135" y="5456298"/>
                  <a:ext cx="13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8CE7BB-40D8-4682-825B-BC6688F154A5}"/>
                    </a:ext>
                  </a:extLst>
                </p14:cNvPr>
                <p14:cNvContentPartPr/>
                <p14:nvPr/>
              </p14:nvContentPartPr>
              <p14:xfrm>
                <a:off x="5163535" y="5462058"/>
                <a:ext cx="119880" cy="23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8CE7BB-40D8-4682-825B-BC6688F154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54535" y="5453058"/>
                  <a:ext cx="1375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2A886BF-A496-416E-81B4-35416ACF4894}"/>
              </a:ext>
            </a:extLst>
          </p:cNvPr>
          <p:cNvGrpSpPr/>
          <p:nvPr/>
        </p:nvGrpSpPr>
        <p:grpSpPr>
          <a:xfrm>
            <a:off x="6388532" y="5537893"/>
            <a:ext cx="598680" cy="241920"/>
            <a:chOff x="5790655" y="5441178"/>
            <a:chExt cx="5986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6C32AD-5FEB-4418-9E26-648DC1C7AEF7}"/>
                    </a:ext>
                  </a:extLst>
                </p14:cNvPr>
                <p14:cNvContentPartPr/>
                <p14:nvPr/>
              </p14:nvContentPartPr>
              <p14:xfrm>
                <a:off x="5790655" y="5441178"/>
                <a:ext cx="124560" cy="232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6C32AD-5FEB-4418-9E26-648DC1C7AE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81655" y="5432178"/>
                  <a:ext cx="142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169DC2-D9BD-4AFB-9472-98CB8BFE10E7}"/>
                    </a:ext>
                  </a:extLst>
                </p14:cNvPr>
                <p14:cNvContentPartPr/>
                <p14:nvPr/>
              </p14:nvContentPartPr>
              <p14:xfrm>
                <a:off x="5799295" y="5444778"/>
                <a:ext cx="163800" cy="196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169DC2-D9BD-4AFB-9472-98CB8BFE10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90295" y="5436138"/>
                  <a:ext cx="181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D89A87-93F4-4BFC-BD4C-C8B0D5918BC4}"/>
                    </a:ext>
                  </a:extLst>
                </p14:cNvPr>
                <p14:cNvContentPartPr/>
                <p14:nvPr/>
              </p14:nvContentPartPr>
              <p14:xfrm>
                <a:off x="6052375" y="5441898"/>
                <a:ext cx="129600" cy="206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D89A87-93F4-4BFC-BD4C-C8B0D5918B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3375" y="5432898"/>
                  <a:ext cx="147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E21FDC-D0C7-4F43-B3BC-0B88ED1605FC}"/>
                    </a:ext>
                  </a:extLst>
                </p14:cNvPr>
                <p14:cNvContentPartPr/>
                <p14:nvPr/>
              </p14:nvContentPartPr>
              <p14:xfrm>
                <a:off x="6238855" y="5459178"/>
                <a:ext cx="27720" cy="21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E21FDC-D0C7-4F43-B3BC-0B88ED1605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9855" y="5450538"/>
                  <a:ext cx="45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B7CCFE-AD2E-452D-A355-63FCAFC18FBA}"/>
                    </a:ext>
                  </a:extLst>
                </p14:cNvPr>
                <p14:cNvContentPartPr/>
                <p14:nvPr/>
              </p14:nvContentPartPr>
              <p14:xfrm>
                <a:off x="6235255" y="5461338"/>
                <a:ext cx="154080" cy="22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B7CCFE-AD2E-452D-A355-63FCAFC18F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6255" y="5452338"/>
                  <a:ext cx="1717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D95A04-6E8C-488E-A7D4-167816088FFD}"/>
              </a:ext>
            </a:extLst>
          </p:cNvPr>
          <p:cNvGrpSpPr/>
          <p:nvPr/>
        </p:nvGrpSpPr>
        <p:grpSpPr>
          <a:xfrm>
            <a:off x="3563252" y="5551573"/>
            <a:ext cx="836280" cy="247320"/>
            <a:chOff x="2965375" y="5454858"/>
            <a:chExt cx="8362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A3ECB4-AA33-4E8C-A409-D536FC7E18DF}"/>
                    </a:ext>
                  </a:extLst>
                </p14:cNvPr>
                <p14:cNvContentPartPr/>
                <p14:nvPr/>
              </p14:nvContentPartPr>
              <p14:xfrm>
                <a:off x="2965375" y="5454858"/>
                <a:ext cx="154800" cy="23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A3ECB4-AA33-4E8C-A409-D536FC7E18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56735" y="5445858"/>
                  <a:ext cx="172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77EC5E-2ED5-4FBF-9D64-C1A0E00AB1D6}"/>
                    </a:ext>
                  </a:extLst>
                </p14:cNvPr>
                <p14:cNvContentPartPr/>
                <p14:nvPr/>
              </p14:nvContentPartPr>
              <p14:xfrm>
                <a:off x="2965375" y="5507058"/>
                <a:ext cx="154080" cy="192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77EC5E-2ED5-4FBF-9D64-C1A0E00AB1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6735" y="5498418"/>
                  <a:ext cx="171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EDF687-15D1-417E-B820-FC197DFB097B}"/>
                    </a:ext>
                  </a:extLst>
                </p14:cNvPr>
                <p14:cNvContentPartPr/>
                <p14:nvPr/>
              </p14:nvContentPartPr>
              <p14:xfrm>
                <a:off x="3207295" y="5511378"/>
                <a:ext cx="15264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EDF687-15D1-417E-B820-FC197DFB09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98295" y="5502378"/>
                  <a:ext cx="170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517141-0B64-4A2B-B656-0B8024E3A8AC}"/>
                    </a:ext>
                  </a:extLst>
                </p14:cNvPr>
                <p14:cNvContentPartPr/>
                <p14:nvPr/>
              </p14:nvContentPartPr>
              <p14:xfrm>
                <a:off x="3453535" y="5489058"/>
                <a:ext cx="133560" cy="202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517141-0B64-4A2B-B656-0B8024E3A8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4895" y="5480058"/>
                  <a:ext cx="151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383B81-D941-42B0-9196-1ED0E65F60EF}"/>
                    </a:ext>
                  </a:extLst>
                </p14:cNvPr>
                <p14:cNvContentPartPr/>
                <p14:nvPr/>
              </p14:nvContentPartPr>
              <p14:xfrm>
                <a:off x="3647575" y="5514978"/>
                <a:ext cx="154080" cy="14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383B81-D941-42B0-9196-1ED0E65F60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38935" y="5506338"/>
                  <a:ext cx="171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0ED754-C76C-44CF-88C8-5A7DAE4313C5}"/>
                    </a:ext>
                  </a:extLst>
                </p14:cNvPr>
                <p14:cNvContentPartPr/>
                <p14:nvPr/>
              </p14:nvContentPartPr>
              <p14:xfrm>
                <a:off x="3724975" y="5525418"/>
                <a:ext cx="25200" cy="176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0ED754-C76C-44CF-88C8-5A7DAE4313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16335" y="5516418"/>
                  <a:ext cx="4284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F9D9DB-D4D5-40F8-B508-E412BB448228}"/>
                  </a:ext>
                </a:extLst>
              </p14:cNvPr>
              <p14:cNvContentPartPr/>
              <p14:nvPr/>
            </p14:nvContentPartPr>
            <p14:xfrm>
              <a:off x="2656412" y="2359453"/>
              <a:ext cx="187920" cy="705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F9D9DB-D4D5-40F8-B508-E412BB44822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47412" y="2350813"/>
                <a:ext cx="205560" cy="72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B31DE7D-1B56-4CB3-9514-48A8D17ED123}"/>
              </a:ext>
            </a:extLst>
          </p:cNvPr>
          <p:cNvGrpSpPr/>
          <p:nvPr/>
        </p:nvGrpSpPr>
        <p:grpSpPr>
          <a:xfrm>
            <a:off x="5606252" y="5922013"/>
            <a:ext cx="1096920" cy="623160"/>
            <a:chOff x="5008375" y="5825298"/>
            <a:chExt cx="109692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888053-37AD-488E-8717-E472243BD71C}"/>
                    </a:ext>
                  </a:extLst>
                </p14:cNvPr>
                <p14:cNvContentPartPr/>
                <p14:nvPr/>
              </p14:nvContentPartPr>
              <p14:xfrm>
                <a:off x="5008375" y="5825298"/>
                <a:ext cx="38880" cy="166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888053-37AD-488E-8717-E472243BD7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99375" y="5816658"/>
                  <a:ext cx="56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588CE74-D2B8-4ECE-A004-272CCAE7639F}"/>
                    </a:ext>
                  </a:extLst>
                </p14:cNvPr>
                <p14:cNvContentPartPr/>
                <p14:nvPr/>
              </p14:nvContentPartPr>
              <p14:xfrm>
                <a:off x="5045815" y="5825298"/>
                <a:ext cx="1059480" cy="169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588CE74-D2B8-4ECE-A004-272CCAE763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36815" y="5816658"/>
                  <a:ext cx="1077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C2B918-3E5E-4F52-B2ED-45491A813DAE}"/>
                    </a:ext>
                  </a:extLst>
                </p14:cNvPr>
                <p14:cNvContentPartPr/>
                <p14:nvPr/>
              </p14:nvContentPartPr>
              <p14:xfrm>
                <a:off x="5479255" y="5993778"/>
                <a:ext cx="131400" cy="182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C2B918-3E5E-4F52-B2ED-45491A813D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70615" y="5984778"/>
                  <a:ext cx="149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621DD31-4355-4374-AA9B-D13ED6A70047}"/>
                    </a:ext>
                  </a:extLst>
                </p14:cNvPr>
                <p14:cNvContentPartPr/>
                <p14:nvPr/>
              </p14:nvContentPartPr>
              <p14:xfrm>
                <a:off x="5284135" y="6259098"/>
                <a:ext cx="127080" cy="129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621DD31-4355-4374-AA9B-D13ED6A700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75135" y="6250098"/>
                  <a:ext cx="144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6B2CDEC-B5F5-43B5-A22F-3AF58AD17EC8}"/>
                    </a:ext>
                  </a:extLst>
                </p14:cNvPr>
                <p14:cNvContentPartPr/>
                <p14:nvPr/>
              </p14:nvContentPartPr>
              <p14:xfrm>
                <a:off x="5445055" y="6304458"/>
                <a:ext cx="146520" cy="109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6B2CDEC-B5F5-43B5-A22F-3AF58AD17E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36415" y="6295818"/>
                  <a:ext cx="16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C3C0FD6-A1F1-4E30-868E-5A4A2775F671}"/>
                    </a:ext>
                  </a:extLst>
                </p14:cNvPr>
                <p14:cNvContentPartPr/>
                <p14:nvPr/>
              </p14:nvContentPartPr>
              <p14:xfrm>
                <a:off x="5618935" y="6203658"/>
                <a:ext cx="39600" cy="244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C3C0FD6-A1F1-4E30-868E-5A4A2775F6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09935" y="6194658"/>
                  <a:ext cx="57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22F9ED6-AC05-405B-AE46-A6A57002FBE2}"/>
                    </a:ext>
                  </a:extLst>
                </p14:cNvPr>
                <p14:cNvContentPartPr/>
                <p14:nvPr/>
              </p14:nvContentPartPr>
              <p14:xfrm>
                <a:off x="5697055" y="6336138"/>
                <a:ext cx="47880" cy="94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22F9ED6-AC05-405B-AE46-A6A57002FB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88055" y="6327138"/>
                  <a:ext cx="65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0593740-E3D8-435A-81C5-7EF8F08DB9F7}"/>
                    </a:ext>
                  </a:extLst>
                </p14:cNvPr>
                <p14:cNvContentPartPr/>
                <p14:nvPr/>
              </p14:nvContentPartPr>
              <p14:xfrm>
                <a:off x="5704975" y="6244338"/>
                <a:ext cx="39960" cy="33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0593740-E3D8-435A-81C5-7EF8F08DB9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96335" y="6235338"/>
                  <a:ext cx="57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3DF12C0-9253-4CA9-B1A8-C33DAAE07386}"/>
                    </a:ext>
                  </a:extLst>
                </p14:cNvPr>
                <p14:cNvContentPartPr/>
                <p14:nvPr/>
              </p14:nvContentPartPr>
              <p14:xfrm>
                <a:off x="5783095" y="6193938"/>
                <a:ext cx="120600" cy="244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3DF12C0-9253-4CA9-B1A8-C33DAAE073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74095" y="6185298"/>
                  <a:ext cx="13824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2E61F27-7AF7-4F57-AD7F-A789C0EEB9A0}"/>
              </a:ext>
            </a:extLst>
          </p:cNvPr>
          <p:cNvGrpSpPr/>
          <p:nvPr/>
        </p:nvGrpSpPr>
        <p:grpSpPr>
          <a:xfrm>
            <a:off x="2891132" y="4500373"/>
            <a:ext cx="2283480" cy="1035720"/>
            <a:chOff x="2293255" y="4403658"/>
            <a:chExt cx="2283480" cy="10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FE883E3-8EB9-4391-A72B-15EBE33303A3}"/>
                    </a:ext>
                  </a:extLst>
                </p14:cNvPr>
                <p14:cNvContentPartPr/>
                <p14:nvPr/>
              </p14:nvContentPartPr>
              <p14:xfrm>
                <a:off x="3935935" y="4751058"/>
                <a:ext cx="21240" cy="210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FE883E3-8EB9-4391-A72B-15EBE33303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26935" y="4742418"/>
                  <a:ext cx="38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0B27FE8-C842-4244-9EF5-9C978BC08B6D}"/>
                    </a:ext>
                  </a:extLst>
                </p14:cNvPr>
                <p14:cNvContentPartPr/>
                <p14:nvPr/>
              </p14:nvContentPartPr>
              <p14:xfrm>
                <a:off x="3856015" y="4846458"/>
                <a:ext cx="170280" cy="19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0B27FE8-C842-4244-9EF5-9C978BC08B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47015" y="4837818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CE85893-25C6-49E6-A9A8-9A4B1CE816A1}"/>
                    </a:ext>
                  </a:extLst>
                </p14:cNvPr>
                <p14:cNvContentPartPr/>
                <p14:nvPr/>
              </p14:nvContentPartPr>
              <p14:xfrm>
                <a:off x="3877255" y="4850778"/>
                <a:ext cx="68040" cy="5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CE85893-25C6-49E6-A9A8-9A4B1CE816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68255" y="4842138"/>
                  <a:ext cx="85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7590602-9A09-4A0F-912A-17F1E94C74AE}"/>
                    </a:ext>
                  </a:extLst>
                </p14:cNvPr>
                <p14:cNvContentPartPr/>
                <p14:nvPr/>
              </p14:nvContentPartPr>
              <p14:xfrm>
                <a:off x="3921175" y="4759338"/>
                <a:ext cx="29880" cy="214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7590602-9A09-4A0F-912A-17F1E94C74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2175" y="4750338"/>
                  <a:ext cx="47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D88E48-8052-4923-BB01-09988AD3D3E8}"/>
                    </a:ext>
                  </a:extLst>
                </p14:cNvPr>
                <p14:cNvContentPartPr/>
                <p14:nvPr/>
              </p14:nvContentPartPr>
              <p14:xfrm>
                <a:off x="3790855" y="4667538"/>
                <a:ext cx="355320" cy="381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D88E48-8052-4923-BB01-09988AD3D3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82215" y="4658538"/>
                  <a:ext cx="372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2665CCA-B7FA-4C61-86A6-CF7AA275F1D3}"/>
                    </a:ext>
                  </a:extLst>
                </p14:cNvPr>
                <p14:cNvContentPartPr/>
                <p14:nvPr/>
              </p14:nvContentPartPr>
              <p14:xfrm>
                <a:off x="3411775" y="5015658"/>
                <a:ext cx="378360" cy="423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2665CCA-B7FA-4C61-86A6-CF7AA275F1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2775" y="5006658"/>
                  <a:ext cx="3960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E49BA6E-23D4-4BC1-85D4-513548E8E17D}"/>
                    </a:ext>
                  </a:extLst>
                </p14:cNvPr>
                <p14:cNvContentPartPr/>
                <p14:nvPr/>
              </p14:nvContentPartPr>
              <p14:xfrm>
                <a:off x="3642895" y="5014218"/>
                <a:ext cx="152280" cy="153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E49BA6E-23D4-4BC1-85D4-513548E8E1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3895" y="5005218"/>
                  <a:ext cx="169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E13AE6C-16FB-450B-8917-52B4CD4AD64D}"/>
                    </a:ext>
                  </a:extLst>
                </p14:cNvPr>
                <p14:cNvContentPartPr/>
                <p14:nvPr/>
              </p14:nvContentPartPr>
              <p14:xfrm>
                <a:off x="4137535" y="4998378"/>
                <a:ext cx="439200" cy="385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E13AE6C-16FB-450B-8917-52B4CD4AD6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28895" y="4989738"/>
                  <a:ext cx="456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5009EB-6F2A-41BD-B9F0-5902C397E96A}"/>
                    </a:ext>
                  </a:extLst>
                </p14:cNvPr>
                <p14:cNvContentPartPr/>
                <p14:nvPr/>
              </p14:nvContentPartPr>
              <p14:xfrm>
                <a:off x="4109455" y="4996218"/>
                <a:ext cx="159120" cy="137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5009EB-6F2A-41BD-B9F0-5902C397E9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0815" y="4987578"/>
                  <a:ext cx="176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4A21FBA-EFEA-4AEB-A108-A4EE00149375}"/>
                    </a:ext>
                  </a:extLst>
                </p14:cNvPr>
                <p14:cNvContentPartPr/>
                <p14:nvPr/>
              </p14:nvContentPartPr>
              <p14:xfrm>
                <a:off x="4101175" y="5005218"/>
                <a:ext cx="48600" cy="108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4A21FBA-EFEA-4AEB-A108-A4EE001493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92175" y="4996578"/>
                  <a:ext cx="6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DD0F706-7ABB-411A-AADD-010007376671}"/>
                    </a:ext>
                  </a:extLst>
                </p14:cNvPr>
                <p14:cNvContentPartPr/>
                <p14:nvPr/>
              </p14:nvContentPartPr>
              <p14:xfrm>
                <a:off x="2369215" y="4423458"/>
                <a:ext cx="1499760" cy="343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DD0F706-7ABB-411A-AADD-0100073766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0215" y="4414818"/>
                  <a:ext cx="15174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09486C3-A5F6-459A-A5A4-2A1BFCB0665B}"/>
                    </a:ext>
                  </a:extLst>
                </p14:cNvPr>
                <p14:cNvContentPartPr/>
                <p14:nvPr/>
              </p14:nvContentPartPr>
              <p14:xfrm>
                <a:off x="2293255" y="4420938"/>
                <a:ext cx="88560" cy="113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09486C3-A5F6-459A-A5A4-2A1BFCB066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4615" y="4411938"/>
                  <a:ext cx="106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BE45B5E-D7AA-4DAC-BBAE-7E163CA14E6E}"/>
                    </a:ext>
                  </a:extLst>
                </p14:cNvPr>
                <p14:cNvContentPartPr/>
                <p14:nvPr/>
              </p14:nvContentPartPr>
              <p14:xfrm>
                <a:off x="2385775" y="4403658"/>
                <a:ext cx="132480" cy="99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BE45B5E-D7AA-4DAC-BBAE-7E163CA14E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7135" y="4394658"/>
                  <a:ext cx="150120" cy="117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Webpage Icons - Download Free Vector Icons | Noun Project">
            <a:extLst>
              <a:ext uri="{FF2B5EF4-FFF2-40B4-BE49-F238E27FC236}">
                <a16:creationId xmlns:a16="http://schemas.microsoft.com/office/drawing/2014/main" id="{E8DEEE0D-649E-4D43-A1A3-3AEFC592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98" y="471229"/>
            <a:ext cx="743760" cy="7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, database Free Icon of Super Flat Remix V1.08">
            <a:extLst>
              <a:ext uri="{FF2B5EF4-FFF2-40B4-BE49-F238E27FC236}">
                <a16:creationId xmlns:a16="http://schemas.microsoft.com/office/drawing/2014/main" id="{149A7272-C1B2-4A79-BB28-590BC246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24" y="1690738"/>
            <a:ext cx="1235895" cy="12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9F151049-B38C-45D8-B436-2E615E29AD86}"/>
              </a:ext>
            </a:extLst>
          </p:cNvPr>
          <p:cNvGrpSpPr/>
          <p:nvPr/>
        </p:nvGrpSpPr>
        <p:grpSpPr>
          <a:xfrm>
            <a:off x="8296892" y="3721333"/>
            <a:ext cx="630360" cy="225720"/>
            <a:chOff x="7699015" y="3624618"/>
            <a:chExt cx="63036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3E3A682-B671-4895-9396-930681F561D6}"/>
                    </a:ext>
                  </a:extLst>
                </p14:cNvPr>
                <p14:cNvContentPartPr/>
                <p14:nvPr/>
              </p14:nvContentPartPr>
              <p14:xfrm>
                <a:off x="7699015" y="3624618"/>
                <a:ext cx="153000" cy="204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3E3A682-B671-4895-9396-930681F561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90375" y="3615618"/>
                  <a:ext cx="170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DDEA122-1C62-411A-AA26-090CF3AE8189}"/>
                    </a:ext>
                  </a:extLst>
                </p14:cNvPr>
                <p14:cNvContentPartPr/>
                <p14:nvPr/>
              </p14:nvContentPartPr>
              <p14:xfrm>
                <a:off x="7707295" y="3643698"/>
                <a:ext cx="163440" cy="173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DDEA122-1C62-411A-AA26-090CF3AE81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98655" y="3634698"/>
                  <a:ext cx="181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6EEF9CF-A5EE-49F0-8DB9-4FC77DAF42F4}"/>
                    </a:ext>
                  </a:extLst>
                </p14:cNvPr>
                <p14:cNvContentPartPr/>
                <p14:nvPr/>
              </p14:nvContentPartPr>
              <p14:xfrm>
                <a:off x="7934095" y="3642978"/>
                <a:ext cx="12600" cy="176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6EEF9CF-A5EE-49F0-8DB9-4FC77DAF42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25455" y="3633978"/>
                  <a:ext cx="30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CD92FCB-C268-4EDC-95A7-A0A708C4C5BE}"/>
                    </a:ext>
                  </a:extLst>
                </p14:cNvPr>
                <p14:cNvContentPartPr/>
                <p14:nvPr/>
              </p14:nvContentPartPr>
              <p14:xfrm>
                <a:off x="7936255" y="3631818"/>
                <a:ext cx="189360" cy="218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CD92FCB-C268-4EDC-95A7-A0A708C4C5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27255" y="3622818"/>
                  <a:ext cx="207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9B20C10-E4ED-4FEF-B8CD-DB86B045888B}"/>
                    </a:ext>
                  </a:extLst>
                </p14:cNvPr>
                <p14:cNvContentPartPr/>
                <p14:nvPr/>
              </p14:nvContentPartPr>
              <p14:xfrm>
                <a:off x="8182495" y="3635418"/>
                <a:ext cx="146880" cy="208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9B20C10-E4ED-4FEF-B8CD-DB86B04588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73495" y="3626778"/>
                  <a:ext cx="1645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2A50295-36DF-498E-9E25-18EB68851A39}"/>
              </a:ext>
            </a:extLst>
          </p:cNvPr>
          <p:cNvGrpSpPr/>
          <p:nvPr/>
        </p:nvGrpSpPr>
        <p:grpSpPr>
          <a:xfrm>
            <a:off x="9154772" y="3718093"/>
            <a:ext cx="1414800" cy="321840"/>
            <a:chOff x="8556895" y="3621378"/>
            <a:chExt cx="141480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B6B1FE0-66FD-4043-972A-4C2513A413E2}"/>
                    </a:ext>
                  </a:extLst>
                </p14:cNvPr>
                <p14:cNvContentPartPr/>
                <p14:nvPr/>
              </p14:nvContentPartPr>
              <p14:xfrm>
                <a:off x="8556895" y="3640818"/>
                <a:ext cx="150120" cy="268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B6B1FE0-66FD-4043-972A-4C2513A413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47895" y="3632178"/>
                  <a:ext cx="167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107A793F-9A47-4405-8D81-F14487423897}"/>
                    </a:ext>
                  </a:extLst>
                </p14:cNvPr>
                <p14:cNvContentPartPr/>
                <p14:nvPr/>
              </p14:nvContentPartPr>
              <p14:xfrm>
                <a:off x="8730055" y="3771858"/>
                <a:ext cx="102960" cy="118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107A793F-9A47-4405-8D81-F144874238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21415" y="3763218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D9CF869C-7C5D-4631-B3EE-991799C757C4}"/>
                    </a:ext>
                  </a:extLst>
                </p14:cNvPr>
                <p14:cNvContentPartPr/>
                <p14:nvPr/>
              </p14:nvContentPartPr>
              <p14:xfrm>
                <a:off x="8830855" y="3744498"/>
                <a:ext cx="160200" cy="15156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D9CF869C-7C5D-4631-B3EE-991799C757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2215" y="3735858"/>
                  <a:ext cx="177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7B1FD2D8-C60A-4356-BF0C-59C33FA9D061}"/>
                    </a:ext>
                  </a:extLst>
                </p14:cNvPr>
                <p14:cNvContentPartPr/>
                <p14:nvPr/>
              </p14:nvContentPartPr>
              <p14:xfrm>
                <a:off x="9008335" y="3780138"/>
                <a:ext cx="124920" cy="10656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7B1FD2D8-C60A-4356-BF0C-59C33FA9D0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99695" y="3771498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D60224CE-35DA-4FE9-958B-B674AFCEA5DF}"/>
                    </a:ext>
                  </a:extLst>
                </p14:cNvPr>
                <p14:cNvContentPartPr/>
                <p14:nvPr/>
              </p14:nvContentPartPr>
              <p14:xfrm>
                <a:off x="9116335" y="3756018"/>
                <a:ext cx="155160" cy="13860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D60224CE-35DA-4FE9-958B-B674AFCEA5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7335" y="3747018"/>
                  <a:ext cx="172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12BE788-330F-4FB7-B02A-605B4E499D65}"/>
                    </a:ext>
                  </a:extLst>
                </p14:cNvPr>
                <p14:cNvContentPartPr/>
                <p14:nvPr/>
              </p14:nvContentPartPr>
              <p14:xfrm>
                <a:off x="9297415" y="3779418"/>
                <a:ext cx="136440" cy="14004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12BE788-330F-4FB7-B02A-605B4E499D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88775" y="3770778"/>
                  <a:ext cx="15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9389C89A-31F8-4CB5-B554-5A2BC2286FFC}"/>
                    </a:ext>
                  </a:extLst>
                </p14:cNvPr>
                <p14:cNvContentPartPr/>
                <p14:nvPr/>
              </p14:nvContentPartPr>
              <p14:xfrm>
                <a:off x="9471295" y="3636138"/>
                <a:ext cx="44640" cy="26568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9389C89A-31F8-4CB5-B554-5A2BC2286F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62655" y="3627498"/>
                  <a:ext cx="62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ECF3A069-A411-4DC6-8BC6-F3868EF69D92}"/>
                    </a:ext>
                  </a:extLst>
                </p14:cNvPr>
                <p14:cNvContentPartPr/>
                <p14:nvPr/>
              </p14:nvContentPartPr>
              <p14:xfrm>
                <a:off x="9402895" y="3777618"/>
                <a:ext cx="170280" cy="4140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ECF3A069-A411-4DC6-8BC6-F3868EF69D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94255" y="3768618"/>
                  <a:ext cx="187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C3D1AFF6-0016-4BD3-9516-D24A527D33F1}"/>
                    </a:ext>
                  </a:extLst>
                </p14:cNvPr>
                <p14:cNvContentPartPr/>
                <p14:nvPr/>
              </p14:nvContentPartPr>
              <p14:xfrm>
                <a:off x="9588295" y="3770058"/>
                <a:ext cx="78480" cy="14976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C3D1AFF6-0016-4BD3-9516-D24A527D33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79295" y="3761418"/>
                  <a:ext cx="96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88A93C78-CAD9-4721-A17A-9179804A0557}"/>
                    </a:ext>
                  </a:extLst>
                </p14:cNvPr>
                <p14:cNvContentPartPr/>
                <p14:nvPr/>
              </p14:nvContentPartPr>
              <p14:xfrm>
                <a:off x="9682255" y="3831618"/>
                <a:ext cx="94320" cy="11160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88A93C78-CAD9-4721-A17A-9179804A05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73255" y="3822978"/>
                  <a:ext cx="111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BA86649-468C-4EEA-BC62-F5000BB56F43}"/>
                    </a:ext>
                  </a:extLst>
                </p14:cNvPr>
                <p14:cNvContentPartPr/>
                <p14:nvPr/>
              </p14:nvContentPartPr>
              <p14:xfrm>
                <a:off x="9812575" y="3783378"/>
                <a:ext cx="159120" cy="14508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BA86649-468C-4EEA-BC62-F5000BB56F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03575" y="3774738"/>
                  <a:ext cx="176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35521DC2-735F-495E-92E0-9ED11814EB09}"/>
                    </a:ext>
                  </a:extLst>
                </p14:cNvPr>
                <p14:cNvContentPartPr/>
                <p14:nvPr/>
              </p14:nvContentPartPr>
              <p14:xfrm>
                <a:off x="9628975" y="3621378"/>
                <a:ext cx="34560" cy="5688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35521DC2-735F-495E-92E0-9ED11814EB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19975" y="3612738"/>
                  <a:ext cx="5220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683D425-EDDA-4621-A7CE-68B063A327CE}"/>
              </a:ext>
            </a:extLst>
          </p:cNvPr>
          <p:cNvGrpSpPr/>
          <p:nvPr/>
        </p:nvGrpSpPr>
        <p:grpSpPr>
          <a:xfrm>
            <a:off x="8685692" y="2913493"/>
            <a:ext cx="244800" cy="674280"/>
            <a:chOff x="8087815" y="2816778"/>
            <a:chExt cx="244800" cy="67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BC35259-7F46-410C-A0B8-11C700698567}"/>
                    </a:ext>
                  </a:extLst>
                </p14:cNvPr>
                <p14:cNvContentPartPr/>
                <p14:nvPr/>
              </p14:nvContentPartPr>
              <p14:xfrm>
                <a:off x="8087815" y="2816778"/>
                <a:ext cx="186480" cy="67392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BC35259-7F46-410C-A0B8-11C7006985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9175" y="2808138"/>
                  <a:ext cx="20412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666B47A-B438-48BA-B409-7D5F9A78569B}"/>
                    </a:ext>
                  </a:extLst>
                </p14:cNvPr>
                <p14:cNvContentPartPr/>
                <p14:nvPr/>
              </p14:nvContentPartPr>
              <p14:xfrm>
                <a:off x="8178535" y="3388098"/>
                <a:ext cx="154080" cy="10296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666B47A-B438-48BA-B409-7D5F9A7856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69535" y="3379458"/>
                  <a:ext cx="17172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80E1E19-84AF-4578-8743-FF3039C04757}"/>
                  </a:ext>
                </a:extLst>
              </p14:cNvPr>
              <p14:cNvContentPartPr/>
              <p14:nvPr/>
            </p14:nvContentPartPr>
            <p14:xfrm>
              <a:off x="5576372" y="4056853"/>
              <a:ext cx="3093120" cy="141264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80E1E19-84AF-4578-8743-FF3039C047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67372" y="4047853"/>
                <a:ext cx="311076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0F3F3307-E969-4D66-BB9D-BAE7281CF9BC}"/>
                  </a:ext>
                </a:extLst>
              </p14:cNvPr>
              <p14:cNvContentPartPr/>
              <p14:nvPr/>
            </p14:nvContentPartPr>
            <p14:xfrm>
              <a:off x="7331372" y="4803493"/>
              <a:ext cx="18720" cy="18108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0F3F3307-E969-4D66-BB9D-BAE7281CF9B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22372" y="4794853"/>
                <a:ext cx="363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219FEF31-BC57-4DEB-ABF8-CF45599DCCE7}"/>
                  </a:ext>
                </a:extLst>
              </p14:cNvPr>
              <p14:cNvContentPartPr/>
              <p14:nvPr/>
            </p14:nvContentPartPr>
            <p14:xfrm>
              <a:off x="7294292" y="4799173"/>
              <a:ext cx="164520" cy="20952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219FEF31-BC57-4DEB-ABF8-CF45599DCCE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85652" y="4790533"/>
                <a:ext cx="182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A2CA5FF5-2C89-41AD-AD81-8C4A54D88007}"/>
                  </a:ext>
                </a:extLst>
              </p14:cNvPr>
              <p14:cNvContentPartPr/>
              <p14:nvPr/>
            </p14:nvContentPartPr>
            <p14:xfrm>
              <a:off x="7479332" y="4884493"/>
              <a:ext cx="105120" cy="221040"/>
            </p14:xfrm>
          </p:contentPart>
        </mc:Choice>
        <mc:Fallback xmlns=""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A2CA5FF5-2C89-41AD-AD81-8C4A54D8800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70692" y="4875493"/>
                <a:ext cx="122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1B39847A-5F05-44F1-9294-807F59C4F83A}"/>
                  </a:ext>
                </a:extLst>
              </p14:cNvPr>
              <p14:cNvContentPartPr/>
              <p14:nvPr/>
            </p14:nvContentPartPr>
            <p14:xfrm>
              <a:off x="7605332" y="4897093"/>
              <a:ext cx="102960" cy="116640"/>
            </p14:xfrm>
          </p:contentPart>
        </mc:Choice>
        <mc:Fallback xmlns=""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1B39847A-5F05-44F1-9294-807F59C4F8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596332" y="4888453"/>
                <a:ext cx="120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9FBEEA06-218D-4AF3-B3B7-263A97114D62}"/>
                  </a:ext>
                </a:extLst>
              </p14:cNvPr>
              <p14:cNvContentPartPr/>
              <p14:nvPr/>
            </p14:nvContentPartPr>
            <p14:xfrm>
              <a:off x="7742492" y="4910413"/>
              <a:ext cx="122040" cy="97920"/>
            </p14:xfrm>
          </p:contentPart>
        </mc:Choice>
        <mc:Fallback xmlns=""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9FBEEA06-218D-4AF3-B3B7-263A97114D6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33492" y="4901413"/>
                <a:ext cx="139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4CDB573C-8DD2-4284-87F0-C357411F08AA}"/>
                  </a:ext>
                </a:extLst>
              </p14:cNvPr>
              <p14:cNvContentPartPr/>
              <p14:nvPr/>
            </p14:nvContentPartPr>
            <p14:xfrm>
              <a:off x="7848692" y="4897453"/>
              <a:ext cx="181800" cy="106920"/>
            </p14:xfrm>
          </p:contentPart>
        </mc:Choice>
        <mc:Fallback xmlns=""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4CDB573C-8DD2-4284-87F0-C357411F08A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839692" y="4888453"/>
                <a:ext cx="1994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7011D14A-6FB4-4093-8E0B-45B721F47A52}"/>
                  </a:ext>
                </a:extLst>
              </p14:cNvPr>
              <p14:cNvContentPartPr/>
              <p14:nvPr/>
            </p14:nvContentPartPr>
            <p14:xfrm>
              <a:off x="8052812" y="4906093"/>
              <a:ext cx="45360" cy="92880"/>
            </p14:xfrm>
          </p:contentPart>
        </mc:Choice>
        <mc:Fallback xmlns=""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7011D14A-6FB4-4093-8E0B-45B721F47A5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43812" y="4897093"/>
                <a:ext cx="63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FF040349-4FE7-411E-B5DA-C3F96103C5C6}"/>
                  </a:ext>
                </a:extLst>
              </p14:cNvPr>
              <p14:cNvContentPartPr/>
              <p14:nvPr/>
            </p14:nvContentPartPr>
            <p14:xfrm>
              <a:off x="8067572" y="4799533"/>
              <a:ext cx="37440" cy="44640"/>
            </p14:xfrm>
          </p:contentPart>
        </mc:Choice>
        <mc:Fallback xmlns=""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FF040349-4FE7-411E-B5DA-C3F96103C5C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58932" y="4790533"/>
                <a:ext cx="550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7669FB86-725B-421A-8E13-4B3E87027425}"/>
                  </a:ext>
                </a:extLst>
              </p14:cNvPr>
              <p14:cNvContentPartPr/>
              <p14:nvPr/>
            </p14:nvContentPartPr>
            <p14:xfrm>
              <a:off x="8131652" y="4913653"/>
              <a:ext cx="109080" cy="88560"/>
            </p14:xfrm>
          </p:contentPart>
        </mc:Choice>
        <mc:Fallback xmlns=""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7669FB86-725B-421A-8E13-4B3E8702742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22652" y="4904653"/>
                <a:ext cx="12672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34C934A5-C2E9-4C2D-8ABF-333115B4051D}"/>
              </a:ext>
            </a:extLst>
          </p:cNvPr>
          <p:cNvGrpSpPr/>
          <p:nvPr/>
        </p:nvGrpSpPr>
        <p:grpSpPr>
          <a:xfrm>
            <a:off x="2652812" y="4921573"/>
            <a:ext cx="1084680" cy="303120"/>
            <a:chOff x="2054935" y="4824858"/>
            <a:chExt cx="10846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834D2962-2F1E-409E-B9DA-3AE7B24F2036}"/>
                    </a:ext>
                  </a:extLst>
                </p14:cNvPr>
                <p14:cNvContentPartPr/>
                <p14:nvPr/>
              </p14:nvContentPartPr>
              <p14:xfrm>
                <a:off x="2054935" y="4861578"/>
                <a:ext cx="176400" cy="18540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834D2962-2F1E-409E-B9DA-3AE7B24F20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46295" y="4852938"/>
                  <a:ext cx="194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7814187A-3EF5-4BA1-9AEA-93DF1FC821E7}"/>
                    </a:ext>
                  </a:extLst>
                </p14:cNvPr>
                <p14:cNvContentPartPr/>
                <p14:nvPr/>
              </p14:nvContentPartPr>
              <p14:xfrm>
                <a:off x="2211175" y="4957698"/>
                <a:ext cx="118440" cy="10620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7814187A-3EF5-4BA1-9AEA-93DF1FC821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02535" y="4948698"/>
                  <a:ext cx="136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C4A157D-DA6D-4A8C-906B-7D79F908D8D8}"/>
                    </a:ext>
                  </a:extLst>
                </p14:cNvPr>
                <p14:cNvContentPartPr/>
                <p14:nvPr/>
              </p14:nvContentPartPr>
              <p14:xfrm>
                <a:off x="2322775" y="4934658"/>
                <a:ext cx="234720" cy="10152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7C4A157D-DA6D-4A8C-906B-7D79F908D8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13775" y="4925658"/>
                  <a:ext cx="25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3FF164C8-34DD-4CAE-95FB-DC2F722AB7B9}"/>
                    </a:ext>
                  </a:extLst>
                </p14:cNvPr>
                <p14:cNvContentPartPr/>
                <p14:nvPr/>
              </p14:nvContentPartPr>
              <p14:xfrm>
                <a:off x="2582335" y="4942218"/>
                <a:ext cx="20880" cy="18576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3FF164C8-34DD-4CAE-95FB-DC2F722AB7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73335" y="4933218"/>
                  <a:ext cx="38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ACBAADAF-DDD0-4404-9330-ECD55EF741F5}"/>
                    </a:ext>
                  </a:extLst>
                </p14:cNvPr>
                <p14:cNvContentPartPr/>
                <p14:nvPr/>
              </p14:nvContentPartPr>
              <p14:xfrm>
                <a:off x="2576935" y="4919898"/>
                <a:ext cx="93240" cy="7956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ACBAADAF-DDD0-4404-9330-ECD55EF741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67935" y="4910898"/>
                  <a:ext cx="110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0B0EDD9C-B319-4C6C-B328-E1A28F33F6A9}"/>
                    </a:ext>
                  </a:extLst>
                </p14:cNvPr>
                <p14:cNvContentPartPr/>
                <p14:nvPr/>
              </p14:nvContentPartPr>
              <p14:xfrm>
                <a:off x="2712655" y="4843218"/>
                <a:ext cx="16560" cy="20448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0B0EDD9C-B319-4C6C-B328-E1A28F33F6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04015" y="4834218"/>
                  <a:ext cx="34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3E6B42C0-013F-4138-BA4C-881516872130}"/>
                    </a:ext>
                  </a:extLst>
                </p14:cNvPr>
                <p14:cNvContentPartPr/>
                <p14:nvPr/>
              </p14:nvContentPartPr>
              <p14:xfrm>
                <a:off x="2764495" y="4947618"/>
                <a:ext cx="103320" cy="9252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3E6B42C0-013F-4138-BA4C-881516872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55855" y="4938978"/>
                  <a:ext cx="120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61128E5C-391D-45A9-A50A-E54727842A87}"/>
                    </a:ext>
                  </a:extLst>
                </p14:cNvPr>
                <p14:cNvContentPartPr/>
                <p14:nvPr/>
              </p14:nvContentPartPr>
              <p14:xfrm>
                <a:off x="2916415" y="4824858"/>
                <a:ext cx="57600" cy="20880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61128E5C-391D-45A9-A50A-E54727842A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07775" y="4816218"/>
                  <a:ext cx="75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7D02AFEB-5AD4-4CBA-8EA0-776A5591D091}"/>
                    </a:ext>
                  </a:extLst>
                </p14:cNvPr>
                <p14:cNvContentPartPr/>
                <p14:nvPr/>
              </p14:nvContentPartPr>
              <p14:xfrm>
                <a:off x="2860975" y="4909098"/>
                <a:ext cx="98640" cy="1872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7D02AFEB-5AD4-4CBA-8EA0-776A5591D0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51975" y="4900098"/>
                  <a:ext cx="116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BED88969-E2B2-43E1-B755-D8DAA59E98A4}"/>
                    </a:ext>
                  </a:extLst>
                </p14:cNvPr>
                <p14:cNvContentPartPr/>
                <p14:nvPr/>
              </p14:nvContentPartPr>
              <p14:xfrm>
                <a:off x="2979415" y="4931058"/>
                <a:ext cx="111960" cy="11448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BED88969-E2B2-43E1-B755-D8DAA59E98A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70415" y="4922058"/>
                  <a:ext cx="12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FCDFE221-DC47-488A-9A58-103DC23E84C6}"/>
                    </a:ext>
                  </a:extLst>
                </p14:cNvPr>
                <p14:cNvContentPartPr/>
                <p14:nvPr/>
              </p14:nvContentPartPr>
              <p14:xfrm>
                <a:off x="3050335" y="4896138"/>
                <a:ext cx="89280" cy="13788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FCDFE221-DC47-488A-9A58-103DC23E84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41335" y="4887138"/>
                  <a:ext cx="106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B7E126D-E8F0-4FD9-A560-DDED7FC24A27}"/>
                    </a:ext>
                  </a:extLst>
                </p14:cNvPr>
                <p14:cNvContentPartPr/>
                <p14:nvPr/>
              </p14:nvContentPartPr>
              <p14:xfrm>
                <a:off x="3112615" y="4911618"/>
                <a:ext cx="21960" cy="468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B7E126D-E8F0-4FD9-A560-DDED7FC24A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03615" y="4902978"/>
                  <a:ext cx="396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6104DC-F8A4-4784-9DEF-ADC706B9C817}"/>
                  </a:ext>
                </a:extLst>
              </p14:cNvPr>
              <p14:cNvContentPartPr/>
              <p14:nvPr/>
            </p14:nvContentPartPr>
            <p14:xfrm>
              <a:off x="2125772" y="1248493"/>
              <a:ext cx="76680" cy="206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6104DC-F8A4-4784-9DEF-ADC706B9C81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16772" y="1239853"/>
                <a:ext cx="94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7A55F8-BB54-4C5F-8818-E151B2BF904E}"/>
                  </a:ext>
                </a:extLst>
              </p14:cNvPr>
              <p14:cNvContentPartPr/>
              <p14:nvPr/>
            </p14:nvContentPartPr>
            <p14:xfrm>
              <a:off x="2214692" y="1328053"/>
              <a:ext cx="47520" cy="12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7A55F8-BB54-4C5F-8818-E151B2BF904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05692" y="1319053"/>
                <a:ext cx="65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F8184B-8507-4C83-AEF6-FDEEA4C5C49F}"/>
                  </a:ext>
                </a:extLst>
              </p14:cNvPr>
              <p14:cNvContentPartPr/>
              <p14:nvPr/>
            </p14:nvContentPartPr>
            <p14:xfrm>
              <a:off x="2237732" y="1344613"/>
              <a:ext cx="105840" cy="123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F8184B-8507-4C83-AEF6-FDEEA4C5C49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28732" y="1335613"/>
                <a:ext cx="1234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6C8B5B-21E6-465D-91F1-37CA4C1E86BA}"/>
                  </a:ext>
                </a:extLst>
              </p14:cNvPr>
              <p14:cNvContentPartPr/>
              <p14:nvPr/>
            </p14:nvContentPartPr>
            <p14:xfrm>
              <a:off x="2332412" y="1243813"/>
              <a:ext cx="66600" cy="220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6C8B5B-21E6-465D-91F1-37CA4C1E86B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323772" y="1235173"/>
                <a:ext cx="84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7B6215-71DA-49A7-AF96-CABBC0109DD5}"/>
                  </a:ext>
                </a:extLst>
              </p14:cNvPr>
              <p14:cNvContentPartPr/>
              <p14:nvPr/>
            </p14:nvContentPartPr>
            <p14:xfrm>
              <a:off x="2408372" y="1362973"/>
              <a:ext cx="111240" cy="11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7B6215-71DA-49A7-AF96-CABBC0109D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99372" y="1353973"/>
                <a:ext cx="128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A37B8E-0119-4F81-8E8E-F02AD81D7965}"/>
                  </a:ext>
                </a:extLst>
              </p14:cNvPr>
              <p14:cNvContentPartPr/>
              <p14:nvPr/>
            </p14:nvContentPartPr>
            <p14:xfrm>
              <a:off x="2520332" y="1254253"/>
              <a:ext cx="29160" cy="202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A37B8E-0119-4F81-8E8E-F02AD81D796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511692" y="1245613"/>
                <a:ext cx="46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96A98C-63D9-47EE-A734-31B67CD4CE7E}"/>
                  </a:ext>
                </a:extLst>
              </p14:cNvPr>
              <p14:cNvContentPartPr/>
              <p14:nvPr/>
            </p14:nvContentPartPr>
            <p14:xfrm>
              <a:off x="2546252" y="1378453"/>
              <a:ext cx="77040" cy="116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96A98C-63D9-47EE-A734-31B67CD4CE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537612" y="1369453"/>
                <a:ext cx="94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D91911-9AAC-4C66-820F-C5081689668A}"/>
                  </a:ext>
                </a:extLst>
              </p14:cNvPr>
              <p14:cNvContentPartPr/>
              <p14:nvPr/>
            </p14:nvContentPartPr>
            <p14:xfrm>
              <a:off x="2710412" y="1277293"/>
              <a:ext cx="32040" cy="207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D91911-9AAC-4C66-820F-C5081689668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01412" y="1268293"/>
                <a:ext cx="49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D585EA-AF76-416C-A0FB-2E2C0E3D1597}"/>
                  </a:ext>
                </a:extLst>
              </p14:cNvPr>
              <p14:cNvContentPartPr/>
              <p14:nvPr/>
            </p14:nvContentPartPr>
            <p14:xfrm>
              <a:off x="2714372" y="1218973"/>
              <a:ext cx="131040" cy="12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D585EA-AF76-416C-A0FB-2E2C0E3D159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05372" y="1209973"/>
                <a:ext cx="1486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42708B-FE7D-49A5-8187-8270BDFF180A}"/>
                  </a:ext>
                </a:extLst>
              </p14:cNvPr>
              <p14:cNvContentPartPr/>
              <p14:nvPr/>
            </p14:nvContentPartPr>
            <p14:xfrm>
              <a:off x="2791052" y="1392853"/>
              <a:ext cx="162000" cy="10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42708B-FE7D-49A5-8187-8270BDFF180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782412" y="1383853"/>
                <a:ext cx="179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F4D836-07CF-48B4-9EEE-46C3AD877C5A}"/>
                  </a:ext>
                </a:extLst>
              </p14:cNvPr>
              <p14:cNvContentPartPr/>
              <p14:nvPr/>
            </p14:nvContentPartPr>
            <p14:xfrm>
              <a:off x="2944772" y="1387093"/>
              <a:ext cx="121320" cy="387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F4D836-07CF-48B4-9EEE-46C3AD877C5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935772" y="1378453"/>
                <a:ext cx="138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BDD031-4726-4E40-AA57-009F651A8368}"/>
                  </a:ext>
                </a:extLst>
              </p14:cNvPr>
              <p14:cNvContentPartPr/>
              <p14:nvPr/>
            </p14:nvContentPartPr>
            <p14:xfrm>
              <a:off x="3064652" y="1391773"/>
              <a:ext cx="101880" cy="119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BDD031-4726-4E40-AA57-009F651A836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056012" y="1382773"/>
                <a:ext cx="119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ADC5CF-D72C-4B6F-8136-C7862858DCAE}"/>
                  </a:ext>
                </a:extLst>
              </p14:cNvPr>
              <p14:cNvContentPartPr/>
              <p14:nvPr/>
            </p14:nvContentPartPr>
            <p14:xfrm>
              <a:off x="3180572" y="1367293"/>
              <a:ext cx="80640" cy="13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ADC5CF-D72C-4B6F-8136-C7862858DCA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71572" y="1358653"/>
                <a:ext cx="98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FAA63DB-2EA5-4CD3-8B57-3C5702C0AFDE}"/>
                  </a:ext>
                </a:extLst>
              </p14:cNvPr>
              <p14:cNvContentPartPr/>
              <p14:nvPr/>
            </p14:nvContentPartPr>
            <p14:xfrm>
              <a:off x="1914452" y="1552333"/>
              <a:ext cx="476280" cy="428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FAA63DB-2EA5-4CD3-8B57-3C5702C0AFD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905812" y="1543333"/>
                <a:ext cx="4939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7A671E-A347-4A59-99E7-87A696BBAF80}"/>
                  </a:ext>
                </a:extLst>
              </p14:cNvPr>
              <p14:cNvContentPartPr/>
              <p14:nvPr/>
            </p14:nvContentPartPr>
            <p14:xfrm>
              <a:off x="1936772" y="1951933"/>
              <a:ext cx="99000" cy="23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7A671E-A347-4A59-99E7-87A696BBAF8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28132" y="1943293"/>
                <a:ext cx="1166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67F96A3-3F7A-421C-A94E-84DAE5F8C2B8}"/>
                  </a:ext>
                </a:extLst>
              </p14:cNvPr>
              <p14:cNvContentPartPr/>
              <p14:nvPr/>
            </p14:nvContentPartPr>
            <p14:xfrm>
              <a:off x="2656772" y="1554493"/>
              <a:ext cx="160560" cy="426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67F96A3-3F7A-421C-A94E-84DAE5F8C2B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47772" y="1545493"/>
                <a:ext cx="1782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3023058-EE89-4541-9C16-AE0FF4B307BA}"/>
                  </a:ext>
                </a:extLst>
              </p14:cNvPr>
              <p14:cNvContentPartPr/>
              <p14:nvPr/>
            </p14:nvContentPartPr>
            <p14:xfrm>
              <a:off x="3212972" y="1519933"/>
              <a:ext cx="354600" cy="426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3023058-EE89-4541-9C16-AE0FF4B307B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204332" y="1510933"/>
                <a:ext cx="3722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6F058EB-46E6-4479-935A-096174E0CFE8}"/>
                  </a:ext>
                </a:extLst>
              </p14:cNvPr>
              <p14:cNvContentPartPr/>
              <p14:nvPr/>
            </p14:nvContentPartPr>
            <p14:xfrm>
              <a:off x="1307852" y="2131933"/>
              <a:ext cx="23760" cy="179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6F058EB-46E6-4479-935A-096174E0CFE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299212" y="2123293"/>
                <a:ext cx="41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F5DE973-B38A-479E-84B5-ABA4E15E49E9}"/>
                  </a:ext>
                </a:extLst>
              </p14:cNvPr>
              <p14:cNvContentPartPr/>
              <p14:nvPr/>
            </p14:nvContentPartPr>
            <p14:xfrm>
              <a:off x="1297412" y="2220133"/>
              <a:ext cx="132480" cy="10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F5DE973-B38A-479E-84B5-ABA4E15E49E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288412" y="2211133"/>
                <a:ext cx="1501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8E27F07-303D-4C90-9666-950AD98E6D37}"/>
                  </a:ext>
                </a:extLst>
              </p14:cNvPr>
              <p14:cNvContentPartPr/>
              <p14:nvPr/>
            </p14:nvContentPartPr>
            <p14:xfrm>
              <a:off x="1405412" y="2128693"/>
              <a:ext cx="24120" cy="198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8E27F07-303D-4C90-9666-950AD98E6D3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396772" y="2120053"/>
                <a:ext cx="41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1F8A8D7-E825-4FD5-A955-8BA6A2A15D97}"/>
                  </a:ext>
                </a:extLst>
              </p14:cNvPr>
              <p14:cNvContentPartPr/>
              <p14:nvPr/>
            </p14:nvContentPartPr>
            <p14:xfrm>
              <a:off x="1456532" y="2210413"/>
              <a:ext cx="87120" cy="90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1F8A8D7-E825-4FD5-A955-8BA6A2A15D9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47892" y="2201773"/>
                <a:ext cx="104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0515E6F-8250-4243-A602-29D558E66482}"/>
                  </a:ext>
                </a:extLst>
              </p14:cNvPr>
              <p14:cNvContentPartPr/>
              <p14:nvPr/>
            </p14:nvContentPartPr>
            <p14:xfrm>
              <a:off x="1575332" y="2197093"/>
              <a:ext cx="173880" cy="111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0515E6F-8250-4243-A602-29D558E6648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566692" y="2188453"/>
                <a:ext cx="191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78A6E42-F4D7-41E0-A4C2-7EE549B59084}"/>
                  </a:ext>
                </a:extLst>
              </p14:cNvPr>
              <p14:cNvContentPartPr/>
              <p14:nvPr/>
            </p14:nvContentPartPr>
            <p14:xfrm>
              <a:off x="1737332" y="2196733"/>
              <a:ext cx="142920" cy="128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78A6E42-F4D7-41E0-A4C2-7EE549B590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28692" y="2187733"/>
                <a:ext cx="160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B892326-E66C-4AB2-AE44-B5BEED9498BD}"/>
                  </a:ext>
                </a:extLst>
              </p14:cNvPr>
              <p14:cNvContentPartPr/>
              <p14:nvPr/>
            </p14:nvContentPartPr>
            <p14:xfrm>
              <a:off x="1323692" y="2444053"/>
              <a:ext cx="6840" cy="201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B892326-E66C-4AB2-AE44-B5BEED9498B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315052" y="2435053"/>
                <a:ext cx="24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FAC858B-42E1-43B2-B034-E689643A9E1C}"/>
                  </a:ext>
                </a:extLst>
              </p14:cNvPr>
              <p14:cNvContentPartPr/>
              <p14:nvPr/>
            </p14:nvContentPartPr>
            <p14:xfrm>
              <a:off x="1289132" y="2426413"/>
              <a:ext cx="126360" cy="111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FAC858B-42E1-43B2-B034-E689643A9E1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280492" y="2417413"/>
                <a:ext cx="144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A25D03E-EAE7-42D7-B061-0DB29575EB11}"/>
                  </a:ext>
                </a:extLst>
              </p14:cNvPr>
              <p14:cNvContentPartPr/>
              <p14:nvPr/>
            </p14:nvContentPartPr>
            <p14:xfrm>
              <a:off x="1385252" y="2531173"/>
              <a:ext cx="190800" cy="102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A25D03E-EAE7-42D7-B061-0DB29575EB1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376252" y="2522173"/>
                <a:ext cx="208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60E7614-8D5D-44C0-A60D-F2E7673E1E2C}"/>
                  </a:ext>
                </a:extLst>
              </p14:cNvPr>
              <p14:cNvContentPartPr/>
              <p14:nvPr/>
            </p14:nvContentPartPr>
            <p14:xfrm>
              <a:off x="1504412" y="2534773"/>
              <a:ext cx="135720" cy="300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60E7614-8D5D-44C0-A60D-F2E7673E1E2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495412" y="2525773"/>
                <a:ext cx="153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338B5E-715D-4504-8EAA-98D4E060DE10}"/>
                  </a:ext>
                </a:extLst>
              </p14:cNvPr>
              <p14:cNvContentPartPr/>
              <p14:nvPr/>
            </p14:nvContentPartPr>
            <p14:xfrm>
              <a:off x="1670372" y="2554213"/>
              <a:ext cx="96120" cy="93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338B5E-715D-4504-8EAA-98D4E060DE1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661372" y="2545573"/>
                <a:ext cx="113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AC6862B-9881-4775-9812-1EFB89B22EEA}"/>
                  </a:ext>
                </a:extLst>
              </p14:cNvPr>
              <p14:cNvContentPartPr/>
              <p14:nvPr/>
            </p14:nvContentPartPr>
            <p14:xfrm>
              <a:off x="1151972" y="2798293"/>
              <a:ext cx="100080" cy="239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AC6862B-9881-4775-9812-1EFB89B22EE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42972" y="2789653"/>
                <a:ext cx="117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47587F-44B8-4C0E-AC56-BBC34AAF6706}"/>
                  </a:ext>
                </a:extLst>
              </p14:cNvPr>
              <p14:cNvContentPartPr/>
              <p14:nvPr/>
            </p14:nvContentPartPr>
            <p14:xfrm>
              <a:off x="1337012" y="2843293"/>
              <a:ext cx="115200" cy="18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47587F-44B8-4C0E-AC56-BBC34AAF670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328372" y="2834293"/>
                <a:ext cx="132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E214609-0D40-4CDA-B279-01C4D573E846}"/>
                  </a:ext>
                </a:extLst>
              </p14:cNvPr>
              <p14:cNvContentPartPr/>
              <p14:nvPr/>
            </p14:nvContentPartPr>
            <p14:xfrm>
              <a:off x="1461572" y="2916373"/>
              <a:ext cx="90360" cy="10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E214609-0D40-4CDA-B279-01C4D573E84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452932" y="2907373"/>
                <a:ext cx="108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B72BE36-E8EA-485A-9381-2095A7EAE785}"/>
                  </a:ext>
                </a:extLst>
              </p14:cNvPr>
              <p14:cNvContentPartPr/>
              <p14:nvPr/>
            </p14:nvContentPartPr>
            <p14:xfrm>
              <a:off x="1579652" y="2901973"/>
              <a:ext cx="88560" cy="324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B72BE36-E8EA-485A-9381-2095A7EAE78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570652" y="2893333"/>
                <a:ext cx="106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193E726-6B66-4146-9396-43E23581B32A}"/>
                  </a:ext>
                </a:extLst>
              </p14:cNvPr>
              <p14:cNvContentPartPr/>
              <p14:nvPr/>
            </p14:nvContentPartPr>
            <p14:xfrm>
              <a:off x="1722572" y="2909533"/>
              <a:ext cx="47880" cy="107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193E726-6B66-4146-9396-43E23581B32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713572" y="2900893"/>
                <a:ext cx="65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994CE0E-B31C-4996-BEFD-2679A9BB01A5}"/>
                  </a:ext>
                </a:extLst>
              </p14:cNvPr>
              <p14:cNvContentPartPr/>
              <p14:nvPr/>
            </p14:nvContentPartPr>
            <p14:xfrm>
              <a:off x="1697012" y="2829253"/>
              <a:ext cx="58320" cy="42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994CE0E-B31C-4996-BEFD-2679A9BB01A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688372" y="2820253"/>
                <a:ext cx="75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6BD924D-8E69-4E84-A050-1E6FA0B84341}"/>
                  </a:ext>
                </a:extLst>
              </p14:cNvPr>
              <p14:cNvContentPartPr/>
              <p14:nvPr/>
            </p14:nvContentPartPr>
            <p14:xfrm>
              <a:off x="1792052" y="2877493"/>
              <a:ext cx="136800" cy="119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6BD924D-8E69-4E84-A050-1E6FA0B8434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783412" y="2868853"/>
                <a:ext cx="1544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C8F959F-8DE8-4F4B-9B2F-0B9E2BE348F3}"/>
                  </a:ext>
                </a:extLst>
              </p14:cNvPr>
              <p14:cNvContentPartPr/>
              <p14:nvPr/>
            </p14:nvContentPartPr>
            <p14:xfrm>
              <a:off x="1807172" y="2761933"/>
              <a:ext cx="190440" cy="3294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C8F959F-8DE8-4F4B-9B2F-0B9E2BE348F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798532" y="2752933"/>
                <a:ext cx="2080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F86D21F-5C07-43A8-932C-1A6331ED4D25}"/>
                  </a:ext>
                </a:extLst>
              </p14:cNvPr>
              <p14:cNvContentPartPr/>
              <p14:nvPr/>
            </p14:nvContentPartPr>
            <p14:xfrm>
              <a:off x="3479732" y="2060293"/>
              <a:ext cx="180360" cy="204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F86D21F-5C07-43A8-932C-1A6331ED4D2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470732" y="2051653"/>
                <a:ext cx="198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56C2CF5-708C-4BD3-A317-2B64D4F5B21D}"/>
                  </a:ext>
                </a:extLst>
              </p14:cNvPr>
              <p14:cNvContentPartPr/>
              <p14:nvPr/>
            </p14:nvContentPartPr>
            <p14:xfrm>
              <a:off x="3491252" y="2171893"/>
              <a:ext cx="125640" cy="7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56C2CF5-708C-4BD3-A317-2B64D4F5B21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2612" y="2163253"/>
                <a:ext cx="143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AF6FB5C-1E9B-4CAA-8401-4DBF5E803CB9}"/>
                  </a:ext>
                </a:extLst>
              </p14:cNvPr>
              <p14:cNvContentPartPr/>
              <p14:nvPr/>
            </p14:nvContentPartPr>
            <p14:xfrm>
              <a:off x="3768452" y="2064973"/>
              <a:ext cx="25200" cy="193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AF6FB5C-1E9B-4CAA-8401-4DBF5E803CB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759812" y="2055973"/>
                <a:ext cx="42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19E8213-D526-4D12-9049-DAAD19414237}"/>
                  </a:ext>
                </a:extLst>
              </p14:cNvPr>
              <p14:cNvContentPartPr/>
              <p14:nvPr/>
            </p14:nvContentPartPr>
            <p14:xfrm>
              <a:off x="3693932" y="2185213"/>
              <a:ext cx="91800" cy="6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19E8213-D526-4D12-9049-DAAD1941423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685292" y="2176573"/>
                <a:ext cx="109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066C84-7BA3-4A49-A5DF-E4AE20FACCDA}"/>
                  </a:ext>
                </a:extLst>
              </p14:cNvPr>
              <p14:cNvContentPartPr/>
              <p14:nvPr/>
            </p14:nvContentPartPr>
            <p14:xfrm>
              <a:off x="3844412" y="2166853"/>
              <a:ext cx="147960" cy="94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066C84-7BA3-4A49-A5DF-E4AE20FACCD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835412" y="2158213"/>
                <a:ext cx="165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F458990-3D6B-4F96-800E-3BD16FF7A6FB}"/>
                  </a:ext>
                </a:extLst>
              </p14:cNvPr>
              <p14:cNvContentPartPr/>
              <p14:nvPr/>
            </p14:nvContentPartPr>
            <p14:xfrm>
              <a:off x="4012892" y="2152453"/>
              <a:ext cx="18720" cy="108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F458990-3D6B-4F96-800E-3BD16FF7A6F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003892" y="2143453"/>
                <a:ext cx="36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4CE0F6-4965-4E89-849F-5F0E08D62A48}"/>
                  </a:ext>
                </a:extLst>
              </p14:cNvPr>
              <p14:cNvContentPartPr/>
              <p14:nvPr/>
            </p14:nvContentPartPr>
            <p14:xfrm>
              <a:off x="3985532" y="2057053"/>
              <a:ext cx="43560" cy="50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4CE0F6-4965-4E89-849F-5F0E08D62A4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976892" y="2048053"/>
                <a:ext cx="612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7A5347E-7D17-45EF-B62C-EE391F2CD18D}"/>
                  </a:ext>
                </a:extLst>
              </p14:cNvPr>
              <p14:cNvContentPartPr/>
              <p14:nvPr/>
            </p14:nvContentPartPr>
            <p14:xfrm>
              <a:off x="4079492" y="2147053"/>
              <a:ext cx="127080" cy="125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7A5347E-7D17-45EF-B62C-EE391F2CD18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070852" y="2138413"/>
                <a:ext cx="1447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42767F8-1F6B-4691-AEBC-9058F9E32C02}"/>
                  </a:ext>
                </a:extLst>
              </p14:cNvPr>
              <p14:cNvContentPartPr/>
              <p14:nvPr/>
            </p14:nvContentPartPr>
            <p14:xfrm>
              <a:off x="4266332" y="2100973"/>
              <a:ext cx="353520" cy="121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42767F8-1F6B-4691-AEBC-9058F9E32C0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257332" y="2092333"/>
                <a:ext cx="3711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13F0938-AEE2-48D1-87C1-AB6E24879FFE}"/>
                  </a:ext>
                </a:extLst>
              </p14:cNvPr>
              <p14:cNvContentPartPr/>
              <p14:nvPr/>
            </p14:nvContentPartPr>
            <p14:xfrm>
              <a:off x="4262012" y="2205733"/>
              <a:ext cx="13680" cy="3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13F0938-AEE2-48D1-87C1-AB6E24879FF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253372" y="2196733"/>
                <a:ext cx="31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AA8CA89-2CCA-43EF-9A11-FEA0CAD4B1A7}"/>
                  </a:ext>
                </a:extLst>
              </p14:cNvPr>
              <p14:cNvContentPartPr/>
              <p14:nvPr/>
            </p14:nvContentPartPr>
            <p14:xfrm>
              <a:off x="4529492" y="2063533"/>
              <a:ext cx="138240" cy="1461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AA8CA89-2CCA-43EF-9A11-FEA0CAD4B1A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520852" y="2054533"/>
                <a:ext cx="1558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A6E03FE8-4D85-42AD-9004-75F7565D2A7D}"/>
              </a:ext>
            </a:extLst>
          </p:cNvPr>
          <p:cNvGrpSpPr/>
          <p:nvPr/>
        </p:nvGrpSpPr>
        <p:grpSpPr>
          <a:xfrm>
            <a:off x="6189707" y="1742834"/>
            <a:ext cx="1340640" cy="596520"/>
            <a:chOff x="4128175" y="1818498"/>
            <a:chExt cx="134064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944D13-53CC-4253-B8E8-5AB89BA6E9ED}"/>
                    </a:ext>
                  </a:extLst>
                </p14:cNvPr>
                <p14:cNvContentPartPr/>
                <p14:nvPr/>
              </p14:nvContentPartPr>
              <p14:xfrm>
                <a:off x="4128175" y="1824618"/>
                <a:ext cx="165600" cy="199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944D13-53CC-4253-B8E8-5AB89BA6E9E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19535" y="1815978"/>
                  <a:ext cx="183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E232E5-5FAE-47DD-B3D8-0BA1523B0AA0}"/>
                    </a:ext>
                  </a:extLst>
                </p14:cNvPr>
                <p14:cNvContentPartPr/>
                <p14:nvPr/>
              </p14:nvContentPartPr>
              <p14:xfrm>
                <a:off x="4364335" y="1852338"/>
                <a:ext cx="27000" cy="174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E232E5-5FAE-47DD-B3D8-0BA1523B0A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355695" y="1843698"/>
                  <a:ext cx="44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C27607-C7E5-46A4-8F39-350EDD7311F1}"/>
                    </a:ext>
                  </a:extLst>
                </p14:cNvPr>
                <p14:cNvContentPartPr/>
                <p14:nvPr/>
              </p14:nvContentPartPr>
              <p14:xfrm>
                <a:off x="4358575" y="1818498"/>
                <a:ext cx="92160" cy="92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C27607-C7E5-46A4-8F39-350EDD7311F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49575" y="1809858"/>
                  <a:ext cx="109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A08BD32-E298-47CD-97A9-520C81815291}"/>
                    </a:ext>
                  </a:extLst>
                </p14:cNvPr>
                <p14:cNvContentPartPr/>
                <p14:nvPr/>
              </p14:nvContentPartPr>
              <p14:xfrm>
                <a:off x="4380895" y="1913538"/>
                <a:ext cx="143280" cy="10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A08BD32-E298-47CD-97A9-520C8181529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72255" y="1904538"/>
                  <a:ext cx="160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F4FD300-10B5-4F8C-B8E2-EBC0D301BD4A}"/>
                    </a:ext>
                  </a:extLst>
                </p14:cNvPr>
                <p14:cNvContentPartPr/>
                <p14:nvPr/>
              </p14:nvContentPartPr>
              <p14:xfrm>
                <a:off x="4556935" y="1844058"/>
                <a:ext cx="116640" cy="18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F4FD300-10B5-4F8C-B8E2-EBC0D301BD4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48295" y="1835058"/>
                  <a:ext cx="134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BD8487-9A71-4EC4-A70E-E3AA63EC34A2}"/>
                    </a:ext>
                  </a:extLst>
                </p14:cNvPr>
                <p14:cNvContentPartPr/>
                <p14:nvPr/>
              </p14:nvContentPartPr>
              <p14:xfrm>
                <a:off x="4745935" y="1862418"/>
                <a:ext cx="17640" cy="186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BD8487-9A71-4EC4-A70E-E3AA63EC34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736935" y="1853778"/>
                  <a:ext cx="35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4A684E-2A3D-4E60-B5F3-276BBB1A23F0}"/>
                    </a:ext>
                  </a:extLst>
                </p14:cNvPr>
                <p14:cNvContentPartPr/>
                <p14:nvPr/>
              </p14:nvContentPartPr>
              <p14:xfrm>
                <a:off x="4746655" y="1837578"/>
                <a:ext cx="144360" cy="205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4A684E-2A3D-4E60-B5F3-276BBB1A23F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37655" y="1828938"/>
                  <a:ext cx="162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E74C320-6718-473D-B063-93B82945A746}"/>
                    </a:ext>
                  </a:extLst>
                </p14:cNvPr>
                <p14:cNvContentPartPr/>
                <p14:nvPr/>
              </p14:nvContentPartPr>
              <p14:xfrm>
                <a:off x="4219615" y="2160138"/>
                <a:ext cx="106920" cy="118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E74C320-6718-473D-B063-93B82945A74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10975" y="2151498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7C0A4A7-D29D-4503-89A2-E47B6602B560}"/>
                    </a:ext>
                  </a:extLst>
                </p14:cNvPr>
                <p14:cNvContentPartPr/>
                <p14:nvPr/>
              </p14:nvContentPartPr>
              <p14:xfrm>
                <a:off x="4363615" y="2169498"/>
                <a:ext cx="18360" cy="245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C0A4A7-D29D-4503-89A2-E47B6602B56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54975" y="2160498"/>
                  <a:ext cx="36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61EA28-B82E-4D6C-B2D4-22C5891156AC}"/>
                    </a:ext>
                  </a:extLst>
                </p14:cNvPr>
                <p14:cNvContentPartPr/>
                <p14:nvPr/>
              </p14:nvContentPartPr>
              <p14:xfrm>
                <a:off x="4373335" y="2168058"/>
                <a:ext cx="77760" cy="82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61EA28-B82E-4D6C-B2D4-22C5891156A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364695" y="2159418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BF3892-6F62-40A8-BEC6-6125EDD58923}"/>
                    </a:ext>
                  </a:extLst>
                </p14:cNvPr>
                <p14:cNvContentPartPr/>
                <p14:nvPr/>
              </p14:nvContentPartPr>
              <p14:xfrm>
                <a:off x="4468375" y="2184618"/>
                <a:ext cx="142560" cy="122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BF3892-6F62-40A8-BEC6-6125EDD5892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459375" y="2175978"/>
                  <a:ext cx="160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893616-C232-487A-9186-C802FF571AAA}"/>
                    </a:ext>
                  </a:extLst>
                </p14:cNvPr>
                <p14:cNvContentPartPr/>
                <p14:nvPr/>
              </p14:nvContentPartPr>
              <p14:xfrm>
                <a:off x="4591135" y="2186778"/>
                <a:ext cx="86040" cy="99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893616-C232-487A-9186-C802FF571AA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82495" y="2177778"/>
                  <a:ext cx="103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1924D2D-E5D2-4B47-A275-55D55832A597}"/>
                    </a:ext>
                  </a:extLst>
                </p14:cNvPr>
                <p14:cNvContentPartPr/>
                <p14:nvPr/>
              </p14:nvContentPartPr>
              <p14:xfrm>
                <a:off x="4761055" y="2196138"/>
                <a:ext cx="148680" cy="10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1924D2D-E5D2-4B47-A275-55D55832A5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52415" y="2187498"/>
                  <a:ext cx="166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3212656-4EA6-4EAC-8F87-56644D662B3B}"/>
                    </a:ext>
                  </a:extLst>
                </p14:cNvPr>
                <p14:cNvContentPartPr/>
                <p14:nvPr/>
              </p14:nvContentPartPr>
              <p14:xfrm>
                <a:off x="4916575" y="2045298"/>
                <a:ext cx="73080" cy="266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3212656-4EA6-4EAC-8F87-56644D662B3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07575" y="2036658"/>
                  <a:ext cx="90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82FCCFF-FD1C-472C-BDB8-EBB6847B7644}"/>
                    </a:ext>
                  </a:extLst>
                </p14:cNvPr>
                <p14:cNvContentPartPr/>
                <p14:nvPr/>
              </p14:nvContentPartPr>
              <p14:xfrm>
                <a:off x="4902895" y="2162658"/>
                <a:ext cx="99360" cy="15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82FCCFF-FD1C-472C-BDB8-EBB6847B764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893895" y="2154018"/>
                  <a:ext cx="117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AF2F67B-D341-4A5D-B85A-EFE905A401B6}"/>
                    </a:ext>
                  </a:extLst>
                </p14:cNvPr>
                <p14:cNvContentPartPr/>
                <p14:nvPr/>
              </p14:nvContentPartPr>
              <p14:xfrm>
                <a:off x="5044015" y="2179218"/>
                <a:ext cx="37080" cy="124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AF2F67B-D341-4A5D-B85A-EFE905A401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035375" y="2170578"/>
                  <a:ext cx="54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D8A3E0-0E26-4931-9B04-8D74FE5E70B7}"/>
                    </a:ext>
                  </a:extLst>
                </p14:cNvPr>
                <p14:cNvContentPartPr/>
                <p14:nvPr/>
              </p14:nvContentPartPr>
              <p14:xfrm>
                <a:off x="5031775" y="2105778"/>
                <a:ext cx="39960" cy="46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D8A3E0-0E26-4931-9B04-8D74FE5E70B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022775" y="2096778"/>
                  <a:ext cx="57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2A1341-0887-4113-8B61-7769946BCDA5}"/>
                    </a:ext>
                  </a:extLst>
                </p14:cNvPr>
                <p14:cNvContentPartPr/>
                <p14:nvPr/>
              </p14:nvContentPartPr>
              <p14:xfrm>
                <a:off x="5140495" y="2202258"/>
                <a:ext cx="95400" cy="115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2A1341-0887-4113-8B61-7769946BCD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31495" y="2193618"/>
                  <a:ext cx="113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27639ED-856F-4A25-9557-5411D9071C9F}"/>
                    </a:ext>
                  </a:extLst>
                </p14:cNvPr>
                <p14:cNvContentPartPr/>
                <p14:nvPr/>
              </p14:nvContentPartPr>
              <p14:xfrm>
                <a:off x="5254615" y="2177418"/>
                <a:ext cx="147960" cy="129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27639ED-856F-4A25-9557-5411D9071C9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45615" y="2168418"/>
                  <a:ext cx="165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25F204-6166-48FA-AC95-5AC8A08A52EC}"/>
                    </a:ext>
                  </a:extLst>
                </p14:cNvPr>
                <p14:cNvContentPartPr/>
                <p14:nvPr/>
              </p14:nvContentPartPr>
              <p14:xfrm>
                <a:off x="5386375" y="2178498"/>
                <a:ext cx="82440" cy="150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25F204-6166-48FA-AC95-5AC8A08A52E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77735" y="2169498"/>
                  <a:ext cx="1000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4F1BD65-CE6A-4CE6-B151-370447C36698}"/>
                  </a:ext>
                </a:extLst>
              </p14:cNvPr>
              <p14:cNvContentPartPr/>
              <p14:nvPr/>
            </p14:nvContentPartPr>
            <p14:xfrm>
              <a:off x="2401892" y="2173333"/>
              <a:ext cx="173160" cy="142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4F1BD65-CE6A-4CE6-B151-370447C3669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393252" y="2164693"/>
                <a:ext cx="1908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C619C4-B33F-4E97-A0F2-69AAA46255BB}"/>
                  </a:ext>
                </a:extLst>
              </p14:cNvPr>
              <p14:cNvContentPartPr/>
              <p14:nvPr/>
            </p14:nvContentPartPr>
            <p14:xfrm>
              <a:off x="2581532" y="2173693"/>
              <a:ext cx="96120" cy="114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C619C4-B33F-4E97-A0F2-69AAA46255B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572532" y="2165053"/>
                <a:ext cx="1137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D2FA126-768A-4DE0-9522-D6E4EE7A9E4D}"/>
                  </a:ext>
                </a:extLst>
              </p14:cNvPr>
              <p14:cNvContentPartPr/>
              <p14:nvPr/>
            </p14:nvContentPartPr>
            <p14:xfrm>
              <a:off x="2695292" y="2196733"/>
              <a:ext cx="173880" cy="108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D2FA126-768A-4DE0-9522-D6E4EE7A9E4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686652" y="2187733"/>
                <a:ext cx="191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BFB3988-E578-4BCA-8DE5-6F4EC5DA3FE5}"/>
                  </a:ext>
                </a:extLst>
              </p14:cNvPr>
              <p14:cNvContentPartPr/>
              <p14:nvPr/>
            </p14:nvContentPartPr>
            <p14:xfrm>
              <a:off x="2842532" y="2168293"/>
              <a:ext cx="150120" cy="118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BFB3988-E578-4BCA-8DE5-6F4EC5DA3FE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833892" y="2159293"/>
                <a:ext cx="167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4C3DABA-566D-426B-AC84-2CD333937AC3}"/>
                  </a:ext>
                </a:extLst>
              </p14:cNvPr>
              <p14:cNvContentPartPr/>
              <p14:nvPr/>
            </p14:nvContentPartPr>
            <p14:xfrm>
              <a:off x="896012" y="2138053"/>
              <a:ext cx="30240" cy="1058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4C3DABA-566D-426B-AC84-2CD333937AC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87012" y="2129413"/>
                <a:ext cx="4788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AAD36B0-FA0D-48DC-A30D-408BB9DB6D75}"/>
                  </a:ext>
                </a:extLst>
              </p14:cNvPr>
              <p14:cNvContentPartPr/>
              <p14:nvPr/>
            </p14:nvContentPartPr>
            <p14:xfrm>
              <a:off x="928412" y="2079013"/>
              <a:ext cx="148320" cy="77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AAD36B0-FA0D-48DC-A30D-408BB9DB6D7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19412" y="2070013"/>
                <a:ext cx="1659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A2FFEF5-DE64-461E-85ED-36880F7F855A}"/>
                  </a:ext>
                </a:extLst>
              </p14:cNvPr>
              <p14:cNvContentPartPr/>
              <p14:nvPr/>
            </p14:nvContentPartPr>
            <p14:xfrm>
              <a:off x="981692" y="2060653"/>
              <a:ext cx="1110240" cy="25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A2FFEF5-DE64-461E-85ED-36880F7F855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72692" y="2052013"/>
                <a:ext cx="1127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D13F4A3-6DE1-4D09-B032-10DF5E5EFCD5}"/>
                  </a:ext>
                </a:extLst>
              </p14:cNvPr>
              <p14:cNvContentPartPr/>
              <p14:nvPr/>
            </p14:nvContentPartPr>
            <p14:xfrm>
              <a:off x="893492" y="3170893"/>
              <a:ext cx="192240" cy="18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D13F4A3-6DE1-4D09-B032-10DF5E5EFCD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84852" y="3161893"/>
                <a:ext cx="209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8CF989F-615F-4547-9081-8D2A03D8A770}"/>
                  </a:ext>
                </a:extLst>
              </p14:cNvPr>
              <p14:cNvContentPartPr/>
              <p14:nvPr/>
            </p14:nvContentPartPr>
            <p14:xfrm>
              <a:off x="928412" y="3160093"/>
              <a:ext cx="659880" cy="18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8CF989F-615F-4547-9081-8D2A03D8A77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19412" y="3151093"/>
                <a:ext cx="6775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0D3AC96-B868-4261-B614-98022375300A}"/>
                  </a:ext>
                </a:extLst>
              </p14:cNvPr>
              <p14:cNvContentPartPr/>
              <p14:nvPr/>
            </p14:nvContentPartPr>
            <p14:xfrm>
              <a:off x="1697732" y="3128053"/>
              <a:ext cx="472320" cy="18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0D3AC96-B868-4261-B614-98022375300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688732" y="3119413"/>
                <a:ext cx="489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4309AF0-21FE-4076-9A39-4DEBAF12A023}"/>
                  </a:ext>
                </a:extLst>
              </p14:cNvPr>
              <p14:cNvContentPartPr/>
              <p14:nvPr/>
            </p14:nvContentPartPr>
            <p14:xfrm>
              <a:off x="2062412" y="2082253"/>
              <a:ext cx="21240" cy="2865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4309AF0-21FE-4076-9A39-4DEBAF12A02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053412" y="2073253"/>
                <a:ext cx="38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A01043C-2000-4679-8CBF-B4FDF7A30082}"/>
                  </a:ext>
                </a:extLst>
              </p14:cNvPr>
              <p14:cNvContentPartPr/>
              <p14:nvPr/>
            </p14:nvContentPartPr>
            <p14:xfrm>
              <a:off x="2071412" y="2060293"/>
              <a:ext cx="62640" cy="1082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A01043C-2000-4679-8CBF-B4FDF7A3008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062772" y="2051653"/>
                <a:ext cx="8028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81E14EC-DE1F-4026-833E-FEFCB8CECB7E}"/>
                  </a:ext>
                </a:extLst>
              </p14:cNvPr>
              <p14:cNvContentPartPr/>
              <p14:nvPr/>
            </p14:nvContentPartPr>
            <p14:xfrm>
              <a:off x="2454092" y="3281773"/>
              <a:ext cx="127080" cy="195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81E14EC-DE1F-4026-833E-FEFCB8CECB7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445092" y="3272773"/>
                <a:ext cx="144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E448D12-110F-4CA7-B76B-5890E4500BC5}"/>
                  </a:ext>
                </a:extLst>
              </p14:cNvPr>
              <p14:cNvContentPartPr/>
              <p14:nvPr/>
            </p14:nvContentPartPr>
            <p14:xfrm>
              <a:off x="2460932" y="3296173"/>
              <a:ext cx="81720" cy="87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E448D12-110F-4CA7-B76B-5890E4500BC5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452292" y="3287533"/>
                <a:ext cx="99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06546D-FEFD-45DD-A695-AD6872222CBE}"/>
                  </a:ext>
                </a:extLst>
              </p14:cNvPr>
              <p14:cNvContentPartPr/>
              <p14:nvPr/>
            </p14:nvContentPartPr>
            <p14:xfrm>
              <a:off x="2610332" y="3373933"/>
              <a:ext cx="119880" cy="108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06546D-FEFD-45DD-A695-AD6872222CBE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601692" y="3365293"/>
                <a:ext cx="137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AE967D0-AF0D-4544-87DF-F294343F94A9}"/>
                  </a:ext>
                </a:extLst>
              </p14:cNvPr>
              <p14:cNvContentPartPr/>
              <p14:nvPr/>
            </p14:nvContentPartPr>
            <p14:xfrm>
              <a:off x="2786732" y="3234973"/>
              <a:ext cx="26280" cy="258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AE967D0-AF0D-4544-87DF-F294343F94A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777732" y="3225973"/>
                <a:ext cx="43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41AD55E-1AC1-4B95-A7B4-E9160FCBF3BB}"/>
                  </a:ext>
                </a:extLst>
              </p14:cNvPr>
              <p14:cNvContentPartPr/>
              <p14:nvPr/>
            </p14:nvContentPartPr>
            <p14:xfrm>
              <a:off x="2838932" y="3385813"/>
              <a:ext cx="96120" cy="1220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41AD55E-1AC1-4B95-A7B4-E9160FCBF3B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829932" y="3376813"/>
                <a:ext cx="113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B187C0E-6F7B-4DBE-87E5-61950390D3BF}"/>
                  </a:ext>
                </a:extLst>
              </p14:cNvPr>
              <p14:cNvContentPartPr/>
              <p14:nvPr/>
            </p14:nvContentPartPr>
            <p14:xfrm>
              <a:off x="2969972" y="3373213"/>
              <a:ext cx="97920" cy="137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B187C0E-6F7B-4DBE-87E5-61950390D3B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961332" y="3364573"/>
                <a:ext cx="115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542DCBB-7F95-40C8-A204-EFDD2908B576}"/>
                  </a:ext>
                </a:extLst>
              </p14:cNvPr>
              <p14:cNvContentPartPr/>
              <p14:nvPr/>
            </p14:nvContentPartPr>
            <p14:xfrm>
              <a:off x="3112532" y="3226693"/>
              <a:ext cx="83880" cy="2372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542DCBB-7F95-40C8-A204-EFDD2908B576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103532" y="3218053"/>
                <a:ext cx="1015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52D7A99-5CF9-4FC6-ADFD-059C70BE257F}"/>
                  </a:ext>
                </a:extLst>
              </p14:cNvPr>
              <p14:cNvContentPartPr/>
              <p14:nvPr/>
            </p14:nvContentPartPr>
            <p14:xfrm>
              <a:off x="3071132" y="3290413"/>
              <a:ext cx="127440" cy="18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52D7A99-5CF9-4FC6-ADFD-059C70BE257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062132" y="3281773"/>
                <a:ext cx="145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9A4B506-1002-4C77-B711-85B365EAAF91}"/>
                  </a:ext>
                </a:extLst>
              </p14:cNvPr>
              <p14:cNvContentPartPr/>
              <p14:nvPr/>
            </p14:nvContentPartPr>
            <p14:xfrm>
              <a:off x="2450852" y="3609373"/>
              <a:ext cx="218880" cy="192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9A4B506-1002-4C77-B711-85B365EAAF91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441852" y="3600733"/>
                <a:ext cx="236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EFBB561-FF81-4AA9-9F6A-BFDE6AC5C4CF}"/>
                  </a:ext>
                </a:extLst>
              </p14:cNvPr>
              <p14:cNvContentPartPr/>
              <p14:nvPr/>
            </p14:nvContentPartPr>
            <p14:xfrm>
              <a:off x="2698532" y="3673813"/>
              <a:ext cx="121320" cy="101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EFBB561-FF81-4AA9-9F6A-BFDE6AC5C4CF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689892" y="3665173"/>
                <a:ext cx="138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B7B3824-5ABE-42EF-8447-E3708D5BC089}"/>
                  </a:ext>
                </a:extLst>
              </p14:cNvPr>
              <p14:cNvContentPartPr/>
              <p14:nvPr/>
            </p14:nvContentPartPr>
            <p14:xfrm>
              <a:off x="2872412" y="3582013"/>
              <a:ext cx="32040" cy="219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B7B3824-5ABE-42EF-8447-E3708D5BC08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863412" y="3573013"/>
                <a:ext cx="496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B072896-3675-4053-9D59-7FB0D087DF5C}"/>
                  </a:ext>
                </a:extLst>
              </p14:cNvPr>
              <p14:cNvContentPartPr/>
              <p14:nvPr/>
            </p14:nvContentPartPr>
            <p14:xfrm>
              <a:off x="2846492" y="3690373"/>
              <a:ext cx="95760" cy="26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B072896-3675-4053-9D59-7FB0D087DF5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837852" y="3681733"/>
                <a:ext cx="113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1733E3F-20F1-4615-A9C3-61C9C7E8D65D}"/>
                  </a:ext>
                </a:extLst>
              </p14:cNvPr>
              <p14:cNvContentPartPr/>
              <p14:nvPr/>
            </p14:nvContentPartPr>
            <p14:xfrm>
              <a:off x="2930732" y="3690733"/>
              <a:ext cx="115560" cy="131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1733E3F-20F1-4615-A9C3-61C9C7E8D65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921732" y="3681733"/>
                <a:ext cx="133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DFD7102-1E54-41C6-BDEE-D9D64B405C2C}"/>
                  </a:ext>
                </a:extLst>
              </p14:cNvPr>
              <p14:cNvContentPartPr/>
              <p14:nvPr/>
            </p14:nvContentPartPr>
            <p14:xfrm>
              <a:off x="3028292" y="3678493"/>
              <a:ext cx="133560" cy="1274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DFD7102-1E54-41C6-BDEE-D9D64B405C2C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019292" y="3669493"/>
                <a:ext cx="151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55E1344-6FD2-43C4-9ECA-C63AEE68F094}"/>
                  </a:ext>
                </a:extLst>
              </p14:cNvPr>
              <p14:cNvContentPartPr/>
              <p14:nvPr/>
            </p14:nvContentPartPr>
            <p14:xfrm>
              <a:off x="3187772" y="3561853"/>
              <a:ext cx="63360" cy="225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55E1344-6FD2-43C4-9ECA-C63AEE68F09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179132" y="3552853"/>
                <a:ext cx="81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606BB3D-B8CD-4B52-A53A-0071B82A1D1B}"/>
                  </a:ext>
                </a:extLst>
              </p14:cNvPr>
              <p14:cNvContentPartPr/>
              <p14:nvPr/>
            </p14:nvContentPartPr>
            <p14:xfrm>
              <a:off x="3199652" y="3655093"/>
              <a:ext cx="67680" cy="16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606BB3D-B8CD-4B52-A53A-0071B82A1D1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190652" y="3646453"/>
                <a:ext cx="85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4B49F3C-AB88-4919-8FDB-EBC787467B47}"/>
                  </a:ext>
                </a:extLst>
              </p14:cNvPr>
              <p14:cNvContentPartPr/>
              <p14:nvPr/>
            </p14:nvContentPartPr>
            <p14:xfrm>
              <a:off x="2168612" y="3228493"/>
              <a:ext cx="17640" cy="711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4B49F3C-AB88-4919-8FDB-EBC787467B4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159972" y="3219493"/>
                <a:ext cx="352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4856A12-8421-433A-BF47-8BD48756E5FA}"/>
                  </a:ext>
                </a:extLst>
              </p14:cNvPr>
              <p14:cNvContentPartPr/>
              <p14:nvPr/>
            </p14:nvContentPartPr>
            <p14:xfrm>
              <a:off x="2207132" y="3195733"/>
              <a:ext cx="301680" cy="108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4856A12-8421-433A-BF47-8BD48756E5FA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2198132" y="3187093"/>
                <a:ext cx="3193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45DEED7-D914-4936-A02B-BA9EE60E7F5D}"/>
                  </a:ext>
                </a:extLst>
              </p14:cNvPr>
              <p14:cNvContentPartPr/>
              <p14:nvPr/>
            </p14:nvContentPartPr>
            <p14:xfrm>
              <a:off x="2184452" y="3189253"/>
              <a:ext cx="1267920" cy="198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45DEED7-D914-4936-A02B-BA9EE60E7F5D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2175452" y="3180613"/>
                <a:ext cx="12855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CCB499B-8E83-4970-A0D6-90DE70D7B9F2}"/>
                  </a:ext>
                </a:extLst>
              </p14:cNvPr>
              <p14:cNvContentPartPr/>
              <p14:nvPr/>
            </p14:nvContentPartPr>
            <p14:xfrm>
              <a:off x="3369572" y="3198613"/>
              <a:ext cx="28800" cy="3531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CCB499B-8E83-4970-A0D6-90DE70D7B9F2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3360932" y="3189613"/>
                <a:ext cx="464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E344C5F-AEED-422D-B0C9-878D38ABBE7F}"/>
                  </a:ext>
                </a:extLst>
              </p14:cNvPr>
              <p14:cNvContentPartPr/>
              <p14:nvPr/>
            </p14:nvContentPartPr>
            <p14:xfrm>
              <a:off x="3382172" y="3185293"/>
              <a:ext cx="32400" cy="8326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E344C5F-AEED-422D-B0C9-878D38ABBE7F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3373532" y="3176653"/>
                <a:ext cx="500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0C837F6-89B4-4A80-91F1-17952BC9CDD1}"/>
                  </a:ext>
                </a:extLst>
              </p14:cNvPr>
              <p14:cNvContentPartPr/>
              <p14:nvPr/>
            </p14:nvContentPartPr>
            <p14:xfrm>
              <a:off x="2185892" y="3827173"/>
              <a:ext cx="367560" cy="234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0C837F6-89B4-4A80-91F1-17952BC9CDD1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2177252" y="3818173"/>
                <a:ext cx="385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E69784F-7C1D-4366-8257-DF20DD79C2AB}"/>
                  </a:ext>
                </a:extLst>
              </p14:cNvPr>
              <p14:cNvContentPartPr/>
              <p14:nvPr/>
            </p14:nvContentPartPr>
            <p14:xfrm>
              <a:off x="2198492" y="3870733"/>
              <a:ext cx="113400" cy="196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E69784F-7C1D-4366-8257-DF20DD79C2AB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2189852" y="3861733"/>
                <a:ext cx="131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3A8850E-F305-4336-86BA-A8CF78965B79}"/>
                  </a:ext>
                </a:extLst>
              </p14:cNvPr>
              <p14:cNvContentPartPr/>
              <p14:nvPr/>
            </p14:nvContentPartPr>
            <p14:xfrm>
              <a:off x="2235212" y="4019413"/>
              <a:ext cx="1217520" cy="302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3A8850E-F305-4336-86BA-A8CF78965B79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226212" y="4010413"/>
                <a:ext cx="1235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3C4EF23-CE49-42FE-A0FA-ABFF411CA822}"/>
                  </a:ext>
                </a:extLst>
              </p14:cNvPr>
              <p14:cNvContentPartPr/>
              <p14:nvPr/>
            </p14:nvContentPartPr>
            <p14:xfrm>
              <a:off x="2337092" y="4105813"/>
              <a:ext cx="130680" cy="231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3C4EF23-CE49-42FE-A0FA-ABFF411CA82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328452" y="4097173"/>
                <a:ext cx="148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7F3DC81-89C0-4A1D-8C4C-E64E08CB513E}"/>
                  </a:ext>
                </a:extLst>
              </p14:cNvPr>
              <p14:cNvContentPartPr/>
              <p14:nvPr/>
            </p14:nvContentPartPr>
            <p14:xfrm>
              <a:off x="2555612" y="4161613"/>
              <a:ext cx="16200" cy="1450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7F3DC81-89C0-4A1D-8C4C-E64E08CB513E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546972" y="4152613"/>
                <a:ext cx="33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B17F79B-0B36-4B6A-9972-9BF5DC204B5C}"/>
                  </a:ext>
                </a:extLst>
              </p14:cNvPr>
              <p14:cNvContentPartPr/>
              <p14:nvPr/>
            </p14:nvContentPartPr>
            <p14:xfrm>
              <a:off x="2545892" y="4158733"/>
              <a:ext cx="133560" cy="1666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B17F79B-0B36-4B6A-9972-9BF5DC204B5C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2536892" y="4149733"/>
                <a:ext cx="151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EA7F99F-6499-4557-981A-4407DED20305}"/>
                  </a:ext>
                </a:extLst>
              </p14:cNvPr>
              <p14:cNvContentPartPr/>
              <p14:nvPr/>
            </p14:nvContentPartPr>
            <p14:xfrm>
              <a:off x="2732732" y="4232533"/>
              <a:ext cx="37080" cy="892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EA7F99F-6499-4557-981A-4407DED20305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2723732" y="4223533"/>
                <a:ext cx="54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91D5568-36A6-4694-87D8-F8A0F9FFA66E}"/>
                  </a:ext>
                </a:extLst>
              </p14:cNvPr>
              <p14:cNvContentPartPr/>
              <p14:nvPr/>
            </p14:nvContentPartPr>
            <p14:xfrm>
              <a:off x="2730932" y="4119133"/>
              <a:ext cx="54720" cy="53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91D5568-36A6-4694-87D8-F8A0F9FFA66E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722292" y="4110493"/>
                <a:ext cx="72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EEF94E7-4B31-42DA-A373-D0A138237D4B}"/>
                  </a:ext>
                </a:extLst>
              </p14:cNvPr>
              <p14:cNvContentPartPr/>
              <p14:nvPr/>
            </p14:nvContentPartPr>
            <p14:xfrm>
              <a:off x="2818412" y="4231093"/>
              <a:ext cx="79920" cy="95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EEF94E7-4B31-42DA-A373-D0A138237D4B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809772" y="4222093"/>
                <a:ext cx="97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D8CEA4D-DD0D-49D7-AC0B-85375653B61A}"/>
                  </a:ext>
                </a:extLst>
              </p14:cNvPr>
              <p14:cNvContentPartPr/>
              <p14:nvPr/>
            </p14:nvContentPartPr>
            <p14:xfrm>
              <a:off x="2957732" y="4231813"/>
              <a:ext cx="23400" cy="1850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D8CEA4D-DD0D-49D7-AC0B-85375653B61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949092" y="4222813"/>
                <a:ext cx="41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EA06248-8C34-4ECB-B0F3-EAB30D9A1D60}"/>
                  </a:ext>
                </a:extLst>
              </p14:cNvPr>
              <p14:cNvContentPartPr/>
              <p14:nvPr/>
            </p14:nvContentPartPr>
            <p14:xfrm>
              <a:off x="2948012" y="4224973"/>
              <a:ext cx="93600" cy="82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EA06248-8C34-4ECB-B0F3-EAB30D9A1D60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2939012" y="4215973"/>
                <a:ext cx="111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2488BB7-90F6-4E1D-AC4F-CC92439ECE4C}"/>
                  </a:ext>
                </a:extLst>
              </p14:cNvPr>
              <p14:cNvContentPartPr/>
              <p14:nvPr/>
            </p14:nvContentPartPr>
            <p14:xfrm>
              <a:off x="3071492" y="4098973"/>
              <a:ext cx="24480" cy="2480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2488BB7-90F6-4E1D-AC4F-CC92439ECE4C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62852" y="4089973"/>
                <a:ext cx="421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34490F5-1738-425F-BD91-13C974D5CFE7}"/>
                  </a:ext>
                </a:extLst>
              </p14:cNvPr>
              <p14:cNvContentPartPr/>
              <p14:nvPr/>
            </p14:nvContentPartPr>
            <p14:xfrm>
              <a:off x="3132692" y="4241893"/>
              <a:ext cx="128880" cy="105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34490F5-1738-425F-BD91-13C974D5CFE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23692" y="4233253"/>
                <a:ext cx="146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65463C6-9F45-4CB0-B049-1B0F10134D3A}"/>
                  </a:ext>
                </a:extLst>
              </p14:cNvPr>
              <p14:cNvContentPartPr/>
              <p14:nvPr/>
            </p14:nvContentPartPr>
            <p14:xfrm>
              <a:off x="3205052" y="4236853"/>
              <a:ext cx="147240" cy="225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65463C6-9F45-4CB0-B049-1B0F10134D3A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196052" y="4228213"/>
                <a:ext cx="164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126D999-8C9E-4236-9562-3220FA76A1D5}"/>
                  </a:ext>
                </a:extLst>
              </p14:cNvPr>
              <p14:cNvContentPartPr/>
              <p14:nvPr/>
            </p14:nvContentPartPr>
            <p14:xfrm>
              <a:off x="3374252" y="4079173"/>
              <a:ext cx="137160" cy="384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126D999-8C9E-4236-9562-3220FA76A1D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3365612" y="4070173"/>
                <a:ext cx="1548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1C3C358C-F767-4430-8824-C4124740C926}"/>
                  </a:ext>
                </a:extLst>
              </p14:cNvPr>
              <p14:cNvContentPartPr/>
              <p14:nvPr/>
            </p14:nvContentPartPr>
            <p14:xfrm>
              <a:off x="3509972" y="2389333"/>
              <a:ext cx="449280" cy="864720"/>
            </p14:xfrm>
          </p:contentPart>
        </mc:Choice>
        <mc:Fallback xmlns=""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1C3C358C-F767-4430-8824-C4124740C926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501332" y="2380693"/>
                <a:ext cx="466920" cy="88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A6E8F24F-09F6-4E19-ABB0-B55CF713E7A2}"/>
              </a:ext>
            </a:extLst>
          </p:cNvPr>
          <p:cNvGrpSpPr/>
          <p:nvPr/>
        </p:nvGrpSpPr>
        <p:grpSpPr>
          <a:xfrm>
            <a:off x="3971492" y="2875693"/>
            <a:ext cx="477000" cy="240120"/>
            <a:chOff x="3373615" y="2778978"/>
            <a:chExt cx="477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D7AE7593-5E17-4914-91B0-AE37E11313FC}"/>
                    </a:ext>
                  </a:extLst>
                </p14:cNvPr>
                <p14:cNvContentPartPr/>
                <p14:nvPr/>
              </p14:nvContentPartPr>
              <p14:xfrm>
                <a:off x="3373615" y="2865738"/>
                <a:ext cx="112680" cy="15120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D7AE7593-5E17-4914-91B0-AE37E11313F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364615" y="2856738"/>
                  <a:ext cx="130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F2AB6156-A40C-4770-9B58-535EE0DF2827}"/>
                    </a:ext>
                  </a:extLst>
                </p14:cNvPr>
                <p14:cNvContentPartPr/>
                <p14:nvPr/>
              </p14:nvContentPartPr>
              <p14:xfrm>
                <a:off x="3535255" y="2888778"/>
                <a:ext cx="30240" cy="11448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F2AB6156-A40C-4770-9B58-535EE0DF282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526615" y="2879778"/>
                  <a:ext cx="47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A98074DB-F136-499E-AE4C-6DC714E6D47F}"/>
                    </a:ext>
                  </a:extLst>
                </p14:cNvPr>
                <p14:cNvContentPartPr/>
                <p14:nvPr/>
              </p14:nvContentPartPr>
              <p14:xfrm>
                <a:off x="3535615" y="2778978"/>
                <a:ext cx="53280" cy="7812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A98074DB-F136-499E-AE4C-6DC714E6D47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526975" y="2769978"/>
                  <a:ext cx="70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395E4D3C-0D28-4F0F-95EE-51F554182328}"/>
                    </a:ext>
                  </a:extLst>
                </p14:cNvPr>
                <p14:cNvContentPartPr/>
                <p14:nvPr/>
              </p14:nvContentPartPr>
              <p14:xfrm>
                <a:off x="3592855" y="2910738"/>
                <a:ext cx="114120" cy="10116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395E4D3C-0D28-4F0F-95EE-51F55418232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584215" y="2902098"/>
                  <a:ext cx="131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2EA932C5-15DC-408E-A314-721B4D183FC7}"/>
                    </a:ext>
                  </a:extLst>
                </p14:cNvPr>
                <p14:cNvContentPartPr/>
                <p14:nvPr/>
              </p14:nvContentPartPr>
              <p14:xfrm>
                <a:off x="3727855" y="2841618"/>
                <a:ext cx="122760" cy="17748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2EA932C5-15DC-408E-A314-721B4D183FC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719215" y="2832978"/>
                  <a:ext cx="1404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119047EA-0275-453A-AA2B-3DF880E597D7}"/>
              </a:ext>
            </a:extLst>
          </p:cNvPr>
          <p:cNvGrpSpPr/>
          <p:nvPr/>
        </p:nvGrpSpPr>
        <p:grpSpPr>
          <a:xfrm>
            <a:off x="9402175" y="5542573"/>
            <a:ext cx="737640" cy="264600"/>
            <a:chOff x="8804298" y="5445858"/>
            <a:chExt cx="73764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BC94D73A-6AEE-4AFA-8D32-343EDBEF5BDC}"/>
                    </a:ext>
                  </a:extLst>
                </p14:cNvPr>
                <p14:cNvContentPartPr/>
                <p14:nvPr/>
              </p14:nvContentPartPr>
              <p14:xfrm>
                <a:off x="8804298" y="5450898"/>
                <a:ext cx="128520" cy="21636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BC94D73A-6AEE-4AFA-8D32-343EDBEF5BD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795298" y="5441898"/>
                  <a:ext cx="146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7EF38D25-02DE-4AEB-8E74-9D9219FE0F1C}"/>
                    </a:ext>
                  </a:extLst>
                </p14:cNvPr>
                <p14:cNvContentPartPr/>
                <p14:nvPr/>
              </p14:nvContentPartPr>
              <p14:xfrm>
                <a:off x="8996538" y="5465298"/>
                <a:ext cx="69120" cy="20232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7EF38D25-02DE-4AEB-8E74-9D9219FE0F1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987898" y="5456658"/>
                  <a:ext cx="8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F62C9AB9-10C1-46BF-A8F9-FEE1139DED50}"/>
                    </a:ext>
                  </a:extLst>
                </p14:cNvPr>
                <p14:cNvContentPartPr/>
                <p14:nvPr/>
              </p14:nvContentPartPr>
              <p14:xfrm>
                <a:off x="8983938" y="5539098"/>
                <a:ext cx="99360" cy="1224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F62C9AB9-10C1-46BF-A8F9-FEE1139DED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975298" y="5530458"/>
                  <a:ext cx="117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F39414CF-3D48-48C9-9822-3F655A195D2C}"/>
                    </a:ext>
                  </a:extLst>
                </p14:cNvPr>
                <p14:cNvContentPartPr/>
                <p14:nvPr/>
              </p14:nvContentPartPr>
              <p14:xfrm>
                <a:off x="9095538" y="5552418"/>
                <a:ext cx="164160" cy="12600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F39414CF-3D48-48C9-9822-3F655A195D2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086538" y="5543418"/>
                  <a:ext cx="181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CF306C7E-7CE7-4ABD-B693-CF88A524EDBE}"/>
                    </a:ext>
                  </a:extLst>
                </p14:cNvPr>
                <p14:cNvContentPartPr/>
                <p14:nvPr/>
              </p14:nvContentPartPr>
              <p14:xfrm>
                <a:off x="9272298" y="5569698"/>
                <a:ext cx="100080" cy="11592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CF306C7E-7CE7-4ABD-B693-CF88A524EDB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263658" y="5561058"/>
                  <a:ext cx="117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5E156E1E-1080-47DD-818C-9BD37BB50765}"/>
                    </a:ext>
                  </a:extLst>
                </p14:cNvPr>
                <p14:cNvContentPartPr/>
                <p14:nvPr/>
              </p14:nvContentPartPr>
              <p14:xfrm>
                <a:off x="9422778" y="5445858"/>
                <a:ext cx="119160" cy="26460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5E156E1E-1080-47DD-818C-9BD37BB5076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414138" y="5437218"/>
                  <a:ext cx="1368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435B2D34-E099-41EE-96B5-B5BDD7C5C78A}"/>
              </a:ext>
            </a:extLst>
          </p:cNvPr>
          <p:cNvGrpSpPr/>
          <p:nvPr/>
        </p:nvGrpSpPr>
        <p:grpSpPr>
          <a:xfrm>
            <a:off x="10336375" y="5623573"/>
            <a:ext cx="31320" cy="177480"/>
            <a:chOff x="9738498" y="5526858"/>
            <a:chExt cx="3132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F5C649F2-0B1C-4C65-83D5-1726E82384A6}"/>
                    </a:ext>
                  </a:extLst>
                </p14:cNvPr>
                <p14:cNvContentPartPr/>
                <p14:nvPr/>
              </p14:nvContentPartPr>
              <p14:xfrm>
                <a:off x="9738498" y="5526858"/>
                <a:ext cx="23760" cy="4356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F5C649F2-0B1C-4C65-83D5-1726E82384A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729858" y="5518218"/>
                  <a:ext cx="41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9521B815-6994-48FA-AD19-839D5976EA32}"/>
                    </a:ext>
                  </a:extLst>
                </p14:cNvPr>
                <p14:cNvContentPartPr/>
                <p14:nvPr/>
              </p14:nvContentPartPr>
              <p14:xfrm>
                <a:off x="9746778" y="5676978"/>
                <a:ext cx="23040" cy="2736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9521B815-6994-48FA-AD19-839D5976EA3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738138" y="5668338"/>
                  <a:ext cx="406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F6EB102F-C7B6-490A-AE95-664D7EBCAA02}"/>
              </a:ext>
            </a:extLst>
          </p:cNvPr>
          <p:cNvGrpSpPr/>
          <p:nvPr/>
        </p:nvGrpSpPr>
        <p:grpSpPr>
          <a:xfrm>
            <a:off x="10561375" y="5490013"/>
            <a:ext cx="964800" cy="389880"/>
            <a:chOff x="9963498" y="5393298"/>
            <a:chExt cx="96480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2C170A63-76CC-4EA9-916A-E88F55C2D2CA}"/>
                    </a:ext>
                  </a:extLst>
                </p14:cNvPr>
                <p14:cNvContentPartPr/>
                <p14:nvPr/>
              </p14:nvContentPartPr>
              <p14:xfrm>
                <a:off x="9963498" y="5521098"/>
                <a:ext cx="23760" cy="18000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2C170A63-76CC-4EA9-916A-E88F55C2D2C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4858" y="5512098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034ED2C5-81CD-451C-8071-4B47F5931ADB}"/>
                    </a:ext>
                  </a:extLst>
                </p14:cNvPr>
                <p14:cNvContentPartPr/>
                <p14:nvPr/>
              </p14:nvContentPartPr>
              <p14:xfrm>
                <a:off x="9966378" y="5481138"/>
                <a:ext cx="114120" cy="13248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034ED2C5-81CD-451C-8071-4B47F5931AD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57378" y="5472498"/>
                  <a:ext cx="131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DEC25439-1606-4047-B60D-2EAB9898F055}"/>
                    </a:ext>
                  </a:extLst>
                </p14:cNvPr>
                <p14:cNvContentPartPr/>
                <p14:nvPr/>
              </p14:nvContentPartPr>
              <p14:xfrm>
                <a:off x="10137018" y="5486538"/>
                <a:ext cx="20520" cy="22032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DEC25439-1606-4047-B60D-2EAB9898F05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8378" y="5477898"/>
                  <a:ext cx="38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2A74E465-0F86-41FD-8A93-9DA7098AFA99}"/>
                    </a:ext>
                  </a:extLst>
                </p14:cNvPr>
                <p14:cNvContentPartPr/>
                <p14:nvPr/>
              </p14:nvContentPartPr>
              <p14:xfrm>
                <a:off x="10151778" y="5593458"/>
                <a:ext cx="96840" cy="2196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2A74E465-0F86-41FD-8A93-9DA7098AFA9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142778" y="5584818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C9ECDA53-7C9A-4BE4-8CA5-9E4AAC39F178}"/>
                    </a:ext>
                  </a:extLst>
                </p14:cNvPr>
                <p14:cNvContentPartPr/>
                <p14:nvPr/>
              </p14:nvContentPartPr>
              <p14:xfrm>
                <a:off x="10236738" y="5517498"/>
                <a:ext cx="31320" cy="17604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C9ECDA53-7C9A-4BE4-8CA5-9E4AAC39F1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28098" y="5508498"/>
                  <a:ext cx="48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E23A7FB3-0B27-4F18-9E63-C3BA8C952666}"/>
                    </a:ext>
                  </a:extLst>
                </p14:cNvPr>
                <p14:cNvContentPartPr/>
                <p14:nvPr/>
              </p14:nvContentPartPr>
              <p14:xfrm>
                <a:off x="10152138" y="5489418"/>
                <a:ext cx="20160" cy="21528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E23A7FB3-0B27-4F18-9E63-C3BA8C95266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43498" y="5480778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19861AF9-7AB5-4A22-9213-42F1C3B75D0A}"/>
                    </a:ext>
                  </a:extLst>
                </p14:cNvPr>
                <p14:cNvContentPartPr/>
                <p14:nvPr/>
              </p14:nvContentPartPr>
              <p14:xfrm>
                <a:off x="10156458" y="5594178"/>
                <a:ext cx="75960" cy="2520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19861AF9-7AB5-4A22-9213-42F1C3B75D0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147458" y="5585538"/>
                  <a:ext cx="9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25766405-3BC7-4B6E-8CC4-1B0D02515145}"/>
                    </a:ext>
                  </a:extLst>
                </p14:cNvPr>
                <p14:cNvContentPartPr/>
                <p14:nvPr/>
              </p14:nvContentPartPr>
              <p14:xfrm>
                <a:off x="10326018" y="5527938"/>
                <a:ext cx="16920" cy="18504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25766405-3BC7-4B6E-8CC4-1B0D0251514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17378" y="5518938"/>
                  <a:ext cx="34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069805BC-D857-4EC4-B23B-8FD3566A0AD6}"/>
                    </a:ext>
                  </a:extLst>
                </p14:cNvPr>
                <p14:cNvContentPartPr/>
                <p14:nvPr/>
              </p14:nvContentPartPr>
              <p14:xfrm>
                <a:off x="10323498" y="5500578"/>
                <a:ext cx="100080" cy="12132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069805BC-D857-4EC4-B23B-8FD3566A0AD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314498" y="5491938"/>
                  <a:ext cx="117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5D1D292C-A4E7-49AE-BDD8-E5BBDA3223C2}"/>
                    </a:ext>
                  </a:extLst>
                </p14:cNvPr>
                <p14:cNvContentPartPr/>
                <p14:nvPr/>
              </p14:nvContentPartPr>
              <p14:xfrm>
                <a:off x="10329258" y="5526498"/>
                <a:ext cx="19440" cy="16056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5D1D292C-A4E7-49AE-BDD8-E5BBDA3223C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320258" y="5517498"/>
                  <a:ext cx="3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BC153918-C617-4015-A397-652B41E7ECE4}"/>
                    </a:ext>
                  </a:extLst>
                </p14:cNvPr>
                <p14:cNvContentPartPr/>
                <p14:nvPr/>
              </p14:nvContentPartPr>
              <p14:xfrm>
                <a:off x="10463898" y="5393298"/>
                <a:ext cx="151920" cy="38988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BC153918-C617-4015-A397-652B41E7ECE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454898" y="5384298"/>
                  <a:ext cx="1695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D16FB862-F115-4C2B-8D22-D53CD02DED05}"/>
                    </a:ext>
                  </a:extLst>
                </p14:cNvPr>
                <p14:cNvContentPartPr/>
                <p14:nvPr/>
              </p14:nvContentPartPr>
              <p14:xfrm>
                <a:off x="10636698" y="5535138"/>
                <a:ext cx="147960" cy="20412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D16FB862-F115-4C2B-8D22-D53CD02DED0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628058" y="5526138"/>
                  <a:ext cx="165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8FA205D0-6FFC-481C-BE52-833C2913C6AE}"/>
                    </a:ext>
                  </a:extLst>
                </p14:cNvPr>
                <p14:cNvContentPartPr/>
                <p14:nvPr/>
              </p14:nvContentPartPr>
              <p14:xfrm>
                <a:off x="10811298" y="5525418"/>
                <a:ext cx="117000" cy="21780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8FA205D0-6FFC-481C-BE52-833C2913C6A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802658" y="5516778"/>
                  <a:ext cx="13464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D44702E1-C2AE-4493-83AF-8D82BAE736CF}"/>
                  </a:ext>
                </a:extLst>
              </p14:cNvPr>
              <p14:cNvContentPartPr/>
              <p14:nvPr/>
            </p14:nvContentPartPr>
            <p14:xfrm>
              <a:off x="9434575" y="5979613"/>
              <a:ext cx="196560" cy="199440"/>
            </p14:xfrm>
          </p:contentPart>
        </mc:Choice>
        <mc:Fallback xmlns=""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D44702E1-C2AE-4493-83AF-8D82BAE736CF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9425935" y="5970613"/>
                <a:ext cx="2142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A01277CA-A4D4-4F44-B591-4681E0CEB700}"/>
                  </a:ext>
                </a:extLst>
              </p14:cNvPr>
              <p14:cNvContentPartPr/>
              <p14:nvPr/>
            </p14:nvContentPartPr>
            <p14:xfrm>
              <a:off x="9686215" y="6071773"/>
              <a:ext cx="151920" cy="116280"/>
            </p14:xfrm>
          </p:contentPart>
        </mc:Choice>
        <mc:Fallback xmlns=""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A01277CA-A4D4-4F44-B591-4681E0CEB700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9677575" y="6062773"/>
                <a:ext cx="169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85213F23-B12D-4183-889F-A42C49D05710}"/>
                  </a:ext>
                </a:extLst>
              </p14:cNvPr>
              <p14:cNvContentPartPr/>
              <p14:nvPr/>
            </p14:nvContentPartPr>
            <p14:xfrm>
              <a:off x="9858295" y="5987533"/>
              <a:ext cx="43920" cy="254160"/>
            </p14:xfrm>
          </p:contentPart>
        </mc:Choice>
        <mc:Fallback xmlns=""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85213F23-B12D-4183-889F-A42C49D0571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9849295" y="5978893"/>
                <a:ext cx="615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5E2B383F-02E6-4CBC-B3B9-D1D459C61C60}"/>
                  </a:ext>
                </a:extLst>
              </p14:cNvPr>
              <p14:cNvContentPartPr/>
              <p14:nvPr/>
            </p14:nvContentPartPr>
            <p14:xfrm>
              <a:off x="9773335" y="6092653"/>
              <a:ext cx="106200" cy="11160"/>
            </p14:xfrm>
          </p:contentPart>
        </mc:Choice>
        <mc:Fallback xmlns=""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5E2B383F-02E6-4CBC-B3B9-D1D459C61C60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9764695" y="6084013"/>
                <a:ext cx="123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127C6243-ECFF-409E-BD56-EE5DF10A0AAF}"/>
                  </a:ext>
                </a:extLst>
              </p14:cNvPr>
              <p14:cNvContentPartPr/>
              <p14:nvPr/>
            </p14:nvContentPartPr>
            <p14:xfrm>
              <a:off x="9922015" y="6126133"/>
              <a:ext cx="153720" cy="114120"/>
            </p14:xfrm>
          </p:contentPart>
        </mc:Choice>
        <mc:Fallback xmlns=""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127C6243-ECFF-409E-BD56-EE5DF10A0AAF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9913375" y="6117493"/>
                <a:ext cx="1713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6BC8072D-F843-4A6E-BD53-BBEBBF8485CE}"/>
                  </a:ext>
                </a:extLst>
              </p14:cNvPr>
              <p14:cNvContentPartPr/>
              <p14:nvPr/>
            </p14:nvContentPartPr>
            <p14:xfrm>
              <a:off x="10072855" y="6014173"/>
              <a:ext cx="113040" cy="234720"/>
            </p14:xfrm>
          </p:contentPart>
        </mc:Choice>
        <mc:Fallback xmlns=""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6BC8072D-F843-4A6E-BD53-BBEBBF8485CE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10064215" y="6005173"/>
                <a:ext cx="130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26237F83-FEEA-4583-919E-162DF45183BC}"/>
                  </a:ext>
                </a:extLst>
              </p14:cNvPr>
              <p14:cNvContentPartPr/>
              <p14:nvPr/>
            </p14:nvContentPartPr>
            <p14:xfrm>
              <a:off x="10198135" y="6130813"/>
              <a:ext cx="121320" cy="108720"/>
            </p14:xfrm>
          </p:contentPart>
        </mc:Choice>
        <mc:Fallback xmlns=""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26237F83-FEEA-4583-919E-162DF45183B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10189135" y="6121813"/>
                <a:ext cx="1389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3878B6D7-611A-4E38-9116-C585DAAECCBB}"/>
                  </a:ext>
                </a:extLst>
              </p14:cNvPr>
              <p14:cNvContentPartPr/>
              <p14:nvPr/>
            </p14:nvContentPartPr>
            <p14:xfrm>
              <a:off x="10313335" y="6118213"/>
              <a:ext cx="64440" cy="128160"/>
            </p14:xfrm>
          </p:contentPart>
        </mc:Choice>
        <mc:Fallback xmlns=""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3878B6D7-611A-4E38-9116-C585DAAECCBB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10304335" y="6109573"/>
                <a:ext cx="820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E9CC02F9-55CA-46CA-9A41-E000B817DD06}"/>
                  </a:ext>
                </a:extLst>
              </p14:cNvPr>
              <p14:cNvContentPartPr/>
              <p14:nvPr/>
            </p14:nvContentPartPr>
            <p14:xfrm>
              <a:off x="10395415" y="6136933"/>
              <a:ext cx="114120" cy="103680"/>
            </p14:xfrm>
          </p:contentPart>
        </mc:Choice>
        <mc:Fallback xmlns=""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E9CC02F9-55CA-46CA-9A41-E000B817DD06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10386775" y="6127933"/>
                <a:ext cx="131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E279E74C-338F-40E4-B947-72DEC711BA3F}"/>
                  </a:ext>
                </a:extLst>
              </p14:cNvPr>
              <p14:cNvContentPartPr/>
              <p14:nvPr/>
            </p14:nvContentPartPr>
            <p14:xfrm>
              <a:off x="10579735" y="6116413"/>
              <a:ext cx="27000" cy="32400"/>
            </p14:xfrm>
          </p:contentPart>
        </mc:Choice>
        <mc:Fallback xmlns=""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E279E74C-338F-40E4-B947-72DEC711BA3F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10571095" y="6107773"/>
                <a:ext cx="446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46BAFA7C-2D53-4566-9B70-B605EE8CAB81}"/>
                  </a:ext>
                </a:extLst>
              </p14:cNvPr>
              <p14:cNvContentPartPr/>
              <p14:nvPr/>
            </p14:nvContentPartPr>
            <p14:xfrm>
              <a:off x="10572175" y="6220453"/>
              <a:ext cx="46440" cy="23760"/>
            </p14:xfrm>
          </p:contentPart>
        </mc:Choice>
        <mc:Fallback xmlns=""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46BAFA7C-2D53-4566-9B70-B605EE8CAB8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10563535" y="6211813"/>
                <a:ext cx="64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2039290A-8AF3-43D8-98B8-DC69DFA9B783}"/>
                  </a:ext>
                </a:extLst>
              </p14:cNvPr>
              <p14:cNvContentPartPr/>
              <p14:nvPr/>
            </p14:nvContentPartPr>
            <p14:xfrm>
              <a:off x="10762255" y="6094093"/>
              <a:ext cx="18720" cy="168120"/>
            </p14:xfrm>
          </p:contentPart>
        </mc:Choice>
        <mc:Fallback xmlns=""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2039290A-8AF3-43D8-98B8-DC69DFA9B783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0753255" y="6085453"/>
                <a:ext cx="36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6DEE8665-BB0D-490B-B848-12386610C465}"/>
                  </a:ext>
                </a:extLst>
              </p14:cNvPr>
              <p14:cNvContentPartPr/>
              <p14:nvPr/>
            </p14:nvContentPartPr>
            <p14:xfrm>
              <a:off x="10758295" y="6061333"/>
              <a:ext cx="215640" cy="191520"/>
            </p14:xfrm>
          </p:contentPart>
        </mc:Choice>
        <mc:Fallback xmlns=""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6DEE8665-BB0D-490B-B848-12386610C465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0749295" y="6052333"/>
                <a:ext cx="233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45F83597-EBF6-4E2D-81C9-960A98922599}"/>
                  </a:ext>
                </a:extLst>
              </p14:cNvPr>
              <p14:cNvContentPartPr/>
              <p14:nvPr/>
            </p14:nvContentPartPr>
            <p14:xfrm>
              <a:off x="11018215" y="6167893"/>
              <a:ext cx="87120" cy="72000"/>
            </p14:xfrm>
          </p:contentPart>
        </mc:Choice>
        <mc:Fallback xmlns=""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45F83597-EBF6-4E2D-81C9-960A98922599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1009215" y="6158893"/>
                <a:ext cx="104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C5B9835C-1635-4E24-85DC-08B8C151EEDE}"/>
                  </a:ext>
                </a:extLst>
              </p14:cNvPr>
              <p14:cNvContentPartPr/>
              <p14:nvPr/>
            </p14:nvContentPartPr>
            <p14:xfrm>
              <a:off x="10992655" y="6138013"/>
              <a:ext cx="141840" cy="233640"/>
            </p14:xfrm>
          </p:contentPart>
        </mc:Choice>
        <mc:Fallback xmlns=""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C5B9835C-1635-4E24-85DC-08B8C151EEDE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10983655" y="6129013"/>
                <a:ext cx="1594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840F5CBF-E901-4E04-989B-B8EF86B96B11}"/>
                  </a:ext>
                </a:extLst>
              </p14:cNvPr>
              <p14:cNvContentPartPr/>
              <p14:nvPr/>
            </p14:nvContentPartPr>
            <p14:xfrm>
              <a:off x="11209735" y="6092653"/>
              <a:ext cx="109440" cy="201240"/>
            </p14:xfrm>
          </p:contentPart>
        </mc:Choice>
        <mc:Fallback xmlns=""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840F5CBF-E901-4E04-989B-B8EF86B96B11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1201095" y="6083653"/>
                <a:ext cx="127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D604DDD2-4AAF-4585-A166-22426D09BD7A}"/>
                  </a:ext>
                </a:extLst>
              </p14:cNvPr>
              <p14:cNvContentPartPr/>
              <p14:nvPr/>
            </p14:nvContentPartPr>
            <p14:xfrm>
              <a:off x="11076535" y="6219733"/>
              <a:ext cx="26280" cy="3240"/>
            </p14:xfrm>
          </p:contentPart>
        </mc:Choice>
        <mc:Fallback xmlns=""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D604DDD2-4AAF-4585-A166-22426D09BD7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1067895" y="6210733"/>
                <a:ext cx="439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F3834B3F-0E76-4A25-B48B-C21B1C6DFF58}"/>
              </a:ext>
            </a:extLst>
          </p:cNvPr>
          <p:cNvGrpSpPr/>
          <p:nvPr/>
        </p:nvGrpSpPr>
        <p:grpSpPr>
          <a:xfrm>
            <a:off x="11368135" y="6118933"/>
            <a:ext cx="308520" cy="195840"/>
            <a:chOff x="10770258" y="6022218"/>
            <a:chExt cx="3085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5231C2DC-FFBD-4105-85DE-DB1DB7FEE0BD}"/>
                    </a:ext>
                  </a:extLst>
                </p14:cNvPr>
                <p14:cNvContentPartPr/>
                <p14:nvPr/>
              </p14:nvContentPartPr>
              <p14:xfrm>
                <a:off x="10770258" y="6022578"/>
                <a:ext cx="146880" cy="15300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5231C2DC-FFBD-4105-85DE-DB1DB7FEE0B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761258" y="6013578"/>
                  <a:ext cx="164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C9BA606B-8D27-4FEC-B4A3-9B2FEF0652FF}"/>
                    </a:ext>
                  </a:extLst>
                </p14:cNvPr>
                <p14:cNvContentPartPr/>
                <p14:nvPr/>
              </p14:nvContentPartPr>
              <p14:xfrm>
                <a:off x="10815978" y="6103578"/>
                <a:ext cx="100800" cy="11448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C9BA606B-8D27-4FEC-B4A3-9B2FEF0652F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06978" y="6094578"/>
                  <a:ext cx="118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50C596FA-6E2D-477A-B2AD-23439F3E34D3}"/>
                    </a:ext>
                  </a:extLst>
                </p14:cNvPr>
                <p14:cNvContentPartPr/>
                <p14:nvPr/>
              </p14:nvContentPartPr>
              <p14:xfrm>
                <a:off x="10984458" y="6022218"/>
                <a:ext cx="94320" cy="17316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50C596FA-6E2D-477A-B2AD-23439F3E34D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975818" y="6013578"/>
                  <a:ext cx="111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70CF1334-E25E-42F7-9184-1272C892ECF2}"/>
                    </a:ext>
                  </a:extLst>
                </p14:cNvPr>
                <p14:cNvContentPartPr/>
                <p14:nvPr/>
              </p14:nvContentPartPr>
              <p14:xfrm>
                <a:off x="10975098" y="6027978"/>
                <a:ext cx="9000" cy="3456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70CF1334-E25E-42F7-9184-1272C892ECF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966458" y="6019338"/>
                  <a:ext cx="266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DD6FB1D3-EB57-4F56-B94F-E71AE2B61752}"/>
              </a:ext>
            </a:extLst>
          </p:cNvPr>
          <p:cNvGrpSpPr/>
          <p:nvPr/>
        </p:nvGrpSpPr>
        <p:grpSpPr>
          <a:xfrm>
            <a:off x="6534332" y="6296053"/>
            <a:ext cx="285120" cy="329760"/>
            <a:chOff x="5936455" y="6199338"/>
            <a:chExt cx="28512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03B8BAE3-DCA5-45C7-A94E-DD8B444797F5}"/>
                    </a:ext>
                  </a:extLst>
                </p14:cNvPr>
                <p14:cNvContentPartPr/>
                <p14:nvPr/>
              </p14:nvContentPartPr>
              <p14:xfrm>
                <a:off x="5936455" y="6325698"/>
                <a:ext cx="44640" cy="12204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03B8BAE3-DCA5-45C7-A94E-DD8B444797F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927815" y="6316698"/>
                  <a:ext cx="62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F0CCE5B3-619C-48A7-842E-C5C9426F53AA}"/>
                    </a:ext>
                  </a:extLst>
                </p14:cNvPr>
                <p14:cNvContentPartPr/>
                <p14:nvPr/>
              </p14:nvContentPartPr>
              <p14:xfrm>
                <a:off x="5938975" y="6261618"/>
                <a:ext cx="10080" cy="2016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F0CCE5B3-619C-48A7-842E-C5C9426F53A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929975" y="6252978"/>
                  <a:ext cx="27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9CA6A139-AF80-4DFA-B80E-AAD7903D0738}"/>
                    </a:ext>
                  </a:extLst>
                </p14:cNvPr>
                <p14:cNvContentPartPr/>
                <p14:nvPr/>
              </p14:nvContentPartPr>
              <p14:xfrm>
                <a:off x="6048415" y="6199338"/>
                <a:ext cx="9720" cy="23472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9CA6A139-AF80-4DFA-B80E-AAD7903D073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039775" y="6190338"/>
                  <a:ext cx="27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FBF54222-6A83-4875-8FC2-E09F70940D82}"/>
                    </a:ext>
                  </a:extLst>
                </p14:cNvPr>
                <p14:cNvContentPartPr/>
                <p14:nvPr/>
              </p14:nvContentPartPr>
              <p14:xfrm>
                <a:off x="6024295" y="6301578"/>
                <a:ext cx="82800" cy="2088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FBF54222-6A83-4875-8FC2-E09F70940D8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015295" y="6292938"/>
                  <a:ext cx="100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0E3C90CA-87A4-43DB-AFC5-1F086A441600}"/>
                    </a:ext>
                  </a:extLst>
                </p14:cNvPr>
                <p14:cNvContentPartPr/>
                <p14:nvPr/>
              </p14:nvContentPartPr>
              <p14:xfrm>
                <a:off x="6095575" y="6307338"/>
                <a:ext cx="126000" cy="22176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0E3C90CA-87A4-43DB-AFC5-1F086A44160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86935" y="6298698"/>
                  <a:ext cx="143640" cy="23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C1DA4B52-0505-4111-8679-3DD7999B7DE4}"/>
              </a:ext>
            </a:extLst>
          </p:cNvPr>
          <p:cNvSpPr/>
          <p:nvPr/>
        </p:nvSpPr>
        <p:spPr>
          <a:xfrm>
            <a:off x="9304892" y="5372100"/>
            <a:ext cx="2554200" cy="1096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57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E933027D-BC56-433D-9CC6-A4B8C097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53C810A5-8886-4F7C-8CFF-E53F72962793}"/>
              </a:ext>
            </a:extLst>
          </p:cNvPr>
          <p:cNvGrpSpPr/>
          <p:nvPr/>
        </p:nvGrpSpPr>
        <p:grpSpPr>
          <a:xfrm>
            <a:off x="4521295" y="120434"/>
            <a:ext cx="1278000" cy="324000"/>
            <a:chOff x="4521295" y="120434"/>
            <a:chExt cx="127800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C90B5D3B-217F-4B3A-AFBE-BBCB78150A94}"/>
                    </a:ext>
                  </a:extLst>
                </p14:cNvPr>
                <p14:cNvContentPartPr/>
                <p14:nvPr/>
              </p14:nvContentPartPr>
              <p14:xfrm>
                <a:off x="4521295" y="120434"/>
                <a:ext cx="127080" cy="30564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C90B5D3B-217F-4B3A-AFBE-BBCB78150A9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503655" y="102794"/>
                  <a:ext cx="162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905B894A-18CD-4693-80FF-65FF236918CF}"/>
                    </a:ext>
                  </a:extLst>
                </p14:cNvPr>
                <p14:cNvContentPartPr/>
                <p14:nvPr/>
              </p14:nvContentPartPr>
              <p14:xfrm>
                <a:off x="4754215" y="149594"/>
                <a:ext cx="100800" cy="11628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905B894A-18CD-4693-80FF-65FF236918C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4736215" y="131954"/>
                  <a:ext cx="136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6560BBBD-3DC9-40E0-9DAC-D08FC790653F}"/>
                    </a:ext>
                  </a:extLst>
                </p14:cNvPr>
                <p14:cNvContentPartPr/>
                <p14:nvPr/>
              </p14:nvContentPartPr>
              <p14:xfrm>
                <a:off x="4828375" y="127994"/>
                <a:ext cx="91440" cy="11088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6560BBBD-3DC9-40E0-9DAC-D08FC790653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810375" y="109994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700879D9-6DC9-4F1C-B548-8314B8959892}"/>
                    </a:ext>
                  </a:extLst>
                </p14:cNvPr>
                <p14:cNvContentPartPr/>
                <p14:nvPr/>
              </p14:nvContentPartPr>
              <p14:xfrm>
                <a:off x="4832335" y="260474"/>
                <a:ext cx="19440" cy="18396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700879D9-6DC9-4F1C-B548-8314B895989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814335" y="242474"/>
                  <a:ext cx="55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75782AF0-6857-491F-9EC2-74664BE7EC75}"/>
                    </a:ext>
                  </a:extLst>
                </p14:cNvPr>
                <p14:cNvContentPartPr/>
                <p14:nvPr/>
              </p14:nvContentPartPr>
              <p14:xfrm>
                <a:off x="4962655" y="151034"/>
                <a:ext cx="130320" cy="24516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75782AF0-6857-491F-9EC2-74664BE7EC7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945015" y="133034"/>
                  <a:ext cx="165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A10C52AC-203B-487B-96A2-9199B3E3EEC3}"/>
                    </a:ext>
                  </a:extLst>
                </p14:cNvPr>
                <p14:cNvContentPartPr/>
                <p14:nvPr/>
              </p14:nvContentPartPr>
              <p14:xfrm>
                <a:off x="5158855" y="137714"/>
                <a:ext cx="141480" cy="17280"/>
              </p14:xfrm>
            </p:contentPart>
          </mc:Choice>
          <mc:Fallback xmlns=""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A10C52AC-203B-487B-96A2-9199B3E3EEC3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140855" y="119714"/>
                  <a:ext cx="177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D9DE133A-2622-49FF-AE1E-05D232AF1489}"/>
                    </a:ext>
                  </a:extLst>
                </p14:cNvPr>
                <p14:cNvContentPartPr/>
                <p14:nvPr/>
              </p14:nvContentPartPr>
              <p14:xfrm>
                <a:off x="5229055" y="153914"/>
                <a:ext cx="25560" cy="26064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D9DE133A-2622-49FF-AE1E-05D232AF148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211055" y="136274"/>
                  <a:ext cx="61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4D52A7E5-AA19-4C32-B5E6-ABAAD628E1BC}"/>
                    </a:ext>
                  </a:extLst>
                </p14:cNvPr>
                <p14:cNvContentPartPr/>
                <p14:nvPr/>
              </p14:nvContentPartPr>
              <p14:xfrm>
                <a:off x="5342095" y="149594"/>
                <a:ext cx="21960" cy="24012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4D52A7E5-AA19-4C32-B5E6-ABAAD628E1B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324455" y="131954"/>
                  <a:ext cx="57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DDF58CA9-A8D6-4CDF-A038-1DA06CBA0760}"/>
                    </a:ext>
                  </a:extLst>
                </p14:cNvPr>
                <p14:cNvContentPartPr/>
                <p14:nvPr/>
              </p14:nvContentPartPr>
              <p14:xfrm>
                <a:off x="5368735" y="132314"/>
                <a:ext cx="129240" cy="2304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DDF58CA9-A8D6-4CDF-A038-1DA06CBA0760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351095" y="114314"/>
                  <a:ext cx="164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884CC881-D42C-41C6-8D6B-6D6B67727260}"/>
                    </a:ext>
                  </a:extLst>
                </p14:cNvPr>
                <p14:cNvContentPartPr/>
                <p14:nvPr/>
              </p14:nvContentPartPr>
              <p14:xfrm>
                <a:off x="5367655" y="263354"/>
                <a:ext cx="117000" cy="7920"/>
              </p14:xfrm>
            </p:contentPart>
          </mc:Choice>
          <mc:Fallback xmlns=""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884CC881-D42C-41C6-8D6B-6D6B6772726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350015" y="245354"/>
                  <a:ext cx="152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EBEE33D8-C632-4FB1-BE0C-1DF9807BF2F6}"/>
                    </a:ext>
                  </a:extLst>
                </p14:cNvPr>
                <p14:cNvContentPartPr/>
                <p14:nvPr/>
              </p14:nvContentPartPr>
              <p14:xfrm>
                <a:off x="5371975" y="368114"/>
                <a:ext cx="132840" cy="15120"/>
              </p14:xfrm>
            </p:contentPart>
          </mc:Choice>
          <mc:Fallback xmlns=""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EBEE33D8-C632-4FB1-BE0C-1DF9807BF2F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353975" y="350114"/>
                  <a:ext cx="168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C1264AC6-0D13-4BA1-BEA3-BD4D0E9FE3A4}"/>
                    </a:ext>
                  </a:extLst>
                </p14:cNvPr>
                <p14:cNvContentPartPr/>
                <p14:nvPr/>
              </p14:nvContentPartPr>
              <p14:xfrm>
                <a:off x="5584015" y="171914"/>
                <a:ext cx="10440" cy="207720"/>
              </p14:xfrm>
            </p:contentPart>
          </mc:Choice>
          <mc:Fallback xmlns=""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C1264AC6-0D13-4BA1-BEA3-BD4D0E9FE3A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566015" y="154274"/>
                  <a:ext cx="46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64677046-B4B1-4C0E-A367-A46BCC82C3F5}"/>
                    </a:ext>
                  </a:extLst>
                </p14:cNvPr>
                <p14:cNvContentPartPr/>
                <p14:nvPr/>
              </p14:nvContentPartPr>
              <p14:xfrm>
                <a:off x="5602375" y="176234"/>
                <a:ext cx="111600" cy="111600"/>
              </p14:xfrm>
            </p:contentPart>
          </mc:Choice>
          <mc:Fallback xmlns=""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64677046-B4B1-4C0E-A367-A46BCC82C3F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584375" y="158594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964DD534-166C-44AC-8157-1AFDB2432202}"/>
                    </a:ext>
                  </a:extLst>
                </p14:cNvPr>
                <p14:cNvContentPartPr/>
                <p14:nvPr/>
              </p14:nvContentPartPr>
              <p14:xfrm>
                <a:off x="5690575" y="161114"/>
                <a:ext cx="108720" cy="23868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964DD534-166C-44AC-8157-1AFDB24322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672935" y="143474"/>
                  <a:ext cx="1443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B0B0B1A0-5654-4F12-8E25-CA9E0E0231CB}"/>
              </a:ext>
            </a:extLst>
          </p:cNvPr>
          <p:cNvGrpSpPr/>
          <p:nvPr/>
        </p:nvGrpSpPr>
        <p:grpSpPr>
          <a:xfrm>
            <a:off x="6082975" y="126194"/>
            <a:ext cx="1189440" cy="285120"/>
            <a:chOff x="6082975" y="126194"/>
            <a:chExt cx="1189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CBF69F1C-9084-47A8-96C4-58DDDC5FD744}"/>
                    </a:ext>
                  </a:extLst>
                </p14:cNvPr>
                <p14:cNvContentPartPr/>
                <p14:nvPr/>
              </p14:nvContentPartPr>
              <p14:xfrm>
                <a:off x="6094135" y="198914"/>
                <a:ext cx="22680" cy="18792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CBF69F1C-9084-47A8-96C4-58DDDC5FD74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076135" y="181274"/>
                  <a:ext cx="58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F2EB51DD-17F3-42B1-A0EE-F390A10C9DC8}"/>
                    </a:ext>
                  </a:extLst>
                </p14:cNvPr>
                <p14:cNvContentPartPr/>
                <p14:nvPr/>
              </p14:nvContentPartPr>
              <p14:xfrm>
                <a:off x="6082975" y="161114"/>
                <a:ext cx="191880" cy="25020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F2EB51DD-17F3-42B1-A0EE-F390A10C9DC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064975" y="143474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188F8235-3CD6-437F-BF3A-398E998280D3}"/>
                    </a:ext>
                  </a:extLst>
                </p14:cNvPr>
                <p14:cNvContentPartPr/>
                <p14:nvPr/>
              </p14:nvContentPartPr>
              <p14:xfrm>
                <a:off x="6369895" y="178754"/>
                <a:ext cx="13680" cy="18144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188F8235-3CD6-437F-BF3A-398E998280D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351895" y="16075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AF102D2E-DD3C-426B-AF82-F004DD78FC43}"/>
                    </a:ext>
                  </a:extLst>
                </p14:cNvPr>
                <p14:cNvContentPartPr/>
                <p14:nvPr/>
              </p14:nvContentPartPr>
              <p14:xfrm>
                <a:off x="6376015" y="126194"/>
                <a:ext cx="123840" cy="92520"/>
              </p14:xfrm>
            </p:contentPart>
          </mc:Choice>
          <mc:Fallback xmlns=""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AF102D2E-DD3C-426B-AF82-F004DD78FC4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358015" y="108194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8DB1D3DB-75B8-465C-9D70-E929E1C4C2BF}"/>
                    </a:ext>
                  </a:extLst>
                </p14:cNvPr>
                <p14:cNvContentPartPr/>
                <p14:nvPr/>
              </p14:nvContentPartPr>
              <p14:xfrm>
                <a:off x="6390055" y="269114"/>
                <a:ext cx="97200" cy="1692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8DB1D3DB-75B8-465C-9D70-E929E1C4C2B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372415" y="251474"/>
                  <a:ext cx="132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D366D9D6-8E9A-4178-92A4-24C8817A33A9}"/>
                    </a:ext>
                  </a:extLst>
                </p14:cNvPr>
                <p14:cNvContentPartPr/>
                <p14:nvPr/>
              </p14:nvContentPartPr>
              <p14:xfrm>
                <a:off x="6365215" y="360554"/>
                <a:ext cx="117360" cy="2628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D366D9D6-8E9A-4178-92A4-24C8817A33A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347215" y="342554"/>
                  <a:ext cx="153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1181" name="Ink 1180">
                  <a:extLst>
                    <a:ext uri="{FF2B5EF4-FFF2-40B4-BE49-F238E27FC236}">
                      <a16:creationId xmlns:a16="http://schemas.microsoft.com/office/drawing/2014/main" id="{E53AF56B-D134-494B-A4F5-B6E660D62B31}"/>
                    </a:ext>
                  </a:extLst>
                </p14:cNvPr>
                <p14:cNvContentPartPr/>
                <p14:nvPr/>
              </p14:nvContentPartPr>
              <p14:xfrm>
                <a:off x="6542335" y="183434"/>
                <a:ext cx="150120" cy="211320"/>
              </p14:xfrm>
            </p:contentPart>
          </mc:Choice>
          <mc:Fallback xmlns="">
            <p:pic>
              <p:nvPicPr>
                <p:cNvPr id="1181" name="Ink 1180">
                  <a:extLst>
                    <a:ext uri="{FF2B5EF4-FFF2-40B4-BE49-F238E27FC236}">
                      <a16:creationId xmlns:a16="http://schemas.microsoft.com/office/drawing/2014/main" id="{E53AF56B-D134-494B-A4F5-B6E660D62B3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524695" y="165434"/>
                  <a:ext cx="185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D8E11450-FF8E-464F-A1C4-9F1766946C3C}"/>
                    </a:ext>
                  </a:extLst>
                </p14:cNvPr>
                <p14:cNvContentPartPr/>
                <p14:nvPr/>
              </p14:nvContentPartPr>
              <p14:xfrm>
                <a:off x="6795415" y="171194"/>
                <a:ext cx="11880" cy="223920"/>
              </p14:xfrm>
            </p:contentPart>
          </mc:Choice>
          <mc:Fallback xmlns=""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D8E11450-FF8E-464F-A1C4-9F1766946C3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777775" y="153554"/>
                  <a:ext cx="4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FB1959A9-366F-4679-AE46-BC04F84F18D8}"/>
                    </a:ext>
                  </a:extLst>
                </p14:cNvPr>
                <p14:cNvContentPartPr/>
                <p14:nvPr/>
              </p14:nvContentPartPr>
              <p14:xfrm>
                <a:off x="6885775" y="181274"/>
                <a:ext cx="141840" cy="210240"/>
              </p14:xfrm>
            </p:contentPart>
          </mc:Choice>
          <mc:Fallback xmlns=""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FB1959A9-366F-4679-AE46-BC04F84F18D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867775" y="163274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B64C1C26-B051-4C4C-8032-633C318B7752}"/>
                    </a:ext>
                  </a:extLst>
                </p14:cNvPr>
                <p14:cNvContentPartPr/>
                <p14:nvPr/>
              </p14:nvContentPartPr>
              <p14:xfrm>
                <a:off x="6972535" y="262994"/>
                <a:ext cx="100440" cy="19080"/>
              </p14:xfrm>
            </p:contentPart>
          </mc:Choice>
          <mc:Fallback xmlns=""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B64C1C26-B051-4C4C-8032-633C318B775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954535" y="245354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D8A6F6BD-D79D-460B-820E-4192F0A1E55F}"/>
                    </a:ext>
                  </a:extLst>
                </p14:cNvPr>
                <p14:cNvContentPartPr/>
                <p14:nvPr/>
              </p14:nvContentPartPr>
              <p14:xfrm>
                <a:off x="7020415" y="276674"/>
                <a:ext cx="20160" cy="128160"/>
              </p14:xfrm>
            </p:contentPart>
          </mc:Choice>
          <mc:Fallback xmlns=""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D8A6F6BD-D79D-460B-820E-4192F0A1E55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002775" y="259034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4182D4B7-3E12-497A-8E3D-1ADD8D08F3E2}"/>
                    </a:ext>
                  </a:extLst>
                </p14:cNvPr>
                <p14:cNvContentPartPr/>
                <p14:nvPr/>
              </p14:nvContentPartPr>
              <p14:xfrm>
                <a:off x="7125895" y="209714"/>
                <a:ext cx="16920" cy="181080"/>
              </p14:xfrm>
            </p:contentPart>
          </mc:Choice>
          <mc:Fallback xmlns=""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4182D4B7-3E12-497A-8E3D-1ADD8D08F3E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107895" y="191714"/>
                  <a:ext cx="52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FC12E3C8-01AE-46CB-BDDA-7FFF9C63293E}"/>
                    </a:ext>
                  </a:extLst>
                </p14:cNvPr>
                <p14:cNvContentPartPr/>
                <p14:nvPr/>
              </p14:nvContentPartPr>
              <p14:xfrm>
                <a:off x="7142455" y="217274"/>
                <a:ext cx="108360" cy="152280"/>
              </p14:xfrm>
            </p:contentPart>
          </mc:Choice>
          <mc:Fallback xmlns=""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FC12E3C8-01AE-46CB-BDDA-7FFF9C6329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124815" y="199634"/>
                  <a:ext cx="14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17B34024-8A42-4A77-90A9-8CA8A4F16E0C}"/>
                    </a:ext>
                  </a:extLst>
                </p14:cNvPr>
                <p14:cNvContentPartPr/>
                <p14:nvPr/>
              </p14:nvContentPartPr>
              <p14:xfrm>
                <a:off x="7256575" y="155354"/>
                <a:ext cx="15840" cy="21492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17B34024-8A42-4A77-90A9-8CA8A4F16E0C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238575" y="137714"/>
                  <a:ext cx="51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1190" name="Ink 1189">
                <a:extLst>
                  <a:ext uri="{FF2B5EF4-FFF2-40B4-BE49-F238E27FC236}">
                    <a16:creationId xmlns:a16="http://schemas.microsoft.com/office/drawing/2014/main" id="{2F806392-42EC-417A-A161-4871A4E964E6}"/>
                  </a:ext>
                </a:extLst>
              </p14:cNvPr>
              <p14:cNvContentPartPr/>
              <p14:nvPr/>
            </p14:nvContentPartPr>
            <p14:xfrm>
              <a:off x="4533175" y="551714"/>
              <a:ext cx="1363320" cy="16200"/>
            </p14:xfrm>
          </p:contentPart>
        </mc:Choice>
        <mc:Fallback xmlns="">
          <p:pic>
            <p:nvPicPr>
              <p:cNvPr id="1190" name="Ink 1189">
                <a:extLst>
                  <a:ext uri="{FF2B5EF4-FFF2-40B4-BE49-F238E27FC236}">
                    <a16:creationId xmlns:a16="http://schemas.microsoft.com/office/drawing/2014/main" id="{2F806392-42EC-417A-A161-4871A4E964E6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4515535" y="534074"/>
                <a:ext cx="1398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1191" name="Ink 1190">
                <a:extLst>
                  <a:ext uri="{FF2B5EF4-FFF2-40B4-BE49-F238E27FC236}">
                    <a16:creationId xmlns:a16="http://schemas.microsoft.com/office/drawing/2014/main" id="{655EFBC5-5130-4B01-B8AD-F00262778367}"/>
                  </a:ext>
                </a:extLst>
              </p14:cNvPr>
              <p14:cNvContentPartPr/>
              <p14:nvPr/>
            </p14:nvContentPartPr>
            <p14:xfrm>
              <a:off x="6118255" y="559994"/>
              <a:ext cx="1263960" cy="7560"/>
            </p14:xfrm>
          </p:contentPart>
        </mc:Choice>
        <mc:Fallback xmlns="">
          <p:pic>
            <p:nvPicPr>
              <p:cNvPr id="1191" name="Ink 1190">
                <a:extLst>
                  <a:ext uri="{FF2B5EF4-FFF2-40B4-BE49-F238E27FC236}">
                    <a16:creationId xmlns:a16="http://schemas.microsoft.com/office/drawing/2014/main" id="{655EFBC5-5130-4B01-B8AD-F00262778367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6100615" y="542354"/>
                <a:ext cx="1299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1195" name="Ink 1194">
                <a:extLst>
                  <a:ext uri="{FF2B5EF4-FFF2-40B4-BE49-F238E27FC236}">
                    <a16:creationId xmlns:a16="http://schemas.microsoft.com/office/drawing/2014/main" id="{EAFA007E-D00E-4638-AAC8-BBE0B1A81758}"/>
                  </a:ext>
                </a:extLst>
              </p14:cNvPr>
              <p14:cNvContentPartPr/>
              <p14:nvPr/>
            </p14:nvContentPartPr>
            <p14:xfrm>
              <a:off x="4079575" y="1292234"/>
              <a:ext cx="360" cy="360"/>
            </p14:xfrm>
          </p:contentPart>
        </mc:Choice>
        <mc:Fallback xmlns="">
          <p:pic>
            <p:nvPicPr>
              <p:cNvPr id="1195" name="Ink 1194">
                <a:extLst>
                  <a:ext uri="{FF2B5EF4-FFF2-40B4-BE49-F238E27FC236}">
                    <a16:creationId xmlns:a16="http://schemas.microsoft.com/office/drawing/2014/main" id="{EAFA007E-D00E-4638-AAC8-BBE0B1A81758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4070575" y="12832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EA35FAD3-7D84-4B3A-9001-EBBC1CCED6A3}"/>
              </a:ext>
            </a:extLst>
          </p:cNvPr>
          <p:cNvGrpSpPr/>
          <p:nvPr/>
        </p:nvGrpSpPr>
        <p:grpSpPr>
          <a:xfrm>
            <a:off x="2716615" y="843674"/>
            <a:ext cx="228600" cy="114480"/>
            <a:chOff x="2716615" y="843674"/>
            <a:chExt cx="2286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031B4E21-FBAF-46CF-AF35-E0F7CC8BFD5C}"/>
                    </a:ext>
                  </a:extLst>
                </p14:cNvPr>
                <p14:cNvContentPartPr/>
                <p14:nvPr/>
              </p14:nvContentPartPr>
              <p14:xfrm>
                <a:off x="2944855" y="957794"/>
                <a:ext cx="360" cy="36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031B4E21-FBAF-46CF-AF35-E0F7CC8BFD5C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936215" y="949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CA2E3A7F-CCAF-476A-9FFE-701E0BA75F9D}"/>
                    </a:ext>
                  </a:extLst>
                </p14:cNvPr>
                <p14:cNvContentPartPr/>
                <p14:nvPr/>
              </p14:nvContentPartPr>
              <p14:xfrm>
                <a:off x="2848375" y="843674"/>
                <a:ext cx="360" cy="36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CA2E3A7F-CCAF-476A-9FFE-701E0BA75F9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839375" y="83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3C4B8929-8C36-4A48-B86D-D02C14A59381}"/>
                    </a:ext>
                  </a:extLst>
                </p14:cNvPr>
                <p14:cNvContentPartPr/>
                <p14:nvPr/>
              </p14:nvContentPartPr>
              <p14:xfrm>
                <a:off x="2716615" y="870314"/>
                <a:ext cx="360" cy="36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3C4B8929-8C36-4A48-B86D-D02C14A59381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707975" y="861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1198" name="Ink 1197">
                <a:extLst>
                  <a:ext uri="{FF2B5EF4-FFF2-40B4-BE49-F238E27FC236}">
                    <a16:creationId xmlns:a16="http://schemas.microsoft.com/office/drawing/2014/main" id="{4C9B1BB1-283C-4EF2-99B3-C8F7F88E6663}"/>
                  </a:ext>
                </a:extLst>
              </p14:cNvPr>
              <p14:cNvContentPartPr/>
              <p14:nvPr/>
            </p14:nvContentPartPr>
            <p14:xfrm>
              <a:off x="12789055" y="2031314"/>
              <a:ext cx="6120" cy="16200"/>
            </p14:xfrm>
          </p:contentPart>
        </mc:Choice>
        <mc:Fallback xmlns="">
          <p:pic>
            <p:nvPicPr>
              <p:cNvPr id="1198" name="Ink 1197">
                <a:extLst>
                  <a:ext uri="{FF2B5EF4-FFF2-40B4-BE49-F238E27FC236}">
                    <a16:creationId xmlns:a16="http://schemas.microsoft.com/office/drawing/2014/main" id="{4C9B1BB1-283C-4EF2-99B3-C8F7F88E6663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12780055" y="2022674"/>
                <a:ext cx="237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" name="Group 440">
            <a:extLst>
              <a:ext uri="{FF2B5EF4-FFF2-40B4-BE49-F238E27FC236}">
                <a16:creationId xmlns:a16="http://schemas.microsoft.com/office/drawing/2014/main" id="{C0DE595F-9B9F-480D-BFC4-A444787A610C}"/>
              </a:ext>
            </a:extLst>
          </p:cNvPr>
          <p:cNvGrpSpPr/>
          <p:nvPr/>
        </p:nvGrpSpPr>
        <p:grpSpPr>
          <a:xfrm>
            <a:off x="4676815" y="1844474"/>
            <a:ext cx="1172160" cy="1139760"/>
            <a:chOff x="4676815" y="1844474"/>
            <a:chExt cx="1172160" cy="11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C50A7DB2-B4F7-4C68-B6E2-308578EDDB5C}"/>
                    </a:ext>
                  </a:extLst>
                </p14:cNvPr>
                <p14:cNvContentPartPr/>
                <p14:nvPr/>
              </p14:nvContentPartPr>
              <p14:xfrm>
                <a:off x="4775095" y="1958234"/>
                <a:ext cx="17280" cy="15588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C50A7DB2-B4F7-4C68-B6E2-308578EDDB5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766455" y="1949594"/>
                  <a:ext cx="34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D387F190-AB34-4E63-B147-749E11603156}"/>
                    </a:ext>
                  </a:extLst>
                </p14:cNvPr>
                <p14:cNvContentPartPr/>
                <p14:nvPr/>
              </p14:nvContentPartPr>
              <p14:xfrm>
                <a:off x="4774735" y="1917194"/>
                <a:ext cx="227880" cy="21528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D387F190-AB34-4E63-B147-749E1160315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4766095" y="1908554"/>
                  <a:ext cx="245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CE018035-77E8-4B1A-A89E-7F908FA5D242}"/>
                    </a:ext>
                  </a:extLst>
                </p14:cNvPr>
                <p14:cNvContentPartPr/>
                <p14:nvPr/>
              </p14:nvContentPartPr>
              <p14:xfrm>
                <a:off x="4771135" y="1922954"/>
                <a:ext cx="41040" cy="9864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CE018035-77E8-4B1A-A89E-7F908FA5D24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762495" y="1913954"/>
                  <a:ext cx="58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2BB5DEA5-0C62-4423-8062-9702CBB8A402}"/>
                    </a:ext>
                  </a:extLst>
                </p14:cNvPr>
                <p14:cNvContentPartPr/>
                <p14:nvPr/>
              </p14:nvContentPartPr>
              <p14:xfrm>
                <a:off x="5039335" y="2008274"/>
                <a:ext cx="132120" cy="123120"/>
              </p14:xfrm>
            </p:contentPart>
          </mc:Choice>
          <mc:Fallback xmlns=""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2BB5DEA5-0C62-4423-8062-9702CBB8A40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030335" y="1999274"/>
                  <a:ext cx="149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1EAB94F7-571E-4493-9634-B7FBE65E7C0E}"/>
                    </a:ext>
                  </a:extLst>
                </p14:cNvPr>
                <p14:cNvContentPartPr/>
                <p14:nvPr/>
              </p14:nvContentPartPr>
              <p14:xfrm>
                <a:off x="5165335" y="1994954"/>
                <a:ext cx="125640" cy="124920"/>
              </p14:xfrm>
            </p:contentPart>
          </mc:Choice>
          <mc:Fallback xmlns=""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1EAB94F7-571E-4493-9634-B7FBE65E7C0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156335" y="1985954"/>
                  <a:ext cx="143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7AC5229A-5D93-4F49-B350-5758666AE1EA}"/>
                    </a:ext>
                  </a:extLst>
                </p14:cNvPr>
                <p14:cNvContentPartPr/>
                <p14:nvPr/>
              </p14:nvContentPartPr>
              <p14:xfrm>
                <a:off x="5314015" y="1993154"/>
                <a:ext cx="163080" cy="135720"/>
              </p14:xfrm>
            </p:contentPart>
          </mc:Choice>
          <mc:Fallback xmlns=""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7AC5229A-5D93-4F49-B350-5758666AE1E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305375" y="1984514"/>
                  <a:ext cx="180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FBF624D7-6BA1-431E-8F2F-F958FC81DB35}"/>
                    </a:ext>
                  </a:extLst>
                </p14:cNvPr>
                <p14:cNvContentPartPr/>
                <p14:nvPr/>
              </p14:nvContentPartPr>
              <p14:xfrm>
                <a:off x="5426695" y="2019434"/>
                <a:ext cx="97560" cy="293400"/>
              </p14:xfrm>
            </p:contentPart>
          </mc:Choice>
          <mc:Fallback xmlns=""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FBF624D7-6BA1-431E-8F2F-F958FC81DB3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417695" y="2010794"/>
                  <a:ext cx="115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4AEB29B0-C392-439A-A8A8-E7606CA48BBF}"/>
                    </a:ext>
                  </a:extLst>
                </p14:cNvPr>
                <p14:cNvContentPartPr/>
                <p14:nvPr/>
              </p14:nvContentPartPr>
              <p14:xfrm>
                <a:off x="5535415" y="1996754"/>
                <a:ext cx="117720" cy="127080"/>
              </p14:xfrm>
            </p:contentPart>
          </mc:Choice>
          <mc:Fallback xmlns="">
            <p:pic>
              <p:nvPicPr>
                <p:cNvPr id="1207" name="Ink 1206">
                  <a:extLst>
                    <a:ext uri="{FF2B5EF4-FFF2-40B4-BE49-F238E27FC236}">
                      <a16:creationId xmlns:a16="http://schemas.microsoft.com/office/drawing/2014/main" id="{4AEB29B0-C392-439A-A8A8-E7606CA48BB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5526415" y="1987754"/>
                  <a:ext cx="135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727189C9-234E-48AD-AA67-61939E53357D}"/>
                    </a:ext>
                  </a:extLst>
                </p14:cNvPr>
                <p14:cNvContentPartPr/>
                <p14:nvPr/>
              </p14:nvContentPartPr>
              <p14:xfrm>
                <a:off x="4744135" y="2266754"/>
                <a:ext cx="227880" cy="188640"/>
              </p14:xfrm>
            </p:contentPart>
          </mc:Choice>
          <mc:Fallback xmlns=""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727189C9-234E-48AD-AA67-61939E53357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735135" y="2257754"/>
                  <a:ext cx="245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C9597FB7-7624-403E-B067-A77363DDCC61}"/>
                    </a:ext>
                  </a:extLst>
                </p14:cNvPr>
                <p14:cNvContentPartPr/>
                <p14:nvPr/>
              </p14:nvContentPartPr>
              <p14:xfrm>
                <a:off x="5001535" y="2377274"/>
                <a:ext cx="103320" cy="109080"/>
              </p14:xfrm>
            </p:contentPart>
          </mc:Choice>
          <mc:Fallback xmlns=""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C9597FB7-7624-403E-B067-A77363DDCC6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992895" y="2368274"/>
                  <a:ext cx="120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4B5E2D3F-A911-4CA0-85A9-CDE8F9D09EC1}"/>
                    </a:ext>
                  </a:extLst>
                </p14:cNvPr>
                <p14:cNvContentPartPr/>
                <p14:nvPr/>
              </p14:nvContentPartPr>
              <p14:xfrm>
                <a:off x="5183695" y="2231114"/>
                <a:ext cx="37080" cy="240480"/>
              </p14:xfrm>
            </p:contentPart>
          </mc:Choice>
          <mc:Fallback xmlns=""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4B5E2D3F-A911-4CA0-85A9-CDE8F9D09EC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174695" y="2222114"/>
                  <a:ext cx="54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1212" name="Ink 1211">
                  <a:extLst>
                    <a:ext uri="{FF2B5EF4-FFF2-40B4-BE49-F238E27FC236}">
                      <a16:creationId xmlns:a16="http://schemas.microsoft.com/office/drawing/2014/main" id="{57C62D1C-BF70-42AA-A109-275F33648B23}"/>
                    </a:ext>
                  </a:extLst>
                </p14:cNvPr>
                <p14:cNvContentPartPr/>
                <p14:nvPr/>
              </p14:nvContentPartPr>
              <p14:xfrm>
                <a:off x="5149855" y="2348474"/>
                <a:ext cx="127800" cy="34560"/>
              </p14:xfrm>
            </p:contentPart>
          </mc:Choice>
          <mc:Fallback xmlns="">
            <p:pic>
              <p:nvPicPr>
                <p:cNvPr id="1212" name="Ink 1211">
                  <a:extLst>
                    <a:ext uri="{FF2B5EF4-FFF2-40B4-BE49-F238E27FC236}">
                      <a16:creationId xmlns:a16="http://schemas.microsoft.com/office/drawing/2014/main" id="{57C62D1C-BF70-42AA-A109-275F33648B2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141215" y="2339834"/>
                  <a:ext cx="145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2B9AE2BF-E29C-40EC-A7E4-CA4CF21D747A}"/>
                    </a:ext>
                  </a:extLst>
                </p14:cNvPr>
                <p14:cNvContentPartPr/>
                <p14:nvPr/>
              </p14:nvContentPartPr>
              <p14:xfrm>
                <a:off x="5248855" y="2390954"/>
                <a:ext cx="132120" cy="102240"/>
              </p14:xfrm>
            </p:contentPart>
          </mc:Choice>
          <mc:Fallback xmlns=""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2B9AE2BF-E29C-40EC-A7E4-CA4CF21D747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240215" y="2382314"/>
                  <a:ext cx="149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E6D29979-9682-4F94-9C5C-C0C7925DE486}"/>
                    </a:ext>
                  </a:extLst>
                </p14:cNvPr>
                <p14:cNvContentPartPr/>
                <p14:nvPr/>
              </p14:nvContentPartPr>
              <p14:xfrm>
                <a:off x="5367295" y="2390594"/>
                <a:ext cx="95760" cy="122760"/>
              </p14:xfrm>
            </p:contentPart>
          </mc:Choice>
          <mc:Fallback xmlns=""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E6D29979-9682-4F94-9C5C-C0C7925DE48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358295" y="2381594"/>
                  <a:ext cx="113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47297E54-0466-4A08-A07C-840D895F2EFC}"/>
                    </a:ext>
                  </a:extLst>
                </p14:cNvPr>
                <p14:cNvContentPartPr/>
                <p14:nvPr/>
              </p14:nvContentPartPr>
              <p14:xfrm>
                <a:off x="5505535" y="2306354"/>
                <a:ext cx="93600" cy="2026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47297E54-0466-4A08-A07C-840D895F2EF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496895" y="2297714"/>
                  <a:ext cx="111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A68E58F-739B-4BC4-B8F5-18B25512D314}"/>
                    </a:ext>
                  </a:extLst>
                </p14:cNvPr>
                <p14:cNvContentPartPr/>
                <p14:nvPr/>
              </p14:nvContentPartPr>
              <p14:xfrm>
                <a:off x="5486455" y="2388074"/>
                <a:ext cx="100440" cy="46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A68E58F-739B-4BC4-B8F5-18B25512D3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477455" y="2379434"/>
                  <a:ext cx="118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470A1D2-8E44-487B-BEB9-7632D85C7CD1}"/>
                    </a:ext>
                  </a:extLst>
                </p14:cNvPr>
                <p14:cNvContentPartPr/>
                <p14:nvPr/>
              </p14:nvContentPartPr>
              <p14:xfrm>
                <a:off x="5144455" y="2356754"/>
                <a:ext cx="68400" cy="72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470A1D2-8E44-487B-BEB9-7632D85C7CD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135815" y="2347754"/>
                  <a:ext cx="86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116B7CB-5AD0-45ED-BD55-E8CE3A44E7FB}"/>
                    </a:ext>
                  </a:extLst>
                </p14:cNvPr>
                <p14:cNvContentPartPr/>
                <p14:nvPr/>
              </p14:nvContentPartPr>
              <p14:xfrm>
                <a:off x="4781935" y="2640074"/>
                <a:ext cx="145440" cy="1256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116B7CB-5AD0-45ED-BD55-E8CE3A44E7FB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773295" y="2631074"/>
                  <a:ext cx="163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CDFDC98-F29B-4C88-8ADA-A71FDDCB302D}"/>
                    </a:ext>
                  </a:extLst>
                </p14:cNvPr>
                <p14:cNvContentPartPr/>
                <p14:nvPr/>
              </p14:nvContentPartPr>
              <p14:xfrm>
                <a:off x="4939615" y="2671394"/>
                <a:ext cx="114480" cy="1130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CDFDC98-F29B-4C88-8ADA-A71FDDCB302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930975" y="2662754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88DDDEC-AD55-4190-9CDB-9FDA735601C5}"/>
                    </a:ext>
                  </a:extLst>
                </p14:cNvPr>
                <p14:cNvContentPartPr/>
                <p14:nvPr/>
              </p14:nvContentPartPr>
              <p14:xfrm>
                <a:off x="5147335" y="2579954"/>
                <a:ext cx="11160" cy="179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88DDDEC-AD55-4190-9CDB-9FDA735601C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138695" y="2571314"/>
                  <a:ext cx="2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06A111E-D35D-499C-8065-8AFF507FBF6B}"/>
                    </a:ext>
                  </a:extLst>
                </p14:cNvPr>
                <p14:cNvContentPartPr/>
                <p14:nvPr/>
              </p14:nvContentPartPr>
              <p14:xfrm>
                <a:off x="5069575" y="2677154"/>
                <a:ext cx="88560" cy="838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06A111E-D35D-499C-8065-8AFF507FBF6B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060575" y="2668154"/>
                  <a:ext cx="106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74F47A9-E1E6-43EC-9F36-E4E47EA75797}"/>
                    </a:ext>
                  </a:extLst>
                </p14:cNvPr>
                <p14:cNvContentPartPr/>
                <p14:nvPr/>
              </p14:nvContentPartPr>
              <p14:xfrm>
                <a:off x="5319055" y="2623874"/>
                <a:ext cx="8640" cy="1609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74F47A9-E1E6-43EC-9F36-E4E47EA7579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310055" y="2614874"/>
                  <a:ext cx="26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3CD8AFB-CCB1-4467-95E2-6ABBFB30FB03}"/>
                    </a:ext>
                  </a:extLst>
                </p14:cNvPr>
                <p14:cNvContentPartPr/>
                <p14:nvPr/>
              </p14:nvContentPartPr>
              <p14:xfrm>
                <a:off x="5317975" y="2591834"/>
                <a:ext cx="79200" cy="1101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3CD8AFB-CCB1-4467-95E2-6ABBFB30FB0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309335" y="2582834"/>
                  <a:ext cx="96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441AC95-1250-4CE4-B7CF-E2482BA0A242}"/>
                    </a:ext>
                  </a:extLst>
                </p14:cNvPr>
                <p14:cNvContentPartPr/>
                <p14:nvPr/>
              </p14:nvContentPartPr>
              <p14:xfrm>
                <a:off x="5370535" y="2698034"/>
                <a:ext cx="129240" cy="1076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441AC95-1250-4CE4-B7CF-E2482BA0A24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361535" y="2689394"/>
                  <a:ext cx="146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A1AC39E-9C38-4795-9D1F-F6FFDE0D6A18}"/>
                    </a:ext>
                  </a:extLst>
                </p14:cNvPr>
                <p14:cNvContentPartPr/>
                <p14:nvPr/>
              </p14:nvContentPartPr>
              <p14:xfrm>
                <a:off x="5468095" y="2731514"/>
                <a:ext cx="108000" cy="2527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A1AC39E-9C38-4795-9D1F-F6FFDE0D6A1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5459095" y="2722514"/>
                  <a:ext cx="125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FAED619-A4CF-4C27-A837-91DF213F066D}"/>
                    </a:ext>
                  </a:extLst>
                </p14:cNvPr>
                <p14:cNvContentPartPr/>
                <p14:nvPr/>
              </p14:nvContentPartPr>
              <p14:xfrm>
                <a:off x="5591575" y="2718194"/>
                <a:ext cx="95760" cy="1008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FAED619-A4CF-4C27-A837-91DF213F066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582575" y="2709194"/>
                  <a:ext cx="113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72F78519-15E6-44B3-B106-54808204ED83}"/>
                    </a:ext>
                  </a:extLst>
                </p14:cNvPr>
                <p14:cNvContentPartPr/>
                <p14:nvPr/>
              </p14:nvContentPartPr>
              <p14:xfrm>
                <a:off x="5696335" y="2705234"/>
                <a:ext cx="78840" cy="1267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72F78519-15E6-44B3-B106-54808204ED8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687335" y="2696234"/>
                  <a:ext cx="96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1B0B5EE-B1B6-4D05-BD33-5EF49DDB087F}"/>
                    </a:ext>
                  </a:extLst>
                </p14:cNvPr>
                <p14:cNvContentPartPr/>
                <p14:nvPr/>
              </p14:nvContentPartPr>
              <p14:xfrm>
                <a:off x="4676815" y="1849874"/>
                <a:ext cx="64440" cy="10216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1B0B5EE-B1B6-4D05-BD33-5EF49DDB087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668175" y="1840874"/>
                  <a:ext cx="82080" cy="10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3302EBD-A23E-4992-9ADC-A26AC9C2BFF3}"/>
                    </a:ext>
                  </a:extLst>
                </p14:cNvPr>
                <p14:cNvContentPartPr/>
                <p14:nvPr/>
              </p14:nvContentPartPr>
              <p14:xfrm>
                <a:off x="4679335" y="1844474"/>
                <a:ext cx="1070280" cy="309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3302EBD-A23E-4992-9ADC-A26AC9C2BFF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670695" y="1835834"/>
                  <a:ext cx="1087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44562A9-7978-4673-9A31-01789F182054}"/>
                    </a:ext>
                  </a:extLst>
                </p14:cNvPr>
                <p14:cNvContentPartPr/>
                <p14:nvPr/>
              </p14:nvContentPartPr>
              <p14:xfrm>
                <a:off x="4718215" y="2857514"/>
                <a:ext cx="685080" cy="255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44562A9-7978-4673-9A31-01789F18205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709575" y="2848874"/>
                  <a:ext cx="702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295E8C8-64F1-4238-A9B1-0292967CDD99}"/>
                    </a:ext>
                  </a:extLst>
                </p14:cNvPr>
                <p14:cNvContentPartPr/>
                <p14:nvPr/>
              </p14:nvContentPartPr>
              <p14:xfrm>
                <a:off x="5580775" y="2858234"/>
                <a:ext cx="262080" cy="234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295E8C8-64F1-4238-A9B1-0292967CDD99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5571775" y="2849594"/>
                  <a:ext cx="279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6F90270-EB4A-42B3-8670-0FDCDB3A8510}"/>
                    </a:ext>
                  </a:extLst>
                </p14:cNvPr>
                <p14:cNvContentPartPr/>
                <p14:nvPr/>
              </p14:nvContentPartPr>
              <p14:xfrm>
                <a:off x="5761855" y="1858874"/>
                <a:ext cx="87120" cy="9975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6F90270-EB4A-42B3-8670-0FDCDB3A851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5752855" y="1849874"/>
                  <a:ext cx="104760" cy="10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7854477C-497C-44EA-8956-DDD971BABB6F}"/>
                  </a:ext>
                </a:extLst>
              </p14:cNvPr>
              <p14:cNvContentPartPr/>
              <p14:nvPr/>
            </p14:nvContentPartPr>
            <p14:xfrm>
              <a:off x="5757535" y="1861034"/>
              <a:ext cx="9360" cy="183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7854477C-497C-44EA-8956-DDD971BABB6F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5748895" y="1852034"/>
                <a:ext cx="27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5391CA1C-5FFA-4D0A-BE70-AD13E1293C9E}"/>
                  </a:ext>
                </a:extLst>
              </p14:cNvPr>
              <p14:cNvContentPartPr/>
              <p14:nvPr/>
            </p14:nvContentPartPr>
            <p14:xfrm>
              <a:off x="5807575" y="1818194"/>
              <a:ext cx="279360" cy="20844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5391CA1C-5FFA-4D0A-BE70-AD13E1293C9E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5798575" y="1809554"/>
                <a:ext cx="297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280351B1-54ED-4960-8162-B1CD8505B0A3}"/>
                  </a:ext>
                </a:extLst>
              </p14:cNvPr>
              <p14:cNvContentPartPr/>
              <p14:nvPr/>
            </p14:nvContentPartPr>
            <p14:xfrm>
              <a:off x="7189255" y="1809914"/>
              <a:ext cx="536760" cy="15840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280351B1-54ED-4960-8162-B1CD8505B0A3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7180255" y="1801274"/>
                <a:ext cx="5544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5BFD16A1-7AD6-45E7-83B7-DF7875810939}"/>
                  </a:ext>
                </a:extLst>
              </p14:cNvPr>
              <p14:cNvContentPartPr/>
              <p14:nvPr/>
            </p14:nvContentPartPr>
            <p14:xfrm>
              <a:off x="4099375" y="6217394"/>
              <a:ext cx="209880" cy="1936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5BFD16A1-7AD6-45E7-83B7-DF7875810939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4090375" y="6208754"/>
                <a:ext cx="22752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29406EA5-6AAE-46E2-9A52-3AC9E435A866}"/>
              </a:ext>
            </a:extLst>
          </p:cNvPr>
          <p:cNvGrpSpPr/>
          <p:nvPr/>
        </p:nvGrpSpPr>
        <p:grpSpPr>
          <a:xfrm>
            <a:off x="4330135" y="6208754"/>
            <a:ext cx="698760" cy="319680"/>
            <a:chOff x="4330135" y="6208754"/>
            <a:chExt cx="69876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13875374-ABFB-4DB8-A5A2-68EF722E444B}"/>
                    </a:ext>
                  </a:extLst>
                </p14:cNvPr>
                <p14:cNvContentPartPr/>
                <p14:nvPr/>
              </p14:nvContentPartPr>
              <p14:xfrm>
                <a:off x="4330135" y="6234674"/>
                <a:ext cx="109080" cy="208080"/>
              </p14:xfrm>
            </p:contentPart>
          </mc:Choice>
          <mc:Fallback xmlns=""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13875374-ABFB-4DB8-A5A2-68EF722E444B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321135" y="6226034"/>
                  <a:ext cx="126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8C15A204-FDBC-457D-88A7-A5DF2EFE793C}"/>
                    </a:ext>
                  </a:extLst>
                </p14:cNvPr>
                <p14:cNvContentPartPr/>
                <p14:nvPr/>
              </p14:nvContentPartPr>
              <p14:xfrm>
                <a:off x="4505095" y="6248714"/>
                <a:ext cx="77040" cy="146880"/>
              </p14:xfrm>
            </p:contentPart>
          </mc:Choice>
          <mc:Fallback xmlns=""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8C15A204-FDBC-457D-88A7-A5DF2EFE793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496095" y="6239714"/>
                  <a:ext cx="94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9503C2FC-A7BE-4C09-B6CA-188F9A94C4C8}"/>
                    </a:ext>
                  </a:extLst>
                </p14:cNvPr>
                <p14:cNvContentPartPr/>
                <p14:nvPr/>
              </p14:nvContentPartPr>
              <p14:xfrm>
                <a:off x="4660255" y="6264554"/>
                <a:ext cx="19440" cy="160200"/>
              </p14:xfrm>
            </p:contentPart>
          </mc:Choice>
          <mc:Fallback xmlns=""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9503C2FC-A7BE-4C09-B6CA-188F9A94C4C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651255" y="6255914"/>
                  <a:ext cx="37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2843FCA8-0609-46AD-BE6F-EC075B4049AA}"/>
                    </a:ext>
                  </a:extLst>
                </p14:cNvPr>
                <p14:cNvContentPartPr/>
                <p14:nvPr/>
              </p14:nvContentPartPr>
              <p14:xfrm>
                <a:off x="4680055" y="6270314"/>
                <a:ext cx="101160" cy="129600"/>
              </p14:xfrm>
            </p:contentPart>
          </mc:Choice>
          <mc:Fallback xmlns=""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2843FCA8-0609-46AD-BE6F-EC075B4049AA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671415" y="6261674"/>
                  <a:ext cx="118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1221" name="Ink 1220">
                  <a:extLst>
                    <a:ext uri="{FF2B5EF4-FFF2-40B4-BE49-F238E27FC236}">
                      <a16:creationId xmlns:a16="http://schemas.microsoft.com/office/drawing/2014/main" id="{7ECD17D3-14B5-4A72-AFE2-D7F369CAD677}"/>
                    </a:ext>
                  </a:extLst>
                </p14:cNvPr>
                <p14:cNvContentPartPr/>
                <p14:nvPr/>
              </p14:nvContentPartPr>
              <p14:xfrm>
                <a:off x="4772215" y="6208754"/>
                <a:ext cx="34200" cy="197640"/>
              </p14:xfrm>
            </p:contentPart>
          </mc:Choice>
          <mc:Fallback xmlns="">
            <p:pic>
              <p:nvPicPr>
                <p:cNvPr id="1221" name="Ink 1220">
                  <a:extLst>
                    <a:ext uri="{FF2B5EF4-FFF2-40B4-BE49-F238E27FC236}">
                      <a16:creationId xmlns:a16="http://schemas.microsoft.com/office/drawing/2014/main" id="{7ECD17D3-14B5-4A72-AFE2-D7F369CAD677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763575" y="6199754"/>
                  <a:ext cx="51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4B1326FD-E9F6-479A-826E-48822EC3BAEC}"/>
                    </a:ext>
                  </a:extLst>
                </p14:cNvPr>
                <p14:cNvContentPartPr/>
                <p14:nvPr/>
              </p14:nvContentPartPr>
              <p14:xfrm>
                <a:off x="4917655" y="6230714"/>
                <a:ext cx="111240" cy="199800"/>
              </p14:xfrm>
            </p:contentPart>
          </mc:Choice>
          <mc:Fallback xmlns=""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4B1326FD-E9F6-479A-826E-48822EC3BAEC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909015" y="6222074"/>
                  <a:ext cx="128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0DCFEE6A-8490-4FB8-A4C1-88859C8B02B8}"/>
                    </a:ext>
                  </a:extLst>
                </p14:cNvPr>
                <p14:cNvContentPartPr/>
                <p14:nvPr/>
              </p14:nvContentPartPr>
              <p14:xfrm>
                <a:off x="4954735" y="6494954"/>
                <a:ext cx="27720" cy="33480"/>
              </p14:xfrm>
            </p:contentPart>
          </mc:Choice>
          <mc:Fallback xmlns="">
            <p:pic>
              <p:nvPicPr>
                <p:cNvPr id="1223" name="Ink 1222">
                  <a:extLst>
                    <a:ext uri="{FF2B5EF4-FFF2-40B4-BE49-F238E27FC236}">
                      <a16:creationId xmlns:a16="http://schemas.microsoft.com/office/drawing/2014/main" id="{0DCFEE6A-8490-4FB8-A4C1-88859C8B02B8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945735" y="6485954"/>
                  <a:ext cx="453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B26D2C0E-3010-4BB6-B10A-8FC78A3A15AA}"/>
              </a:ext>
            </a:extLst>
          </p:cNvPr>
          <p:cNvGrpSpPr/>
          <p:nvPr/>
        </p:nvGrpSpPr>
        <p:grpSpPr>
          <a:xfrm>
            <a:off x="6934015" y="6324314"/>
            <a:ext cx="79920" cy="268560"/>
            <a:chOff x="6934015" y="6324314"/>
            <a:chExt cx="799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505BDA07-F04E-4810-98F1-0B5DCE1657BC}"/>
                    </a:ext>
                  </a:extLst>
                </p14:cNvPr>
                <p14:cNvContentPartPr/>
                <p14:nvPr/>
              </p14:nvContentPartPr>
              <p14:xfrm>
                <a:off x="6934015" y="6324314"/>
                <a:ext cx="79920" cy="179640"/>
              </p14:xfrm>
            </p:contentPart>
          </mc:Choice>
          <mc:Fallback xmlns=""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505BDA07-F04E-4810-98F1-0B5DCE1657BC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925375" y="6315674"/>
                  <a:ext cx="97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091FF9B9-5BD4-484C-9B0E-3B3DEB72715D}"/>
                    </a:ext>
                  </a:extLst>
                </p14:cNvPr>
                <p14:cNvContentPartPr/>
                <p14:nvPr/>
              </p14:nvContentPartPr>
              <p14:xfrm>
                <a:off x="6968575" y="6568754"/>
                <a:ext cx="14040" cy="24120"/>
              </p14:xfrm>
            </p:contentPart>
          </mc:Choice>
          <mc:Fallback xmlns=""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091FF9B9-5BD4-484C-9B0E-3B3DEB72715D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959935" y="6560114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58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C6579C62-5D3B-45A9-8E55-E7627D7D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DDF8E7E-02CB-478A-817C-97A6238186CF}"/>
              </a:ext>
            </a:extLst>
          </p:cNvPr>
          <p:cNvGrpSpPr/>
          <p:nvPr/>
        </p:nvGrpSpPr>
        <p:grpSpPr>
          <a:xfrm>
            <a:off x="6082975" y="126194"/>
            <a:ext cx="1189440" cy="285120"/>
            <a:chOff x="6082975" y="126194"/>
            <a:chExt cx="1189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B5360C-D2D8-484A-8DC4-B0EB145C5D05}"/>
                    </a:ext>
                  </a:extLst>
                </p14:cNvPr>
                <p14:cNvContentPartPr/>
                <p14:nvPr/>
              </p14:nvContentPartPr>
              <p14:xfrm>
                <a:off x="6094135" y="198914"/>
                <a:ext cx="22680" cy="18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B5360C-D2D8-484A-8DC4-B0EB145C5D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6135" y="181274"/>
                  <a:ext cx="58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8DDD6A-0A41-48EE-9876-ACFB24C45B6A}"/>
                    </a:ext>
                  </a:extLst>
                </p14:cNvPr>
                <p14:cNvContentPartPr/>
                <p14:nvPr/>
              </p14:nvContentPartPr>
              <p14:xfrm>
                <a:off x="6082975" y="161114"/>
                <a:ext cx="191880" cy="250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8DDD6A-0A41-48EE-9876-ACFB24C45B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64975" y="143474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4790FF-F46C-4DCC-A69A-BFAE6575AA48}"/>
                    </a:ext>
                  </a:extLst>
                </p14:cNvPr>
                <p14:cNvContentPartPr/>
                <p14:nvPr/>
              </p14:nvContentPartPr>
              <p14:xfrm>
                <a:off x="6369895" y="178754"/>
                <a:ext cx="13680" cy="18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4790FF-F46C-4DCC-A69A-BFAE6575AA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1895" y="16075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1F60-61CE-47AE-935F-E5D603030DE2}"/>
                    </a:ext>
                  </a:extLst>
                </p14:cNvPr>
                <p14:cNvContentPartPr/>
                <p14:nvPr/>
              </p14:nvContentPartPr>
              <p14:xfrm>
                <a:off x="6376015" y="126194"/>
                <a:ext cx="123840" cy="9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1F60-61CE-47AE-935F-E5D603030D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8015" y="108194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CEE50B-A5E9-455F-82E8-5D93265CEAE5}"/>
                    </a:ext>
                  </a:extLst>
                </p14:cNvPr>
                <p14:cNvContentPartPr/>
                <p14:nvPr/>
              </p14:nvContentPartPr>
              <p14:xfrm>
                <a:off x="6390055" y="269114"/>
                <a:ext cx="97200" cy="1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CEE50B-A5E9-455F-82E8-5D93265CEA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72415" y="251474"/>
                  <a:ext cx="132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59945C-ABE2-4043-8C15-9122E77C352B}"/>
                    </a:ext>
                  </a:extLst>
                </p14:cNvPr>
                <p14:cNvContentPartPr/>
                <p14:nvPr/>
              </p14:nvContentPartPr>
              <p14:xfrm>
                <a:off x="6365215" y="360554"/>
                <a:ext cx="1173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59945C-ABE2-4043-8C15-9122E77C35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7215" y="342554"/>
                  <a:ext cx="153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F1344B-ABEF-4F69-8069-7E74E611D3E3}"/>
                    </a:ext>
                  </a:extLst>
                </p14:cNvPr>
                <p14:cNvContentPartPr/>
                <p14:nvPr/>
              </p14:nvContentPartPr>
              <p14:xfrm>
                <a:off x="6542335" y="183434"/>
                <a:ext cx="150120" cy="211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F1344B-ABEF-4F69-8069-7E74E611D3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24695" y="165434"/>
                  <a:ext cx="185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991D2A-0CF9-4F3B-A7E5-4429A72BFC13}"/>
                    </a:ext>
                  </a:extLst>
                </p14:cNvPr>
                <p14:cNvContentPartPr/>
                <p14:nvPr/>
              </p14:nvContentPartPr>
              <p14:xfrm>
                <a:off x="6795415" y="171194"/>
                <a:ext cx="11880" cy="223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991D2A-0CF9-4F3B-A7E5-4429A72BFC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77775" y="153554"/>
                  <a:ext cx="4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AB1AD2-39DF-42B5-8838-8555A75C0F79}"/>
                    </a:ext>
                  </a:extLst>
                </p14:cNvPr>
                <p14:cNvContentPartPr/>
                <p14:nvPr/>
              </p14:nvContentPartPr>
              <p14:xfrm>
                <a:off x="6885775" y="181274"/>
                <a:ext cx="141840" cy="21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AB1AD2-39DF-42B5-8838-8555A75C0F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67775" y="163274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FBCD93-BA40-40D5-B184-8D7BD7560ACE}"/>
                    </a:ext>
                  </a:extLst>
                </p14:cNvPr>
                <p14:cNvContentPartPr/>
                <p14:nvPr/>
              </p14:nvContentPartPr>
              <p14:xfrm>
                <a:off x="6972535" y="262994"/>
                <a:ext cx="100440" cy="1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FBCD93-BA40-40D5-B184-8D7BD7560A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54535" y="245354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4869BB-54F5-46C6-B7F9-F36B9864B536}"/>
                    </a:ext>
                  </a:extLst>
                </p14:cNvPr>
                <p14:cNvContentPartPr/>
                <p14:nvPr/>
              </p14:nvContentPartPr>
              <p14:xfrm>
                <a:off x="7020415" y="276674"/>
                <a:ext cx="20160" cy="12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4869BB-54F5-46C6-B7F9-F36B9864B5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02775" y="259034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28D5A5-7280-4D39-BB48-11A1AE7EC1DB}"/>
                    </a:ext>
                  </a:extLst>
                </p14:cNvPr>
                <p14:cNvContentPartPr/>
                <p14:nvPr/>
              </p14:nvContentPartPr>
              <p14:xfrm>
                <a:off x="7125895" y="209714"/>
                <a:ext cx="16920" cy="18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28D5A5-7280-4D39-BB48-11A1AE7EC1D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7895" y="191714"/>
                  <a:ext cx="52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0D3A67-7379-436B-BDA1-0AAFBAF6457E}"/>
                    </a:ext>
                  </a:extLst>
                </p14:cNvPr>
                <p14:cNvContentPartPr/>
                <p14:nvPr/>
              </p14:nvContentPartPr>
              <p14:xfrm>
                <a:off x="7142455" y="217274"/>
                <a:ext cx="10836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0D3A67-7379-436B-BDA1-0AAFBAF645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24815" y="199634"/>
                  <a:ext cx="14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BB8814-565F-4D63-A6B3-B39C891A75AF}"/>
                    </a:ext>
                  </a:extLst>
                </p14:cNvPr>
                <p14:cNvContentPartPr/>
                <p14:nvPr/>
              </p14:nvContentPartPr>
              <p14:xfrm>
                <a:off x="7256575" y="155354"/>
                <a:ext cx="15840" cy="21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BB8814-565F-4D63-A6B3-B39C891A75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38575" y="137714"/>
                  <a:ext cx="51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A07C0A9-9444-4050-B57C-72A3BF41EDEB}"/>
                  </a:ext>
                </a:extLst>
              </p14:cNvPr>
              <p14:cNvContentPartPr/>
              <p14:nvPr/>
            </p14:nvContentPartPr>
            <p14:xfrm>
              <a:off x="4533175" y="551714"/>
              <a:ext cx="1363320" cy="1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A07C0A9-9444-4050-B57C-72A3BF41EDE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15535" y="534074"/>
                <a:ext cx="1398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6B6BC80-CCA6-4247-8802-1131EC4AD0CC}"/>
                  </a:ext>
                </a:extLst>
              </p14:cNvPr>
              <p14:cNvContentPartPr/>
              <p14:nvPr/>
            </p14:nvContentPartPr>
            <p14:xfrm>
              <a:off x="6118255" y="559994"/>
              <a:ext cx="1263960" cy="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6B6BC80-CCA6-4247-8802-1131EC4AD0C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00615" y="542354"/>
                <a:ext cx="12996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9BEAAAF-E61B-499C-A402-177FFCF18FFB}"/>
              </a:ext>
            </a:extLst>
          </p:cNvPr>
          <p:cNvGrpSpPr/>
          <p:nvPr/>
        </p:nvGrpSpPr>
        <p:grpSpPr>
          <a:xfrm>
            <a:off x="4031335" y="152834"/>
            <a:ext cx="1744920" cy="275760"/>
            <a:chOff x="4031335" y="152834"/>
            <a:chExt cx="17449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210334-8BE6-42A9-B041-9C2AB15A557A}"/>
                    </a:ext>
                  </a:extLst>
                </p14:cNvPr>
                <p14:cNvContentPartPr/>
                <p14:nvPr/>
              </p14:nvContentPartPr>
              <p14:xfrm>
                <a:off x="4048615" y="205034"/>
                <a:ext cx="9000" cy="211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210334-8BE6-42A9-B041-9C2AB15A557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30975" y="187034"/>
                  <a:ext cx="44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8CA4EB-0C89-467D-9AC9-B3194682069F}"/>
                    </a:ext>
                  </a:extLst>
                </p14:cNvPr>
                <p14:cNvContentPartPr/>
                <p14:nvPr/>
              </p14:nvContentPartPr>
              <p14:xfrm>
                <a:off x="4031335" y="152834"/>
                <a:ext cx="228960" cy="26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8CA4EB-0C89-467D-9AC9-B319468206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13695" y="135194"/>
                  <a:ext cx="264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FFC1E2-428C-4AD0-B5FE-8CEC737716A5}"/>
                    </a:ext>
                  </a:extLst>
                </p14:cNvPr>
                <p14:cNvContentPartPr/>
                <p14:nvPr/>
              </p14:nvContentPartPr>
              <p14:xfrm>
                <a:off x="4320775" y="192434"/>
                <a:ext cx="172800" cy="236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FFC1E2-428C-4AD0-B5FE-8CEC737716A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02775" y="174434"/>
                  <a:ext cx="208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CDD15D-7301-4614-85DC-6CE68BB24161}"/>
                    </a:ext>
                  </a:extLst>
                </p14:cNvPr>
                <p14:cNvContentPartPr/>
                <p14:nvPr/>
              </p14:nvContentPartPr>
              <p14:xfrm>
                <a:off x="4355335" y="300794"/>
                <a:ext cx="9324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CDD15D-7301-4614-85DC-6CE68BB2416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37695" y="282794"/>
                  <a:ext cx="12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48A65D-4AD6-4969-AAB4-C0CE203D64D7}"/>
                    </a:ext>
                  </a:extLst>
                </p14:cNvPr>
                <p14:cNvContentPartPr/>
                <p14:nvPr/>
              </p14:nvContentPartPr>
              <p14:xfrm>
                <a:off x="4543615" y="199994"/>
                <a:ext cx="141120" cy="2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48A65D-4AD6-4969-AAB4-C0CE203D64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25615" y="181994"/>
                  <a:ext cx="176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3719A4-FE10-452B-BC85-FAB5E2BBA011}"/>
                    </a:ext>
                  </a:extLst>
                </p14:cNvPr>
                <p14:cNvContentPartPr/>
                <p14:nvPr/>
              </p14:nvContentPartPr>
              <p14:xfrm>
                <a:off x="4609855" y="215474"/>
                <a:ext cx="35640" cy="19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3719A4-FE10-452B-BC85-FAB5E2BBA0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92215" y="197474"/>
                  <a:ext cx="71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3CCDBB-7851-4B0B-89A3-95E6239B2448}"/>
                    </a:ext>
                  </a:extLst>
                </p14:cNvPr>
                <p14:cNvContentPartPr/>
                <p14:nvPr/>
              </p14:nvContentPartPr>
              <p14:xfrm>
                <a:off x="4725055" y="183434"/>
                <a:ext cx="80280" cy="20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3CCDBB-7851-4B0B-89A3-95E6239B24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07415" y="165434"/>
                  <a:ext cx="115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2DF506-D746-4BB1-A228-0CC123E7A4D0}"/>
                    </a:ext>
                  </a:extLst>
                </p14:cNvPr>
                <p14:cNvContentPartPr/>
                <p14:nvPr/>
              </p14:nvContentPartPr>
              <p14:xfrm>
                <a:off x="4781575" y="171194"/>
                <a:ext cx="135720" cy="227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2DF506-D746-4BB1-A228-0CC123E7A4D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63575" y="153554"/>
                  <a:ext cx="171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2A6A97-A29F-470E-BBE8-D95D665F4F8E}"/>
                    </a:ext>
                  </a:extLst>
                </p14:cNvPr>
                <p14:cNvContentPartPr/>
                <p14:nvPr/>
              </p14:nvContentPartPr>
              <p14:xfrm>
                <a:off x="4740895" y="280634"/>
                <a:ext cx="91800" cy="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2A6A97-A29F-470E-BBE8-D95D665F4F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22895" y="262634"/>
                  <a:ext cx="12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B642DC-9F80-4610-9623-5CE6EEF9D5EB}"/>
                    </a:ext>
                  </a:extLst>
                </p14:cNvPr>
                <p14:cNvContentPartPr/>
                <p14:nvPr/>
              </p14:nvContentPartPr>
              <p14:xfrm>
                <a:off x="4999015" y="223034"/>
                <a:ext cx="19440" cy="18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B642DC-9F80-4610-9623-5CE6EEF9D5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1375" y="205394"/>
                  <a:ext cx="55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7AC902-57D6-4D76-8099-6D79B4A05059}"/>
                    </a:ext>
                  </a:extLst>
                </p14:cNvPr>
                <p14:cNvContentPartPr/>
                <p14:nvPr/>
              </p14:nvContentPartPr>
              <p14:xfrm>
                <a:off x="4987855" y="185594"/>
                <a:ext cx="171720" cy="21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7AC902-57D6-4D76-8099-6D79B4A0505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69855" y="167954"/>
                  <a:ext cx="207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82C8E32-11F9-42D1-887A-A4A0E2B1E724}"/>
                    </a:ext>
                  </a:extLst>
                </p14:cNvPr>
                <p14:cNvContentPartPr/>
                <p14:nvPr/>
              </p14:nvContentPartPr>
              <p14:xfrm>
                <a:off x="5215735" y="182354"/>
                <a:ext cx="143640" cy="23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82C8E32-11F9-42D1-887A-A4A0E2B1E72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98095" y="164354"/>
                  <a:ext cx="179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B5905F-CA4E-4F52-95E0-6030B5854128}"/>
                    </a:ext>
                  </a:extLst>
                </p14:cNvPr>
                <p14:cNvContentPartPr/>
                <p14:nvPr/>
              </p14:nvContentPartPr>
              <p14:xfrm>
                <a:off x="5228335" y="305114"/>
                <a:ext cx="108720" cy="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B5905F-CA4E-4F52-95E0-6030B58541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0335" y="287474"/>
                  <a:ext cx="144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9B1B8C-65E3-4676-ACCD-10ADEDD93923}"/>
                    </a:ext>
                  </a:extLst>
                </p14:cNvPr>
                <p14:cNvContentPartPr/>
                <p14:nvPr/>
              </p14:nvContentPartPr>
              <p14:xfrm>
                <a:off x="5398975" y="204314"/>
                <a:ext cx="143280" cy="20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9B1B8C-65E3-4676-ACCD-10ADEDD939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81335" y="186314"/>
                  <a:ext cx="178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BA0F0D-B4A8-4DDC-B1B5-B54D13143FAA}"/>
                    </a:ext>
                  </a:extLst>
                </p14:cNvPr>
                <p14:cNvContentPartPr/>
                <p14:nvPr/>
              </p14:nvContentPartPr>
              <p14:xfrm>
                <a:off x="5620735" y="218354"/>
                <a:ext cx="15480" cy="189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BA0F0D-B4A8-4DDC-B1B5-B54D13143F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2735" y="200354"/>
                  <a:ext cx="51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1473B4-DBA5-4A7B-976A-2B8AD0A83650}"/>
                    </a:ext>
                  </a:extLst>
                </p14:cNvPr>
                <p14:cNvContentPartPr/>
                <p14:nvPr/>
              </p14:nvContentPartPr>
              <p14:xfrm>
                <a:off x="5637655" y="155354"/>
                <a:ext cx="138600" cy="10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1473B4-DBA5-4A7B-976A-2B8AD0A836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20015" y="137714"/>
                  <a:ext cx="174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A0FAC6-68D5-4DCF-AEAF-D582A69627F3}"/>
                    </a:ext>
                  </a:extLst>
                </p14:cNvPr>
                <p14:cNvContentPartPr/>
                <p14:nvPr/>
              </p14:nvContentPartPr>
              <p14:xfrm>
                <a:off x="5627215" y="278114"/>
                <a:ext cx="100080" cy="7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A0FAC6-68D5-4DCF-AEAF-D582A69627F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09575" y="260474"/>
                  <a:ext cx="135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5B5160-111B-4468-B77B-63BDC2E5EEB8}"/>
                    </a:ext>
                  </a:extLst>
                </p14:cNvPr>
                <p14:cNvContentPartPr/>
                <p14:nvPr/>
              </p14:nvContentPartPr>
              <p14:xfrm>
                <a:off x="5598415" y="376034"/>
                <a:ext cx="144720" cy="21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5B5160-111B-4468-B77B-63BDC2E5EE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80415" y="358394"/>
                  <a:ext cx="1803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EFFE61-4A9D-482F-A90B-F00353F2FAB6}"/>
              </a:ext>
            </a:extLst>
          </p:cNvPr>
          <p:cNvGrpSpPr/>
          <p:nvPr/>
        </p:nvGrpSpPr>
        <p:grpSpPr>
          <a:xfrm>
            <a:off x="3963295" y="555674"/>
            <a:ext cx="666720" cy="6840"/>
            <a:chOff x="3963295" y="555674"/>
            <a:chExt cx="66672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089273-8BF7-42B9-B206-1C60C4CF3AC8}"/>
                    </a:ext>
                  </a:extLst>
                </p14:cNvPr>
                <p14:cNvContentPartPr/>
                <p14:nvPr/>
              </p14:nvContentPartPr>
              <p14:xfrm>
                <a:off x="3963295" y="555674"/>
                <a:ext cx="666720" cy="6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089273-8BF7-42B9-B206-1C60C4CF3A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45295" y="537674"/>
                  <a:ext cx="70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77869-2B90-4DA2-86B1-31FDB0CD06AB}"/>
                    </a:ext>
                  </a:extLst>
                </p14:cNvPr>
                <p14:cNvContentPartPr/>
                <p14:nvPr/>
              </p14:nvContentPartPr>
              <p14:xfrm>
                <a:off x="3979135" y="559994"/>
                <a:ext cx="709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77869-2B90-4DA2-86B1-31FDB0CD06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61495" y="542354"/>
                  <a:ext cx="1065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731D9F8-2AC6-4DEE-BCA0-F20ECFC65C23}"/>
                  </a:ext>
                </a:extLst>
              </p14:cNvPr>
              <p14:cNvContentPartPr/>
              <p14:nvPr/>
            </p14:nvContentPartPr>
            <p14:xfrm>
              <a:off x="12792655" y="835034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731D9F8-2AC6-4DEE-BCA0-F20ECFC65C2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2783655" y="8260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95BC8E7-9B42-4CC3-A1F3-D62C94349127}"/>
              </a:ext>
            </a:extLst>
          </p:cNvPr>
          <p:cNvGrpSpPr/>
          <p:nvPr/>
        </p:nvGrpSpPr>
        <p:grpSpPr>
          <a:xfrm>
            <a:off x="504415" y="1369011"/>
            <a:ext cx="11316240" cy="4191757"/>
            <a:chOff x="504415" y="1369011"/>
            <a:chExt cx="11316240" cy="41917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1B5611-245C-4A2E-81AE-8A8D2A055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/>
            <a:stretch>
              <a:fillRect/>
            </a:stretch>
          </p:blipFill>
          <p:spPr>
            <a:xfrm>
              <a:off x="6617395" y="1369011"/>
              <a:ext cx="4781550" cy="1638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5220A4-535D-42E4-B556-6E0CCB82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4"/>
            <a:stretch>
              <a:fillRect/>
            </a:stretch>
          </p:blipFill>
          <p:spPr>
            <a:xfrm>
              <a:off x="6692455" y="3512893"/>
              <a:ext cx="4953000" cy="20478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7FF5B4-36E2-4073-8409-1999DCAA9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/>
            <a:stretch>
              <a:fillRect/>
            </a:stretch>
          </p:blipFill>
          <p:spPr>
            <a:xfrm>
              <a:off x="1029220" y="3579568"/>
              <a:ext cx="4867275" cy="1981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C93D05-76F3-4DC0-9EF7-45A0CC335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6"/>
            <a:stretch>
              <a:fillRect/>
            </a:stretch>
          </p:blipFill>
          <p:spPr>
            <a:xfrm>
              <a:off x="876820" y="1388061"/>
              <a:ext cx="5019675" cy="16192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977E48-EDE7-4965-995C-72B77C02A41C}"/>
                    </a:ext>
                  </a:extLst>
                </p14:cNvPr>
                <p14:cNvContentPartPr/>
                <p14:nvPr/>
              </p14:nvContentPartPr>
              <p14:xfrm>
                <a:off x="5848255" y="2708114"/>
                <a:ext cx="46080" cy="59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977E48-EDE7-4965-995C-72B77C02A41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39325" y="2699114"/>
                  <a:ext cx="63583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9D9369-CD92-4AFF-BB6A-E75470B440FF}"/>
                    </a:ext>
                  </a:extLst>
                </p14:cNvPr>
                <p14:cNvContentPartPr/>
                <p14:nvPr/>
              </p14:nvContentPartPr>
              <p14:xfrm>
                <a:off x="5882095" y="2649074"/>
                <a:ext cx="780480" cy="165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9D9369-CD92-4AFF-BB6A-E75470B440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73095" y="2640074"/>
                  <a:ext cx="798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50AFBF-B54E-4752-BADB-32D063786E8D}"/>
                    </a:ext>
                  </a:extLst>
                </p14:cNvPr>
                <p14:cNvContentPartPr/>
                <p14:nvPr/>
              </p14:nvContentPartPr>
              <p14:xfrm>
                <a:off x="846415" y="2705594"/>
                <a:ext cx="64800" cy="4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50AFBF-B54E-4752-BADB-32D063786E8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7415" y="2696594"/>
                  <a:ext cx="82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2F094C-DBF0-45F1-9BCA-E199A68D673E}"/>
                    </a:ext>
                  </a:extLst>
                </p14:cNvPr>
                <p14:cNvContentPartPr/>
                <p14:nvPr/>
              </p14:nvContentPartPr>
              <p14:xfrm>
                <a:off x="504415" y="2732954"/>
                <a:ext cx="551520" cy="226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2F094C-DBF0-45F1-9BCA-E199A68D6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5415" y="2723954"/>
                  <a:ext cx="569160" cy="22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B5DEE8-4A23-42D1-A38E-A46E98E79E44}"/>
                    </a:ext>
                  </a:extLst>
                </p14:cNvPr>
                <p14:cNvContentPartPr/>
                <p14:nvPr/>
              </p14:nvContentPartPr>
              <p14:xfrm>
                <a:off x="11309455" y="2357474"/>
                <a:ext cx="4428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B5DEE8-4A23-42D1-A38E-A46E98E79E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291455" y="2339299"/>
                  <a:ext cx="79920" cy="7342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67AAAA-6E66-474C-A419-8C17D482C30D}"/>
                </a:ext>
              </a:extLst>
            </p:cNvPr>
            <p:cNvGrpSpPr/>
            <p:nvPr/>
          </p:nvGrpSpPr>
          <p:grpSpPr>
            <a:xfrm>
              <a:off x="11318455" y="2366474"/>
              <a:ext cx="502200" cy="2815560"/>
              <a:chOff x="11318455" y="2366474"/>
              <a:chExt cx="502200" cy="281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A64E9A6-8508-403D-A116-0D85CA556E9B}"/>
                      </a:ext>
                    </a:extLst>
                  </p14:cNvPr>
                  <p14:cNvContentPartPr/>
                  <p14:nvPr/>
                </p14:nvContentPartPr>
                <p14:xfrm>
                  <a:off x="11318455" y="2366474"/>
                  <a:ext cx="502200" cy="27932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A64E9A6-8508-403D-A116-0D85CA556E9B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1300815" y="2348474"/>
                    <a:ext cx="537840" cy="28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03AA799-8306-4728-B8BE-3F6BD0F2E3FE}"/>
                      </a:ext>
                    </a:extLst>
                  </p14:cNvPr>
                  <p14:cNvContentPartPr/>
                  <p14:nvPr/>
                </p14:nvContentPartPr>
                <p14:xfrm>
                  <a:off x="11554615" y="5004914"/>
                  <a:ext cx="110160" cy="177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03AA799-8306-4728-B8BE-3F6BD0F2E3FE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1536615" y="4986914"/>
                    <a:ext cx="145800" cy="212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51B12A-9BB0-45B4-9960-FAC13951F0C1}"/>
                    </a:ext>
                  </a:extLst>
                </p14:cNvPr>
                <p14:cNvContentPartPr/>
                <p14:nvPr/>
              </p14:nvContentPartPr>
              <p14:xfrm>
                <a:off x="5794975" y="4602074"/>
                <a:ext cx="59760" cy="5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51B12A-9BB0-45B4-9960-FAC13951F0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76975" y="4584074"/>
                  <a:ext cx="95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5AFE0D-BB95-4B60-A901-46584949F730}"/>
                    </a:ext>
                  </a:extLst>
                </p14:cNvPr>
                <p14:cNvContentPartPr/>
                <p14:nvPr/>
              </p14:nvContentPartPr>
              <p14:xfrm>
                <a:off x="5833135" y="4539794"/>
                <a:ext cx="917640" cy="16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5AFE0D-BB95-4B60-A901-46584949F73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15128" y="4521794"/>
                  <a:ext cx="953294" cy="199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3D0B2D-57B6-4579-9E1C-8AC1520DC420}"/>
                </a:ext>
              </a:extLst>
            </p:cNvPr>
            <p:cNvGrpSpPr/>
            <p:nvPr/>
          </p:nvGrpSpPr>
          <p:grpSpPr>
            <a:xfrm>
              <a:off x="4862215" y="4547714"/>
              <a:ext cx="830160" cy="213840"/>
              <a:chOff x="4862215" y="4547714"/>
              <a:chExt cx="830160" cy="21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AD8A7B62-17ED-48A0-8079-350E1B7B381D}"/>
                      </a:ext>
                    </a:extLst>
                  </p14:cNvPr>
                  <p14:cNvContentPartPr/>
                  <p14:nvPr/>
                </p14:nvContentPartPr>
                <p14:xfrm>
                  <a:off x="4862215" y="4563914"/>
                  <a:ext cx="139680" cy="1800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AD8A7B62-17ED-48A0-8079-350E1B7B381D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853575" y="4554914"/>
                    <a:ext cx="1573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B7C56C44-2135-4900-8CDC-DB58E96BECBF}"/>
                      </a:ext>
                    </a:extLst>
                  </p14:cNvPr>
                  <p14:cNvContentPartPr/>
                  <p14:nvPr/>
                </p14:nvContentPartPr>
                <p14:xfrm>
                  <a:off x="5033215" y="4559954"/>
                  <a:ext cx="29520" cy="18288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B7C56C44-2135-4900-8CDC-DB58E96BECBF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5024215" y="4550954"/>
                    <a:ext cx="4716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5F6FF9C-E060-4F8C-9DA2-33945EC25B01}"/>
                      </a:ext>
                    </a:extLst>
                  </p14:cNvPr>
                  <p14:cNvContentPartPr/>
                  <p14:nvPr/>
                </p14:nvContentPartPr>
                <p14:xfrm>
                  <a:off x="5086855" y="4659674"/>
                  <a:ext cx="92880" cy="7668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5F6FF9C-E060-4F8C-9DA2-33945EC25B01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078215" y="4650674"/>
                    <a:ext cx="110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3F5C541B-FD48-470A-B36B-16C530F350C6}"/>
                      </a:ext>
                    </a:extLst>
                  </p14:cNvPr>
                  <p14:cNvContentPartPr/>
                  <p14:nvPr/>
                </p14:nvContentPartPr>
                <p14:xfrm>
                  <a:off x="5176495" y="4648154"/>
                  <a:ext cx="153000" cy="10080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3F5C541B-FD48-470A-B36B-16C530F350C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167495" y="4639514"/>
                    <a:ext cx="17064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DDE1ABA2-7FEC-4B1B-B27E-ED0F462EBDD5}"/>
                      </a:ext>
                    </a:extLst>
                  </p14:cNvPr>
                  <p14:cNvContentPartPr/>
                  <p14:nvPr/>
                </p14:nvContentPartPr>
                <p14:xfrm>
                  <a:off x="5341015" y="4652114"/>
                  <a:ext cx="84600" cy="9360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DDE1ABA2-7FEC-4B1B-B27E-ED0F462EBDD5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332375" y="4643474"/>
                    <a:ext cx="10224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EA55313-5D72-4CDB-A8D2-C64D40549321}"/>
                      </a:ext>
                    </a:extLst>
                  </p14:cNvPr>
                  <p14:cNvContentPartPr/>
                  <p14:nvPr/>
                </p14:nvContentPartPr>
                <p14:xfrm>
                  <a:off x="5418055" y="4642394"/>
                  <a:ext cx="114120" cy="11520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EA55313-5D72-4CDB-A8D2-C64D405493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409415" y="4633754"/>
                    <a:ext cx="13176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8ADB240E-473D-4C47-9212-E0045277F617}"/>
                      </a:ext>
                    </a:extLst>
                  </p14:cNvPr>
                  <p14:cNvContentPartPr/>
                  <p14:nvPr/>
                </p14:nvContentPartPr>
                <p14:xfrm>
                  <a:off x="5550535" y="4547714"/>
                  <a:ext cx="57960" cy="2008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8ADB240E-473D-4C47-9212-E0045277F617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541895" y="4539074"/>
                    <a:ext cx="7560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7B2C9E55-23F9-4E39-8447-08177E90DCC4}"/>
                      </a:ext>
                    </a:extLst>
                  </p14:cNvPr>
                  <p14:cNvContentPartPr/>
                  <p14:nvPr/>
                </p14:nvContentPartPr>
                <p14:xfrm>
                  <a:off x="5529295" y="4650314"/>
                  <a:ext cx="77400" cy="144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B2C9E55-23F9-4E39-8447-08177E90DCC4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520655" y="4641674"/>
                    <a:ext cx="9504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42F59841-82ED-4792-8A4B-5168BE222774}"/>
                      </a:ext>
                    </a:extLst>
                  </p14:cNvPr>
                  <p14:cNvContentPartPr/>
                  <p14:nvPr/>
                </p14:nvContentPartPr>
                <p14:xfrm>
                  <a:off x="5606335" y="4653914"/>
                  <a:ext cx="86040" cy="1076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42F59841-82ED-4792-8A4B-5168BE222774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597695" y="4644914"/>
                    <a:ext cx="103680" cy="12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FD0DE0E-8275-430E-8A3A-0D244B30F0A0}"/>
                </a:ext>
              </a:extLst>
            </p:cNvPr>
            <p:cNvGrpSpPr/>
            <p:nvPr/>
          </p:nvGrpSpPr>
          <p:grpSpPr>
            <a:xfrm>
              <a:off x="4863655" y="2301674"/>
              <a:ext cx="493200" cy="204120"/>
              <a:chOff x="4863655" y="2301674"/>
              <a:chExt cx="493200" cy="20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16BCC45D-5B8D-4211-809D-31041C7AC6F2}"/>
                      </a:ext>
                    </a:extLst>
                  </p14:cNvPr>
                  <p14:cNvContentPartPr/>
                  <p14:nvPr/>
                </p14:nvContentPartPr>
                <p14:xfrm>
                  <a:off x="4863655" y="2365754"/>
                  <a:ext cx="20160" cy="13572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16BCC45D-5B8D-4211-809D-31041C7AC6F2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855015" y="2356754"/>
                    <a:ext cx="3780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144A0E8-8D41-4CF3-8E23-4FE8462C0E8D}"/>
                      </a:ext>
                    </a:extLst>
                  </p14:cNvPr>
                  <p14:cNvContentPartPr/>
                  <p14:nvPr/>
                </p14:nvContentPartPr>
                <p14:xfrm>
                  <a:off x="4885255" y="2316434"/>
                  <a:ext cx="70920" cy="932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144A0E8-8D41-4CF3-8E23-4FE8462C0E8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4876255" y="2307794"/>
                    <a:ext cx="8856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DECF216E-37F1-4820-AE1F-FF1F8926633D}"/>
                      </a:ext>
                    </a:extLst>
                  </p14:cNvPr>
                  <p14:cNvContentPartPr/>
                  <p14:nvPr/>
                </p14:nvContentPartPr>
                <p14:xfrm>
                  <a:off x="4892815" y="2417594"/>
                  <a:ext cx="135000" cy="882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DECF216E-37F1-4820-AE1F-FF1F8926633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884175" y="2408954"/>
                    <a:ext cx="15264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7D91C233-71FA-42C8-94E5-1D8FDB2D53F5}"/>
                      </a:ext>
                    </a:extLst>
                  </p14:cNvPr>
                  <p14:cNvContentPartPr/>
                  <p14:nvPr/>
                </p14:nvContentPartPr>
                <p14:xfrm>
                  <a:off x="5010175" y="2411834"/>
                  <a:ext cx="97200" cy="810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7D91C233-71FA-42C8-94E5-1D8FDB2D53F5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5001535" y="2403194"/>
                    <a:ext cx="1148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FB63DBB-7361-4AF2-BF66-9E030F737E8A}"/>
                      </a:ext>
                    </a:extLst>
                  </p14:cNvPr>
                  <p14:cNvContentPartPr/>
                  <p14:nvPr/>
                </p14:nvContentPartPr>
                <p14:xfrm>
                  <a:off x="5091535" y="2420834"/>
                  <a:ext cx="97200" cy="828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FB63DBB-7361-4AF2-BF66-9E030F737E8A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5082895" y="2412194"/>
                    <a:ext cx="11484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2A7BE521-13E2-4584-8884-821FA93FED07}"/>
                      </a:ext>
                    </a:extLst>
                  </p14:cNvPr>
                  <p14:cNvContentPartPr/>
                  <p14:nvPr/>
                </p14:nvContentPartPr>
                <p14:xfrm>
                  <a:off x="5177215" y="2413634"/>
                  <a:ext cx="101160" cy="774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2A7BE521-13E2-4584-8884-821FA93FED07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5168575" y="2404634"/>
                    <a:ext cx="11880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83454692-584A-4262-A371-688B7FE2548B}"/>
                      </a:ext>
                    </a:extLst>
                  </p14:cNvPr>
                  <p14:cNvContentPartPr/>
                  <p14:nvPr/>
                </p14:nvContentPartPr>
                <p14:xfrm>
                  <a:off x="5303215" y="2301674"/>
                  <a:ext cx="53640" cy="1832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83454692-584A-4262-A371-688B7FE2548B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5294215" y="2293034"/>
                    <a:ext cx="7128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3B20E6FB-34F1-4D3D-AA5B-95D659335660}"/>
                      </a:ext>
                    </a:extLst>
                  </p14:cNvPr>
                  <p14:cNvContentPartPr/>
                  <p14:nvPr/>
                </p14:nvContentPartPr>
                <p14:xfrm>
                  <a:off x="5278015" y="2375474"/>
                  <a:ext cx="73080" cy="90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3B20E6FB-34F1-4D3D-AA5B-95D659335660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269375" y="2366474"/>
                    <a:ext cx="9072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228C25-7317-4C95-9295-9AFEF2A15BBF}"/>
                </a:ext>
              </a:extLst>
            </p:cNvPr>
            <p:cNvGrpSpPr/>
            <p:nvPr/>
          </p:nvGrpSpPr>
          <p:grpSpPr>
            <a:xfrm>
              <a:off x="10634815" y="4797554"/>
              <a:ext cx="701280" cy="207720"/>
              <a:chOff x="10634815" y="4797554"/>
              <a:chExt cx="701280" cy="207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13F65FD0-C426-470D-AA33-393256412F69}"/>
                      </a:ext>
                    </a:extLst>
                  </p14:cNvPr>
                  <p14:cNvContentPartPr/>
                  <p14:nvPr/>
                </p14:nvContentPartPr>
                <p14:xfrm>
                  <a:off x="10634815" y="4826354"/>
                  <a:ext cx="169920" cy="17208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13F65FD0-C426-470D-AA33-393256412F69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10625815" y="4817354"/>
                    <a:ext cx="18756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500CD665-BA63-4BB5-AE7D-178EC027073A}"/>
                      </a:ext>
                    </a:extLst>
                  </p14:cNvPr>
                  <p14:cNvContentPartPr/>
                  <p14:nvPr/>
                </p14:nvContentPartPr>
                <p14:xfrm>
                  <a:off x="10827775" y="4902314"/>
                  <a:ext cx="137880" cy="982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500CD665-BA63-4BB5-AE7D-178EC027073A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10819135" y="4893674"/>
                    <a:ext cx="15552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B5845FB-E0AC-4624-8ADB-FE199A7A9C4F}"/>
                      </a:ext>
                    </a:extLst>
                  </p14:cNvPr>
                  <p14:cNvContentPartPr/>
                  <p14:nvPr/>
                </p14:nvContentPartPr>
                <p14:xfrm>
                  <a:off x="11007775" y="4797554"/>
                  <a:ext cx="24480" cy="1854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B5845FB-E0AC-4624-8ADB-FE199A7A9C4F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10999135" y="4788554"/>
                    <a:ext cx="4212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B487C480-DC09-4BCB-B423-6BE5735B4968}"/>
                      </a:ext>
                    </a:extLst>
                  </p14:cNvPr>
                  <p14:cNvContentPartPr/>
                  <p14:nvPr/>
                </p14:nvContentPartPr>
                <p14:xfrm>
                  <a:off x="10984015" y="4865954"/>
                  <a:ext cx="98280" cy="79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B487C480-DC09-4BCB-B423-6BE5735B4968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10975015" y="4856954"/>
                    <a:ext cx="1159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8822F83-B5CE-4C26-BE39-A95554BDD8DF}"/>
                      </a:ext>
                    </a:extLst>
                  </p14:cNvPr>
                  <p14:cNvContentPartPr/>
                  <p14:nvPr/>
                </p14:nvContentPartPr>
                <p14:xfrm>
                  <a:off x="11049895" y="4905194"/>
                  <a:ext cx="92880" cy="1000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8822F83-B5CE-4C26-BE39-A95554BDD8DF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11040895" y="4896194"/>
                    <a:ext cx="11052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7AB499D-EB9C-4244-9773-3F8F08FED38C}"/>
                      </a:ext>
                    </a:extLst>
                  </p14:cNvPr>
                  <p14:cNvContentPartPr/>
                  <p14:nvPr/>
                </p14:nvContentPartPr>
                <p14:xfrm>
                  <a:off x="11143855" y="4894394"/>
                  <a:ext cx="96120" cy="1000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7AB499D-EB9C-4244-9773-3F8F08FED38C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11134855" y="4885754"/>
                    <a:ext cx="11376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726A1030-13C9-4BA7-B8BC-BAB8107D729C}"/>
                      </a:ext>
                    </a:extLst>
                  </p14:cNvPr>
                  <p14:cNvContentPartPr/>
                  <p14:nvPr/>
                </p14:nvContentPartPr>
                <p14:xfrm>
                  <a:off x="11290015" y="4797914"/>
                  <a:ext cx="46080" cy="1972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726A1030-13C9-4BA7-B8BC-BAB8107D729C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11281375" y="4788914"/>
                    <a:ext cx="6372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32E9F79-7D8E-40E8-8158-0B67A8223978}"/>
                      </a:ext>
                    </a:extLst>
                  </p14:cNvPr>
                  <p14:cNvContentPartPr/>
                  <p14:nvPr/>
                </p14:nvContentPartPr>
                <p14:xfrm>
                  <a:off x="11273095" y="4889714"/>
                  <a:ext cx="59040" cy="25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32E9F79-7D8E-40E8-8158-0B67A8223978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11264095" y="4880714"/>
                    <a:ext cx="76680" cy="20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8216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A9613A9-C38D-4188-A546-0731B7F2F790}"/>
              </a:ext>
            </a:extLst>
          </p:cNvPr>
          <p:cNvGrpSpPr/>
          <p:nvPr/>
        </p:nvGrpSpPr>
        <p:grpSpPr>
          <a:xfrm>
            <a:off x="4919455" y="177978"/>
            <a:ext cx="1193400" cy="561600"/>
            <a:chOff x="4919455" y="177978"/>
            <a:chExt cx="119340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DA47D6B-2EF0-4463-9926-559139E5C366}"/>
                    </a:ext>
                  </a:extLst>
                </p14:cNvPr>
                <p14:cNvContentPartPr/>
                <p14:nvPr/>
              </p14:nvContentPartPr>
              <p14:xfrm>
                <a:off x="4919455" y="177978"/>
                <a:ext cx="13680" cy="222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DA47D6B-2EF0-4463-9926-559139E5C3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0455" y="168978"/>
                  <a:ext cx="31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F10E33-A203-41A2-9360-E0F0BC1FEC6D}"/>
                    </a:ext>
                  </a:extLst>
                </p14:cNvPr>
                <p14:cNvContentPartPr/>
                <p14:nvPr/>
              </p14:nvContentPartPr>
              <p14:xfrm>
                <a:off x="4931695" y="216498"/>
                <a:ext cx="129960" cy="7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F10E33-A203-41A2-9360-E0F0BC1FEC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23055" y="207858"/>
                  <a:ext cx="147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AC4CD7-B2A6-4FCA-877A-644938F1CDDB}"/>
                    </a:ext>
                  </a:extLst>
                </p14:cNvPr>
                <p14:cNvContentPartPr/>
                <p14:nvPr/>
              </p14:nvContentPartPr>
              <p14:xfrm>
                <a:off x="5044015" y="196698"/>
                <a:ext cx="88560" cy="32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AC4CD7-B2A6-4FCA-877A-644938F1C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35375" y="187698"/>
                  <a:ext cx="106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5AA5B5-7ABB-4AF0-82CF-15A55C32B175}"/>
                    </a:ext>
                  </a:extLst>
                </p14:cNvPr>
                <p14:cNvContentPartPr/>
                <p14:nvPr/>
              </p14:nvContentPartPr>
              <p14:xfrm>
                <a:off x="5200255" y="335298"/>
                <a:ext cx="178920" cy="147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5AA5B5-7ABB-4AF0-82CF-15A55C32B1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91255" y="326298"/>
                  <a:ext cx="196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084B53-BF0A-4E42-97E8-636691AB5214}"/>
                    </a:ext>
                  </a:extLst>
                </p14:cNvPr>
                <p14:cNvContentPartPr/>
                <p14:nvPr/>
              </p14:nvContentPartPr>
              <p14:xfrm>
                <a:off x="5386015" y="345018"/>
                <a:ext cx="171000" cy="16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084B53-BF0A-4E42-97E8-636691AB52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77015" y="336378"/>
                  <a:ext cx="188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A8D69E-6342-45FC-8CBD-42581F060DA5}"/>
                    </a:ext>
                  </a:extLst>
                </p14:cNvPr>
                <p14:cNvContentPartPr/>
                <p14:nvPr/>
              </p14:nvContentPartPr>
              <p14:xfrm>
                <a:off x="5600215" y="201378"/>
                <a:ext cx="26280" cy="309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A8D69E-6342-45FC-8CBD-42581F060D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91215" y="192378"/>
                  <a:ext cx="439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D74570-0A32-4185-8952-CC8ED3569012}"/>
                    </a:ext>
                  </a:extLst>
                </p14:cNvPr>
                <p14:cNvContentPartPr/>
                <p14:nvPr/>
              </p14:nvContentPartPr>
              <p14:xfrm>
                <a:off x="5544055" y="331698"/>
                <a:ext cx="190800" cy="126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D74570-0A32-4185-8952-CC8ED35690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5055" y="322698"/>
                  <a:ext cx="208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5B8B16-1BD1-4EBC-B248-5D22554F3BED}"/>
                    </a:ext>
                  </a:extLst>
                </p14:cNvPr>
                <p14:cNvContentPartPr/>
                <p14:nvPr/>
              </p14:nvContentPartPr>
              <p14:xfrm>
                <a:off x="5695615" y="225498"/>
                <a:ext cx="54000" cy="59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5B8B16-1BD1-4EBC-B248-5D22554F3B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6615" y="216498"/>
                  <a:ext cx="71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1E5FB9-7391-4D87-8D8D-95D5A56B4DA8}"/>
                    </a:ext>
                  </a:extLst>
                </p14:cNvPr>
                <p14:cNvContentPartPr/>
                <p14:nvPr/>
              </p14:nvContentPartPr>
              <p14:xfrm>
                <a:off x="5764375" y="320178"/>
                <a:ext cx="183960" cy="156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1E5FB9-7391-4D87-8D8D-95D5A56B4D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5375" y="311538"/>
                  <a:ext cx="201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649114-FEC5-4E6D-B4D8-77CED83449EF}"/>
                    </a:ext>
                  </a:extLst>
                </p14:cNvPr>
                <p14:cNvContentPartPr/>
                <p14:nvPr/>
              </p14:nvContentPartPr>
              <p14:xfrm>
                <a:off x="5972815" y="350418"/>
                <a:ext cx="734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649114-FEC5-4E6D-B4D8-77CED83449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4175" y="341778"/>
                  <a:ext cx="91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51DBD2-BE64-4084-AF3A-A57D00154282}"/>
                    </a:ext>
                  </a:extLst>
                </p14:cNvPr>
                <p14:cNvContentPartPr/>
                <p14:nvPr/>
              </p14:nvContentPartPr>
              <p14:xfrm>
                <a:off x="5951215" y="351858"/>
                <a:ext cx="79200" cy="8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51DBD2-BE64-4084-AF3A-A57D001542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2215" y="342858"/>
                  <a:ext cx="96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A8A240-EE73-4FB4-BB33-E693D6139670}"/>
                    </a:ext>
                  </a:extLst>
                </p14:cNvPr>
                <p14:cNvContentPartPr/>
                <p14:nvPr/>
              </p14:nvContentPartPr>
              <p14:xfrm>
                <a:off x="5911255" y="354378"/>
                <a:ext cx="201600" cy="38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A8A240-EE73-4FB4-BB33-E693D61396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02255" y="345378"/>
                  <a:ext cx="21924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2A68F-7E19-420A-BC03-7EDF86F5881D}"/>
              </a:ext>
            </a:extLst>
          </p:cNvPr>
          <p:cNvGrpSpPr/>
          <p:nvPr/>
        </p:nvGrpSpPr>
        <p:grpSpPr>
          <a:xfrm>
            <a:off x="6340735" y="219738"/>
            <a:ext cx="831960" cy="308520"/>
            <a:chOff x="6340735" y="219738"/>
            <a:chExt cx="83196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D2976E-B6CD-4DC3-BE13-DEC70370FD49}"/>
                    </a:ext>
                  </a:extLst>
                </p14:cNvPr>
                <p14:cNvContentPartPr/>
                <p14:nvPr/>
              </p14:nvContentPartPr>
              <p14:xfrm>
                <a:off x="6340735" y="267258"/>
                <a:ext cx="26280" cy="21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D2976E-B6CD-4DC3-BE13-DEC70370FD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31735" y="258618"/>
                  <a:ext cx="43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ED3CC4-A40E-4A50-91F8-B47B20D2CB50}"/>
                    </a:ext>
                  </a:extLst>
                </p14:cNvPr>
                <p14:cNvContentPartPr/>
                <p14:nvPr/>
              </p14:nvContentPartPr>
              <p14:xfrm>
                <a:off x="6356575" y="293538"/>
                <a:ext cx="151560" cy="15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ED3CC4-A40E-4A50-91F8-B47B20D2CB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47935" y="284538"/>
                  <a:ext cx="169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BECAF4-E1AB-4BCF-BAA9-ECF5AFCE6229}"/>
                    </a:ext>
                  </a:extLst>
                </p14:cNvPr>
                <p14:cNvContentPartPr/>
                <p14:nvPr/>
              </p14:nvContentPartPr>
              <p14:xfrm>
                <a:off x="6495535" y="230538"/>
                <a:ext cx="19440" cy="201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BECAF4-E1AB-4BCF-BAA9-ECF5AFCE62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86535" y="221898"/>
                  <a:ext cx="37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45C8D3-3A72-48A3-89DC-2B950B9DF021}"/>
                    </a:ext>
                  </a:extLst>
                </p14:cNvPr>
                <p14:cNvContentPartPr/>
                <p14:nvPr/>
              </p14:nvContentPartPr>
              <p14:xfrm>
                <a:off x="6541615" y="340698"/>
                <a:ext cx="109440" cy="136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45C8D3-3A72-48A3-89DC-2B950B9DF0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2615" y="331698"/>
                  <a:ext cx="127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7535B3-70B8-43B8-920B-E02F95EA0716}"/>
                    </a:ext>
                  </a:extLst>
                </p14:cNvPr>
                <p14:cNvContentPartPr/>
                <p14:nvPr/>
              </p14:nvContentPartPr>
              <p14:xfrm>
                <a:off x="6718015" y="219738"/>
                <a:ext cx="19440" cy="25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7535B3-70B8-43B8-920B-E02F95EA07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09015" y="210738"/>
                  <a:ext cx="37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36E679-3643-4002-88BF-29317D0BA1F7}"/>
                    </a:ext>
                  </a:extLst>
                </p14:cNvPr>
                <p14:cNvContentPartPr/>
                <p14:nvPr/>
              </p14:nvContentPartPr>
              <p14:xfrm>
                <a:off x="6655015" y="366258"/>
                <a:ext cx="117360" cy="33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36E679-3643-4002-88BF-29317D0BA1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6375" y="357258"/>
                  <a:ext cx="135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B63930-AC0E-4CC9-A510-E92B8411F8CD}"/>
                    </a:ext>
                  </a:extLst>
                </p14:cNvPr>
                <p14:cNvContentPartPr/>
                <p14:nvPr/>
              </p14:nvContentPartPr>
              <p14:xfrm>
                <a:off x="6765895" y="404778"/>
                <a:ext cx="178200" cy="101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B63930-AC0E-4CC9-A510-E92B8411F8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57255" y="396138"/>
                  <a:ext cx="195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268133-EEA6-4511-8EFA-34BAFF725C48}"/>
                    </a:ext>
                  </a:extLst>
                </p14:cNvPr>
                <p14:cNvContentPartPr/>
                <p14:nvPr/>
              </p14:nvContentPartPr>
              <p14:xfrm>
                <a:off x="6943375" y="375258"/>
                <a:ext cx="124560" cy="15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268133-EEA6-4511-8EFA-34BAFF725C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34375" y="366618"/>
                  <a:ext cx="142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ADC306-0ED0-41F0-A30E-39B3768B56C1}"/>
                    </a:ext>
                  </a:extLst>
                </p14:cNvPr>
                <p14:cNvContentPartPr/>
                <p14:nvPr/>
              </p14:nvContentPartPr>
              <p14:xfrm>
                <a:off x="7152535" y="479658"/>
                <a:ext cx="20160" cy="29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ADC306-0ED0-41F0-A30E-39B3768B56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3535" y="471018"/>
                  <a:ext cx="378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88AA9-BE19-4A42-83E5-E43EDE23661E}"/>
                  </a:ext>
                </a:extLst>
              </p14:cNvPr>
              <p14:cNvContentPartPr/>
              <p14:nvPr/>
            </p14:nvContentPartPr>
            <p14:xfrm>
              <a:off x="4836295" y="656418"/>
              <a:ext cx="1068840" cy="61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88AA9-BE19-4A42-83E5-E43EDE2366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7295" y="647418"/>
                <a:ext cx="10864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E35BD4-2AF9-4755-98E8-9991B2539D57}"/>
                  </a:ext>
                </a:extLst>
              </p14:cNvPr>
              <p14:cNvContentPartPr/>
              <p14:nvPr/>
            </p14:nvContentPartPr>
            <p14:xfrm>
              <a:off x="6378535" y="685578"/>
              <a:ext cx="1032120" cy="1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E35BD4-2AF9-4755-98E8-9991B2539D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69895" y="676938"/>
                <a:ext cx="104976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610FD53-887B-4A11-8347-F859E7A0252D}"/>
              </a:ext>
            </a:extLst>
          </p:cNvPr>
          <p:cNvGrpSpPr/>
          <p:nvPr/>
        </p:nvGrpSpPr>
        <p:grpSpPr>
          <a:xfrm>
            <a:off x="4830175" y="685938"/>
            <a:ext cx="131400" cy="33840"/>
            <a:chOff x="4830175" y="685938"/>
            <a:chExt cx="1314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443B4C-4E3F-4A79-8456-85C008FEE447}"/>
                    </a:ext>
                  </a:extLst>
                </p14:cNvPr>
                <p14:cNvContentPartPr/>
                <p14:nvPr/>
              </p14:nvContentPartPr>
              <p14:xfrm>
                <a:off x="4830175" y="685938"/>
                <a:ext cx="89640" cy="22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443B4C-4E3F-4A79-8456-85C008FEE4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1535" y="677298"/>
                  <a:ext cx="107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6B055C-9157-4A38-B9E4-350AD73FB208}"/>
                    </a:ext>
                  </a:extLst>
                </p14:cNvPr>
                <p14:cNvContentPartPr/>
                <p14:nvPr/>
              </p14:nvContentPartPr>
              <p14:xfrm>
                <a:off x="4859695" y="716898"/>
                <a:ext cx="101880" cy="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6B055C-9157-4A38-B9E4-350AD73FB2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0695" y="707898"/>
                  <a:ext cx="119520" cy="20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F6B7A46-8B34-43D4-A2ED-AB07EC1BD02C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626120" y="906978"/>
            <a:ext cx="6000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9FC043-40C9-438A-BA48-12A8F7E6DB2A}"/>
              </a:ext>
            </a:extLst>
          </p:cNvPr>
          <p:cNvGrpSpPr/>
          <p:nvPr/>
        </p:nvGrpSpPr>
        <p:grpSpPr>
          <a:xfrm>
            <a:off x="5306455" y="494778"/>
            <a:ext cx="955800" cy="338400"/>
            <a:chOff x="5306455" y="494778"/>
            <a:chExt cx="95580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44F6CD-801E-4695-A5C4-CF52BEF13986}"/>
                    </a:ext>
                  </a:extLst>
                </p14:cNvPr>
                <p14:cNvContentPartPr/>
                <p14:nvPr/>
              </p14:nvContentPartPr>
              <p14:xfrm>
                <a:off x="5316535" y="526098"/>
                <a:ext cx="146160" cy="279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44F6CD-801E-4695-A5C4-CF52BEF13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7895" y="517098"/>
                  <a:ext cx="163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029BAC1-D3D4-4457-B650-C267E66CA7BC}"/>
                    </a:ext>
                  </a:extLst>
                </p14:cNvPr>
                <p14:cNvContentPartPr/>
                <p14:nvPr/>
              </p14:nvContentPartPr>
              <p14:xfrm>
                <a:off x="5306455" y="641298"/>
                <a:ext cx="179640" cy="15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029BAC1-D3D4-4457-B650-C267E66CA7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7815" y="632298"/>
                  <a:ext cx="197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3B554-528A-4AB1-9E23-087BAC685F4D}"/>
                    </a:ext>
                  </a:extLst>
                </p14:cNvPr>
                <p14:cNvContentPartPr/>
                <p14:nvPr/>
              </p14:nvContentPartPr>
              <p14:xfrm>
                <a:off x="5581135" y="494778"/>
                <a:ext cx="276840" cy="246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3B554-528A-4AB1-9E23-087BAC685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2135" y="485778"/>
                  <a:ext cx="294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B6BD43-2A9B-4782-B195-7AC5E847F6A4}"/>
                    </a:ext>
                  </a:extLst>
                </p14:cNvPr>
                <p14:cNvContentPartPr/>
                <p14:nvPr/>
              </p14:nvContentPartPr>
              <p14:xfrm>
                <a:off x="5833135" y="630498"/>
                <a:ext cx="237960" cy="115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B6BD43-2A9B-4782-B195-7AC5E847F6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4135" y="621858"/>
                  <a:ext cx="255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4E6DB1-24CF-4EFC-A4A6-49D7FBC86088}"/>
                    </a:ext>
                  </a:extLst>
                </p14:cNvPr>
                <p14:cNvContentPartPr/>
                <p14:nvPr/>
              </p14:nvContentPartPr>
              <p14:xfrm>
                <a:off x="6045895" y="545538"/>
                <a:ext cx="10440" cy="2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4E6DB1-24CF-4EFC-A4A6-49D7FBC860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36895" y="536538"/>
                  <a:ext cx="28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99A9C1-D47B-4D40-8205-429289480A31}"/>
                    </a:ext>
                  </a:extLst>
                </p14:cNvPr>
                <p14:cNvContentPartPr/>
                <p14:nvPr/>
              </p14:nvContentPartPr>
              <p14:xfrm>
                <a:off x="6052375" y="667578"/>
                <a:ext cx="20988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99A9C1-D47B-4D40-8205-429289480A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43735" y="658578"/>
                  <a:ext cx="2275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B7C6885-E912-4275-A370-5279EBFD9874}"/>
              </a:ext>
            </a:extLst>
          </p:cNvPr>
          <p:cNvGrpSpPr/>
          <p:nvPr/>
        </p:nvGrpSpPr>
        <p:grpSpPr>
          <a:xfrm>
            <a:off x="1335295" y="1204698"/>
            <a:ext cx="10144080" cy="2865960"/>
            <a:chOff x="1335295" y="1204698"/>
            <a:chExt cx="10144080" cy="28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CEFD44-857E-4247-B4BE-16ECD15FAA76}"/>
                    </a:ext>
                  </a:extLst>
                </p14:cNvPr>
                <p14:cNvContentPartPr/>
                <p14:nvPr/>
              </p14:nvContentPartPr>
              <p14:xfrm>
                <a:off x="2491975" y="1605378"/>
                <a:ext cx="40320" cy="298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CEFD44-857E-4247-B4BE-16ECD15FAA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2975" y="1596738"/>
                  <a:ext cx="57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46AEB2-3A84-44E8-B064-C09299FD7C5B}"/>
                    </a:ext>
                  </a:extLst>
                </p14:cNvPr>
                <p14:cNvContentPartPr/>
                <p14:nvPr/>
              </p14:nvContentPartPr>
              <p14:xfrm>
                <a:off x="1335295" y="1673058"/>
                <a:ext cx="85680" cy="185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46AEB2-3A84-44E8-B064-C09299FD7C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6295" y="1664058"/>
                  <a:ext cx="103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6B46E0-9BB0-4C3F-9876-E87882B6F26B}"/>
                    </a:ext>
                  </a:extLst>
                </p14:cNvPr>
                <p14:cNvContentPartPr/>
                <p14:nvPr/>
              </p14:nvContentPartPr>
              <p14:xfrm>
                <a:off x="1459495" y="1686738"/>
                <a:ext cx="414000" cy="11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6B46E0-9BB0-4C3F-9876-E87882B6F2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0495" y="1678098"/>
                  <a:ext cx="431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E6D665-5BBA-42CC-BB34-F9D8F0A52D8C}"/>
                    </a:ext>
                  </a:extLst>
                </p14:cNvPr>
                <p14:cNvContentPartPr/>
                <p14:nvPr/>
              </p14:nvContentPartPr>
              <p14:xfrm>
                <a:off x="1889695" y="1539138"/>
                <a:ext cx="20520" cy="27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E6D665-5BBA-42CC-BB34-F9D8F0A52D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80695" y="1530138"/>
                  <a:ext cx="38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C61271-3A49-4898-A5CC-E28574E68E7D}"/>
                    </a:ext>
                  </a:extLst>
                </p14:cNvPr>
                <p14:cNvContentPartPr/>
                <p14:nvPr/>
              </p14:nvContentPartPr>
              <p14:xfrm>
                <a:off x="1905175" y="1728498"/>
                <a:ext cx="204120" cy="77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C61271-3A49-4898-A5CC-E28574E68E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96535" y="1719498"/>
                  <a:ext cx="221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1336ED-7887-441C-894A-744D6E893861}"/>
                    </a:ext>
                  </a:extLst>
                </p14:cNvPr>
                <p14:cNvContentPartPr/>
                <p14:nvPr/>
              </p14:nvContentPartPr>
              <p14:xfrm>
                <a:off x="1381735" y="1830738"/>
                <a:ext cx="677880" cy="8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1336ED-7887-441C-894A-744D6E8938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73095" y="1821738"/>
                  <a:ext cx="695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C23E0F-F315-4E8A-9E3B-DD79EF46256A}"/>
                    </a:ext>
                  </a:extLst>
                </p14:cNvPr>
                <p14:cNvContentPartPr/>
                <p14:nvPr/>
              </p14:nvContentPartPr>
              <p14:xfrm>
                <a:off x="2515015" y="1492698"/>
                <a:ext cx="2550600" cy="32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C23E0F-F315-4E8A-9E3B-DD79EF4625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06375" y="1483698"/>
                  <a:ext cx="2568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6B1411-6F38-451C-B273-472A6647407D}"/>
                    </a:ext>
                  </a:extLst>
                </p14:cNvPr>
                <p14:cNvContentPartPr/>
                <p14:nvPr/>
              </p14:nvContentPartPr>
              <p14:xfrm>
                <a:off x="2436535" y="1794738"/>
                <a:ext cx="2517840" cy="74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6B1411-6F38-451C-B273-472A664740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7535" y="1786098"/>
                  <a:ext cx="2535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A4175C-F285-4B16-A4A7-89F903F94ED4}"/>
                    </a:ext>
                  </a:extLst>
                </p14:cNvPr>
                <p14:cNvContentPartPr/>
                <p14:nvPr/>
              </p14:nvContentPartPr>
              <p14:xfrm>
                <a:off x="2561815" y="1204698"/>
                <a:ext cx="180000" cy="255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A4175C-F285-4B16-A4A7-89F903F94E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52815" y="1195698"/>
                  <a:ext cx="197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684929-B1C0-4F95-9FAE-5C48777633F0}"/>
                    </a:ext>
                  </a:extLst>
                </p14:cNvPr>
                <p14:cNvContentPartPr/>
                <p14:nvPr/>
              </p14:nvContentPartPr>
              <p14:xfrm>
                <a:off x="2823535" y="1324938"/>
                <a:ext cx="474840" cy="11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684929-B1C0-4F95-9FAE-5C48777633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4535" y="1316298"/>
                  <a:ext cx="492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19D461-8197-40CC-BB67-68E44B613ED3}"/>
                    </a:ext>
                  </a:extLst>
                </p14:cNvPr>
                <p14:cNvContentPartPr/>
                <p14:nvPr/>
              </p14:nvContentPartPr>
              <p14:xfrm>
                <a:off x="2716975" y="1623738"/>
                <a:ext cx="95760" cy="20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19D461-8197-40CC-BB67-68E44B613E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07975" y="1614738"/>
                  <a:ext cx="113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ABB7337-7517-4626-92A8-E644F6A59610}"/>
                    </a:ext>
                  </a:extLst>
                </p14:cNvPr>
                <p14:cNvContentPartPr/>
                <p14:nvPr/>
              </p14:nvContentPartPr>
              <p14:xfrm>
                <a:off x="2699695" y="1757298"/>
                <a:ext cx="96840" cy="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ABB7337-7517-4626-92A8-E644F6A596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1055" y="1748658"/>
                  <a:ext cx="114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CAB693-3786-41C1-BB18-2E4347494B1D}"/>
                    </a:ext>
                  </a:extLst>
                </p14:cNvPr>
                <p14:cNvContentPartPr/>
                <p14:nvPr/>
              </p14:nvContentPartPr>
              <p14:xfrm>
                <a:off x="2870695" y="1597458"/>
                <a:ext cx="151920" cy="18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CAB693-3786-41C1-BB18-2E4347494B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61695" y="1588458"/>
                  <a:ext cx="169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AB9BCA-CF98-4755-AE1A-CB983F3CEA74}"/>
                    </a:ext>
                  </a:extLst>
                </p14:cNvPr>
                <p14:cNvContentPartPr/>
                <p14:nvPr/>
              </p14:nvContentPartPr>
              <p14:xfrm>
                <a:off x="3003895" y="1729218"/>
                <a:ext cx="224640" cy="10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AB9BCA-CF98-4755-AE1A-CB983F3CEA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94895" y="1720218"/>
                  <a:ext cx="242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AAC228-4A73-4035-9763-B236A84E83D1}"/>
                    </a:ext>
                  </a:extLst>
                </p14:cNvPr>
                <p14:cNvContentPartPr/>
                <p14:nvPr/>
              </p14:nvContentPartPr>
              <p14:xfrm>
                <a:off x="3199015" y="1597458"/>
                <a:ext cx="12960" cy="3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AAC228-4A73-4035-9763-B236A84E83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90015" y="1588458"/>
                  <a:ext cx="30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2A7527-708E-4131-980C-CDDB2B24E0A7}"/>
                    </a:ext>
                  </a:extLst>
                </p14:cNvPr>
                <p14:cNvContentPartPr/>
                <p14:nvPr/>
              </p14:nvContentPartPr>
              <p14:xfrm>
                <a:off x="3276775" y="1737138"/>
                <a:ext cx="214200" cy="111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2A7527-708E-4131-980C-CDDB2B24E0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67775" y="1728138"/>
                  <a:ext cx="231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B24FCE-0E3D-4B0B-814A-B17201BC0DA6}"/>
                    </a:ext>
                  </a:extLst>
                </p14:cNvPr>
                <p14:cNvContentPartPr/>
                <p14:nvPr/>
              </p14:nvContentPartPr>
              <p14:xfrm>
                <a:off x="3568375" y="1651458"/>
                <a:ext cx="39600" cy="16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B24FCE-0E3D-4B0B-814A-B17201BC0D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59735" y="1642458"/>
                  <a:ext cx="57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EEEFEE-1C37-47E9-8D30-7BE90958F420}"/>
                    </a:ext>
                  </a:extLst>
                </p14:cNvPr>
                <p14:cNvContentPartPr/>
                <p14:nvPr/>
              </p14:nvContentPartPr>
              <p14:xfrm>
                <a:off x="3619135" y="1724898"/>
                <a:ext cx="325440" cy="8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EEEFEE-1C37-47E9-8D30-7BE90958F4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10135" y="1715898"/>
                  <a:ext cx="343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6D2380-8DC1-4CA0-B996-CB5A7928B49A}"/>
                    </a:ext>
                  </a:extLst>
                </p14:cNvPr>
                <p14:cNvContentPartPr/>
                <p14:nvPr/>
              </p14:nvContentPartPr>
              <p14:xfrm>
                <a:off x="8421535" y="1332138"/>
                <a:ext cx="11160" cy="205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6D2380-8DC1-4CA0-B996-CB5A7928B4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12895" y="1323498"/>
                  <a:ext cx="28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E606985-DE34-419C-AF19-2E57735CC13F}"/>
                    </a:ext>
                  </a:extLst>
                </p14:cNvPr>
                <p14:cNvContentPartPr/>
                <p14:nvPr/>
              </p14:nvContentPartPr>
              <p14:xfrm>
                <a:off x="8426215" y="1312698"/>
                <a:ext cx="900360" cy="37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606985-DE34-419C-AF19-2E57735CC1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17575" y="1303698"/>
                  <a:ext cx="9180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566213-9F9C-4DC6-9977-3BD769E52C2E}"/>
                    </a:ext>
                  </a:extLst>
                </p14:cNvPr>
                <p14:cNvContentPartPr/>
                <p14:nvPr/>
              </p14:nvContentPartPr>
              <p14:xfrm>
                <a:off x="8499655" y="1584858"/>
                <a:ext cx="553320" cy="2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566213-9F9C-4DC6-9977-3BD769E52C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90655" y="1575858"/>
                  <a:ext cx="570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F5F8B9-B5ED-4DC4-98CE-B28815ED3E7D}"/>
                    </a:ext>
                  </a:extLst>
                </p14:cNvPr>
                <p14:cNvContentPartPr/>
                <p14:nvPr/>
              </p14:nvContentPartPr>
              <p14:xfrm>
                <a:off x="8425855" y="1364898"/>
                <a:ext cx="127440" cy="218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F5F8B9-B5ED-4DC4-98CE-B28815ED3E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17215" y="1355898"/>
                  <a:ext cx="145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3EEB98-09C9-4E87-B252-C96EAEC49F9E}"/>
                    </a:ext>
                  </a:extLst>
                </p14:cNvPr>
                <p14:cNvContentPartPr/>
                <p14:nvPr/>
              </p14:nvContentPartPr>
              <p14:xfrm>
                <a:off x="8416855" y="1484058"/>
                <a:ext cx="277560" cy="95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3EEB98-09C9-4E87-B252-C96EAEC49F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07855" y="1475058"/>
                  <a:ext cx="295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3E13F7-CDEB-42DA-826D-4A73FE155BD7}"/>
                    </a:ext>
                  </a:extLst>
                </p14:cNvPr>
                <p14:cNvContentPartPr/>
                <p14:nvPr/>
              </p14:nvContentPartPr>
              <p14:xfrm>
                <a:off x="8757415" y="1335738"/>
                <a:ext cx="30960" cy="213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3E13F7-CDEB-42DA-826D-4A73FE155B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48775" y="1326738"/>
                  <a:ext cx="48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E489902-A344-427A-98A5-C2C65AE3C0E0}"/>
                    </a:ext>
                  </a:extLst>
                </p14:cNvPr>
                <p14:cNvContentPartPr/>
                <p14:nvPr/>
              </p14:nvContentPartPr>
              <p14:xfrm>
                <a:off x="8761015" y="1488738"/>
                <a:ext cx="92880" cy="79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E489902-A344-427A-98A5-C2C65AE3C0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15" y="1479738"/>
                  <a:ext cx="110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EE9B287-C571-4FD5-8339-6365DEE80128}"/>
                    </a:ext>
                  </a:extLst>
                </p14:cNvPr>
                <p14:cNvContentPartPr/>
                <p14:nvPr/>
              </p14:nvContentPartPr>
              <p14:xfrm>
                <a:off x="9738775" y="1343298"/>
                <a:ext cx="45720" cy="244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EE9B287-C571-4FD5-8339-6365DEE801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29775" y="1334298"/>
                  <a:ext cx="633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750724-24B3-4884-8638-6482F11176A3}"/>
                    </a:ext>
                  </a:extLst>
                </p14:cNvPr>
                <p14:cNvContentPartPr/>
                <p14:nvPr/>
              </p14:nvContentPartPr>
              <p14:xfrm>
                <a:off x="9821215" y="1356618"/>
                <a:ext cx="1188360" cy="326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750724-24B3-4884-8638-6482F11176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2575" y="1347618"/>
                  <a:ext cx="1206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C64923-6C27-4C68-B31A-A26B7DD0ED2F}"/>
                    </a:ext>
                  </a:extLst>
                </p14:cNvPr>
                <p14:cNvContentPartPr/>
                <p14:nvPr/>
              </p14:nvContentPartPr>
              <p14:xfrm>
                <a:off x="9971335" y="1549938"/>
                <a:ext cx="853560" cy="61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C64923-6C27-4C68-B31A-A26B7DD0ED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62335" y="1540938"/>
                  <a:ext cx="871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D3F686-FCD1-4DF1-A90C-B3325295115D}"/>
                    </a:ext>
                  </a:extLst>
                </p14:cNvPr>
                <p14:cNvContentPartPr/>
                <p14:nvPr/>
              </p14:nvContentPartPr>
              <p14:xfrm>
                <a:off x="9768295" y="1421778"/>
                <a:ext cx="101520" cy="11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D3F686-FCD1-4DF1-A90C-B332529511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59655" y="1412778"/>
                  <a:ext cx="119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888AC0-C154-4C63-99EB-2B594FF3B811}"/>
                    </a:ext>
                  </a:extLst>
                </p14:cNvPr>
                <p14:cNvContentPartPr/>
                <p14:nvPr/>
              </p14:nvContentPartPr>
              <p14:xfrm>
                <a:off x="9922015" y="1455618"/>
                <a:ext cx="336240" cy="118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888AC0-C154-4C63-99EB-2B594FF3B8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13015" y="1446978"/>
                  <a:ext cx="353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5946D2-2C59-44C5-9E36-88A747FC551C}"/>
                    </a:ext>
                  </a:extLst>
                </p14:cNvPr>
                <p14:cNvContentPartPr/>
                <p14:nvPr/>
              </p14:nvContentPartPr>
              <p14:xfrm>
                <a:off x="2596015" y="2096418"/>
                <a:ext cx="46800" cy="22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5946D2-2C59-44C5-9E36-88A747FC55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87015" y="2087418"/>
                  <a:ext cx="64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721A03-26B2-461D-8D01-C6D87338E4B8}"/>
                    </a:ext>
                  </a:extLst>
                </p14:cNvPr>
                <p14:cNvContentPartPr/>
                <p14:nvPr/>
              </p14:nvContentPartPr>
              <p14:xfrm>
                <a:off x="2587735" y="2035938"/>
                <a:ext cx="2412360" cy="222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721A03-26B2-461D-8D01-C6D87338E4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78735" y="2027298"/>
                  <a:ext cx="2430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A17AF3-B085-4F73-A5D8-EB2A8CEE3051}"/>
                    </a:ext>
                  </a:extLst>
                </p14:cNvPr>
                <p14:cNvContentPartPr/>
                <p14:nvPr/>
              </p14:nvContentPartPr>
              <p14:xfrm>
                <a:off x="2548495" y="2071218"/>
                <a:ext cx="2530080" cy="30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A17AF3-B085-4F73-A5D8-EB2A8CEE30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39855" y="2062578"/>
                  <a:ext cx="2547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BB3ED8-4872-4D96-B8F6-B6A4CD1A365C}"/>
                    </a:ext>
                  </a:extLst>
                </p14:cNvPr>
                <p14:cNvContentPartPr/>
                <p14:nvPr/>
              </p14:nvContentPartPr>
              <p14:xfrm>
                <a:off x="1486855" y="2255538"/>
                <a:ext cx="27720" cy="20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BB3ED8-4872-4D96-B8F6-B6A4CD1A36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77855" y="2246538"/>
                  <a:ext cx="45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514DAB-16AB-4BCE-B6F0-F2FB7A16D905}"/>
                    </a:ext>
                  </a:extLst>
                </p14:cNvPr>
                <p14:cNvContentPartPr/>
                <p14:nvPr/>
              </p14:nvContentPartPr>
              <p14:xfrm>
                <a:off x="1475695" y="2214498"/>
                <a:ext cx="197640" cy="13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514DAB-16AB-4BCE-B6F0-F2FB7A16D9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66695" y="2205498"/>
                  <a:ext cx="215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FA7AEF-29B2-4ED9-A029-0CD7EA45F2EC}"/>
                    </a:ext>
                  </a:extLst>
                </p14:cNvPr>
                <p14:cNvContentPartPr/>
                <p14:nvPr/>
              </p14:nvContentPartPr>
              <p14:xfrm>
                <a:off x="1695295" y="2300538"/>
                <a:ext cx="21240" cy="11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FA7AEF-29B2-4ED9-A029-0CD7EA45F2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86655" y="2291898"/>
                  <a:ext cx="38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58F007-17BA-4908-A370-C7FA5AD80BF8}"/>
                    </a:ext>
                  </a:extLst>
                </p14:cNvPr>
                <p14:cNvContentPartPr/>
                <p14:nvPr/>
              </p14:nvContentPartPr>
              <p14:xfrm>
                <a:off x="1685575" y="2164818"/>
                <a:ext cx="26280" cy="41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58F007-17BA-4908-A370-C7FA5AD80BF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76575" y="2156178"/>
                  <a:ext cx="43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F81B6A-1D94-4DF8-9405-CDE990032E07}"/>
                    </a:ext>
                  </a:extLst>
                </p14:cNvPr>
                <p14:cNvContentPartPr/>
                <p14:nvPr/>
              </p14:nvContentPartPr>
              <p14:xfrm>
                <a:off x="1760815" y="2207658"/>
                <a:ext cx="169920" cy="197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F81B6A-1D94-4DF8-9405-CDE990032E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51815" y="2198658"/>
                  <a:ext cx="187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B1DF3A-A281-4E1B-87D0-A6E4C4B1CC53}"/>
                    </a:ext>
                  </a:extLst>
                </p14:cNvPr>
                <p14:cNvContentPartPr/>
                <p14:nvPr/>
              </p14:nvContentPartPr>
              <p14:xfrm>
                <a:off x="1999135" y="2228898"/>
                <a:ext cx="195480" cy="213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B1DF3A-A281-4E1B-87D0-A6E4C4B1CC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90495" y="2220258"/>
                  <a:ext cx="213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B49CF2-A5AD-4AE1-ABDB-7F6B9D64F8B9}"/>
                    </a:ext>
                  </a:extLst>
                </p14:cNvPr>
                <p14:cNvContentPartPr/>
                <p14:nvPr/>
              </p14:nvContentPartPr>
              <p14:xfrm>
                <a:off x="2158255" y="2397378"/>
                <a:ext cx="28440" cy="1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B49CF2-A5AD-4AE1-ABDB-7F6B9D64F8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49255" y="2388738"/>
                  <a:ext cx="46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686CB68-15D3-49AC-BCD4-84B27E0A4CB5}"/>
                    </a:ext>
                  </a:extLst>
                </p14:cNvPr>
                <p14:cNvContentPartPr/>
                <p14:nvPr/>
              </p14:nvContentPartPr>
              <p14:xfrm>
                <a:off x="1468135" y="2447418"/>
                <a:ext cx="724680" cy="6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686CB68-15D3-49AC-BCD4-84B27E0A4C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59495" y="2438778"/>
                  <a:ext cx="742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26EBCB2-8FD1-4EBB-979E-F5456775BAC9}"/>
                    </a:ext>
                  </a:extLst>
                </p14:cNvPr>
                <p14:cNvContentPartPr/>
                <p14:nvPr/>
              </p14:nvContentPartPr>
              <p14:xfrm>
                <a:off x="2917495" y="2161218"/>
                <a:ext cx="15480" cy="167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26EBCB2-8FD1-4EBB-979E-F5456775BA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08495" y="2152578"/>
                  <a:ext cx="33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B6B45A-30B2-4BAB-A07C-1AB8A756A9BF}"/>
                    </a:ext>
                  </a:extLst>
                </p14:cNvPr>
                <p14:cNvContentPartPr/>
                <p14:nvPr/>
              </p14:nvContentPartPr>
              <p14:xfrm>
                <a:off x="2903815" y="2128458"/>
                <a:ext cx="172800" cy="142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B6B45A-30B2-4BAB-A07C-1AB8A756A9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94815" y="2119818"/>
                  <a:ext cx="190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26EBBC-DBAE-4606-AD28-FEE435DDAD03}"/>
                    </a:ext>
                  </a:extLst>
                </p14:cNvPr>
                <p14:cNvContentPartPr/>
                <p14:nvPr/>
              </p14:nvContentPartPr>
              <p14:xfrm>
                <a:off x="3136015" y="2181738"/>
                <a:ext cx="163440" cy="160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26EBBC-DBAE-4606-AD28-FEE435DDAD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27015" y="2172738"/>
                  <a:ext cx="181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B80AE8-D5A8-4030-8457-42AD10C8E74E}"/>
                    </a:ext>
                  </a:extLst>
                </p14:cNvPr>
                <p14:cNvContentPartPr/>
                <p14:nvPr/>
              </p14:nvContentPartPr>
              <p14:xfrm>
                <a:off x="2287855" y="2182458"/>
                <a:ext cx="27720" cy="241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B80AE8-D5A8-4030-8457-42AD10C8E7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78855" y="2173818"/>
                  <a:ext cx="45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324054-1811-4BE0-B366-4437E19A4715}"/>
                    </a:ext>
                  </a:extLst>
                </p14:cNvPr>
                <p14:cNvContentPartPr/>
                <p14:nvPr/>
              </p14:nvContentPartPr>
              <p14:xfrm>
                <a:off x="1559215" y="2656578"/>
                <a:ext cx="79200" cy="244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324054-1811-4BE0-B366-4437E19A47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50575" y="2647578"/>
                  <a:ext cx="96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524B4E-1B0C-40F9-B3CA-4E0006DDA32C}"/>
                    </a:ext>
                  </a:extLst>
                </p14:cNvPr>
                <p14:cNvContentPartPr/>
                <p14:nvPr/>
              </p14:nvContentPartPr>
              <p14:xfrm>
                <a:off x="1625455" y="2734698"/>
                <a:ext cx="72720" cy="28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524B4E-1B0C-40F9-B3CA-4E0006DDA32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16815" y="2725698"/>
                  <a:ext cx="90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04288F-CDDD-49F9-B6CC-72C2B22D3243}"/>
                    </a:ext>
                  </a:extLst>
                </p14:cNvPr>
                <p14:cNvContentPartPr/>
                <p14:nvPr/>
              </p14:nvContentPartPr>
              <p14:xfrm>
                <a:off x="1733815" y="2704818"/>
                <a:ext cx="203040" cy="112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04288F-CDDD-49F9-B6CC-72C2B22D324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24815" y="2696178"/>
                  <a:ext cx="220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BA297C-544B-4914-88CD-9014DE00CDAC}"/>
                    </a:ext>
                  </a:extLst>
                </p14:cNvPr>
                <p14:cNvContentPartPr/>
                <p14:nvPr/>
              </p14:nvContentPartPr>
              <p14:xfrm>
                <a:off x="1879615" y="2579898"/>
                <a:ext cx="151560" cy="19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BA297C-544B-4914-88CD-9014DE00CD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70975" y="2570898"/>
                  <a:ext cx="169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16FA86-3D62-440F-9F35-73967FF902E5}"/>
                    </a:ext>
                  </a:extLst>
                </p14:cNvPr>
                <p14:cNvContentPartPr/>
                <p14:nvPr/>
              </p14:nvContentPartPr>
              <p14:xfrm>
                <a:off x="2061415" y="2619858"/>
                <a:ext cx="236880" cy="189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16FA86-3D62-440F-9F35-73967FF902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52415" y="2610858"/>
                  <a:ext cx="254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751BD8-F02B-48BA-9427-BEE92BE9F3A7}"/>
                    </a:ext>
                  </a:extLst>
                </p14:cNvPr>
                <p14:cNvContentPartPr/>
                <p14:nvPr/>
              </p14:nvContentPartPr>
              <p14:xfrm>
                <a:off x="1508455" y="2911818"/>
                <a:ext cx="444960" cy="58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751BD8-F02B-48BA-9427-BEE92BE9F3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9455" y="2902818"/>
                  <a:ext cx="462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1BDBCB-3FB1-44E8-8C89-B4889AF1F977}"/>
                    </a:ext>
                  </a:extLst>
                </p14:cNvPr>
                <p14:cNvContentPartPr/>
                <p14:nvPr/>
              </p14:nvContentPartPr>
              <p14:xfrm>
                <a:off x="5193055" y="2161578"/>
                <a:ext cx="163080" cy="14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1BDBCB-3FB1-44E8-8C89-B4889AF1F97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84055" y="2152938"/>
                  <a:ext cx="180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84E4F4-ABEC-4BD3-A914-A7062FF59B18}"/>
                    </a:ext>
                  </a:extLst>
                </p14:cNvPr>
                <p14:cNvContentPartPr/>
                <p14:nvPr/>
              </p14:nvContentPartPr>
              <p14:xfrm>
                <a:off x="5140135" y="2125578"/>
                <a:ext cx="273960" cy="262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84E4F4-ABEC-4BD3-A914-A7062FF59B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31495" y="2116578"/>
                  <a:ext cx="291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8910848-66AF-4F39-B4C8-95B1E8C5E860}"/>
                    </a:ext>
                  </a:extLst>
                </p14:cNvPr>
                <p14:cNvContentPartPr/>
                <p14:nvPr/>
              </p14:nvContentPartPr>
              <p14:xfrm>
                <a:off x="2682055" y="2470458"/>
                <a:ext cx="64440" cy="163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8910848-66AF-4F39-B4C8-95B1E8C5E86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73415" y="2461458"/>
                  <a:ext cx="82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F15BC7-5A26-411D-92DC-F850C1081ACA}"/>
                    </a:ext>
                  </a:extLst>
                </p14:cNvPr>
                <p14:cNvContentPartPr/>
                <p14:nvPr/>
              </p14:nvContentPartPr>
              <p14:xfrm>
                <a:off x="2705815" y="2421498"/>
                <a:ext cx="2027520" cy="271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F15BC7-5A26-411D-92DC-F850C1081AC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96815" y="2412498"/>
                  <a:ext cx="2045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2CA191-AD66-48B6-B9AD-20EC063D9B04}"/>
                    </a:ext>
                  </a:extLst>
                </p14:cNvPr>
                <p14:cNvContentPartPr/>
                <p14:nvPr/>
              </p14:nvContentPartPr>
              <p14:xfrm>
                <a:off x="3064735" y="2566218"/>
                <a:ext cx="1658880" cy="47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2CA191-AD66-48B6-B9AD-20EC063D9B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55735" y="2557578"/>
                  <a:ext cx="1676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0026199-9AA3-415D-BC1A-1682C09C39F4}"/>
                    </a:ext>
                  </a:extLst>
                </p14:cNvPr>
                <p14:cNvContentPartPr/>
                <p14:nvPr/>
              </p14:nvContentPartPr>
              <p14:xfrm>
                <a:off x="4748455" y="2500698"/>
                <a:ext cx="478800" cy="221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0026199-9AA3-415D-BC1A-1682C09C39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39455" y="2491698"/>
                  <a:ext cx="496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39868D-66F1-4566-BF44-D9E5429E85E8}"/>
                    </a:ext>
                  </a:extLst>
                </p14:cNvPr>
                <p14:cNvContentPartPr/>
                <p14:nvPr/>
              </p14:nvContentPartPr>
              <p14:xfrm>
                <a:off x="5315095" y="1834698"/>
                <a:ext cx="3043080" cy="2104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39868D-66F1-4566-BF44-D9E5429E85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06095" y="1825698"/>
                  <a:ext cx="3060720" cy="21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7EBD43-E4B4-41BF-9F84-9BD3D4184AA6}"/>
                    </a:ext>
                  </a:extLst>
                </p14:cNvPr>
                <p14:cNvContentPartPr/>
                <p14:nvPr/>
              </p14:nvContentPartPr>
              <p14:xfrm>
                <a:off x="8800975" y="3465138"/>
                <a:ext cx="255960" cy="24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7EBD43-E4B4-41BF-9F84-9BD3D4184A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91975" y="3456138"/>
                  <a:ext cx="273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0CC526-D458-40FA-9156-7DA7FF9CEA58}"/>
                    </a:ext>
                  </a:extLst>
                </p14:cNvPr>
                <p14:cNvContentPartPr/>
                <p14:nvPr/>
              </p14:nvContentPartPr>
              <p14:xfrm>
                <a:off x="9098695" y="3521658"/>
                <a:ext cx="400680" cy="17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0CC526-D458-40FA-9156-7DA7FF9CEA5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90055" y="3512658"/>
                  <a:ext cx="418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A5DFF8-5F3E-4CBC-838B-5196AC1FE098}"/>
                    </a:ext>
                  </a:extLst>
                </p14:cNvPr>
                <p14:cNvContentPartPr/>
                <p14:nvPr/>
              </p14:nvContentPartPr>
              <p14:xfrm>
                <a:off x="9483895" y="3543618"/>
                <a:ext cx="269280" cy="213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A5DFF8-5F3E-4CBC-838B-5196AC1FE09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74895" y="3534978"/>
                  <a:ext cx="286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C8D35-D942-47B4-BCB1-EF789627B8CB}"/>
                    </a:ext>
                  </a:extLst>
                </p14:cNvPr>
                <p14:cNvContentPartPr/>
                <p14:nvPr/>
              </p14:nvContentPartPr>
              <p14:xfrm>
                <a:off x="9999415" y="3468018"/>
                <a:ext cx="60840" cy="212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C8D35-D942-47B4-BCB1-EF789627B8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90415" y="3459378"/>
                  <a:ext cx="78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0B1553A-6A8F-423E-BF83-6133F6437876}"/>
                    </a:ext>
                  </a:extLst>
                </p14:cNvPr>
                <p14:cNvContentPartPr/>
                <p14:nvPr/>
              </p14:nvContentPartPr>
              <p14:xfrm>
                <a:off x="9958735" y="3552978"/>
                <a:ext cx="722880" cy="288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0B1553A-6A8F-423E-BF83-6133F64378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50095" y="3544338"/>
                  <a:ext cx="740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2FBDBF-3723-4FAC-BE04-256779CAC796}"/>
                    </a:ext>
                  </a:extLst>
                </p14:cNvPr>
                <p14:cNvContentPartPr/>
                <p14:nvPr/>
              </p14:nvContentPartPr>
              <p14:xfrm>
                <a:off x="10692775" y="3381618"/>
                <a:ext cx="37800" cy="342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2FBDBF-3723-4FAC-BE04-256779CAC79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84135" y="3372978"/>
                  <a:ext cx="554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9C8DC7-70B0-4A14-8B1E-1F9CEC442EE2}"/>
                    </a:ext>
                  </a:extLst>
                </p14:cNvPr>
                <p14:cNvContentPartPr/>
                <p14:nvPr/>
              </p14:nvContentPartPr>
              <p14:xfrm>
                <a:off x="10755775" y="3372978"/>
                <a:ext cx="240840" cy="30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9C8DC7-70B0-4A14-8B1E-1F9CEC442E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47135" y="3364338"/>
                  <a:ext cx="258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F68268-4D56-4013-AF78-99783BDEF395}"/>
                    </a:ext>
                  </a:extLst>
                </p14:cNvPr>
                <p14:cNvContentPartPr/>
                <p14:nvPr/>
              </p14:nvContentPartPr>
              <p14:xfrm>
                <a:off x="10871335" y="3546498"/>
                <a:ext cx="378720" cy="157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F68268-4D56-4013-AF78-99783BDEF3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62335" y="3537498"/>
                  <a:ext cx="396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8F6BB1-BA5A-4500-B75F-1A8650897904}"/>
                    </a:ext>
                  </a:extLst>
                </p14:cNvPr>
                <p14:cNvContentPartPr/>
                <p14:nvPr/>
              </p14:nvContentPartPr>
              <p14:xfrm>
                <a:off x="11350135" y="3581058"/>
                <a:ext cx="129240" cy="33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8F6BB1-BA5A-4500-B75F-1A86508979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41135" y="3572058"/>
                  <a:ext cx="14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200CF58-D836-46B3-88E8-F016E48BAF69}"/>
                    </a:ext>
                  </a:extLst>
                </p14:cNvPr>
                <p14:cNvContentPartPr/>
                <p14:nvPr/>
              </p14:nvContentPartPr>
              <p14:xfrm>
                <a:off x="8946415" y="3867258"/>
                <a:ext cx="2207160" cy="197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200CF58-D836-46B3-88E8-F016E48BAF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37775" y="3858618"/>
                  <a:ext cx="2224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78EF12-DA11-4536-98E4-3A2E1C6BF4C7}"/>
                    </a:ext>
                  </a:extLst>
                </p14:cNvPr>
                <p14:cNvContentPartPr/>
                <p14:nvPr/>
              </p14:nvContentPartPr>
              <p14:xfrm>
                <a:off x="9849655" y="4027098"/>
                <a:ext cx="669960" cy="43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78EF12-DA11-4536-98E4-3A2E1C6BF4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41015" y="4018458"/>
                  <a:ext cx="6876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3E1D625-3EEC-4A03-9D7E-76B2933050B7}"/>
              </a:ext>
            </a:extLst>
          </p:cNvPr>
          <p:cNvGrpSpPr/>
          <p:nvPr/>
        </p:nvGrpSpPr>
        <p:grpSpPr>
          <a:xfrm>
            <a:off x="2205775" y="2907498"/>
            <a:ext cx="8873280" cy="2700360"/>
            <a:chOff x="2205775" y="2907498"/>
            <a:chExt cx="8873280" cy="270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3FEE60-AD73-4390-B8D4-1C855609026B}"/>
                    </a:ext>
                  </a:extLst>
                </p14:cNvPr>
                <p14:cNvContentPartPr/>
                <p14:nvPr/>
              </p14:nvContentPartPr>
              <p14:xfrm>
                <a:off x="2629135" y="2907498"/>
                <a:ext cx="437040" cy="410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3FEE60-AD73-4390-B8D4-1C85560902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20495" y="2898498"/>
                  <a:ext cx="4546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35ACD5-4EB9-43A0-A9FC-4519A733B8C0}"/>
                    </a:ext>
                  </a:extLst>
                </p14:cNvPr>
                <p14:cNvContentPartPr/>
                <p14:nvPr/>
              </p14:nvContentPartPr>
              <p14:xfrm>
                <a:off x="2823535" y="2961498"/>
                <a:ext cx="96120" cy="620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35ACD5-4EB9-43A0-A9FC-4519A733B8C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14535" y="2952858"/>
                  <a:ext cx="1137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E12736-83E8-4DD3-9283-10F7B79C8A2A}"/>
                    </a:ext>
                  </a:extLst>
                </p14:cNvPr>
                <p14:cNvContentPartPr/>
                <p14:nvPr/>
              </p14:nvContentPartPr>
              <p14:xfrm>
                <a:off x="2477575" y="3825858"/>
                <a:ext cx="308160" cy="291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E12736-83E8-4DD3-9283-10F7B79C8A2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68935" y="3817218"/>
                  <a:ext cx="325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5B0411-EA6A-44FC-B3FE-7CACE47CCDD9}"/>
                    </a:ext>
                  </a:extLst>
                </p14:cNvPr>
                <p14:cNvContentPartPr/>
                <p14:nvPr/>
              </p14:nvContentPartPr>
              <p14:xfrm>
                <a:off x="2850535" y="3783378"/>
                <a:ext cx="209160" cy="71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5B0411-EA6A-44FC-B3FE-7CACE47CCD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41895" y="3774738"/>
                  <a:ext cx="22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CC02EF-89B4-43D8-BF73-E8F49AC38743}"/>
                    </a:ext>
                  </a:extLst>
                </p14:cNvPr>
                <p14:cNvContentPartPr/>
                <p14:nvPr/>
              </p14:nvContentPartPr>
              <p14:xfrm>
                <a:off x="2909215" y="3782658"/>
                <a:ext cx="75960" cy="230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CC02EF-89B4-43D8-BF73-E8F49AC387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00215" y="3774018"/>
                  <a:ext cx="93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80C547B-93A4-4592-A88D-E8CA2F1C3AB1}"/>
                    </a:ext>
                  </a:extLst>
                </p14:cNvPr>
                <p14:cNvContentPartPr/>
                <p14:nvPr/>
              </p14:nvContentPartPr>
              <p14:xfrm>
                <a:off x="3160855" y="3745938"/>
                <a:ext cx="155520" cy="173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80C547B-93A4-4592-A88D-E8CA2F1C3AB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52215" y="3736938"/>
                  <a:ext cx="173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844DDE6-DC73-4D72-BFDD-E5030DB705B6}"/>
                    </a:ext>
                  </a:extLst>
                </p14:cNvPr>
                <p14:cNvContentPartPr/>
                <p14:nvPr/>
              </p14:nvContentPartPr>
              <p14:xfrm>
                <a:off x="3331135" y="3716418"/>
                <a:ext cx="186120" cy="176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844DDE6-DC73-4D72-BFDD-E5030DB705B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2495" y="3707418"/>
                  <a:ext cx="203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2307B3-6D0D-4620-ADD3-3A91972CE4EC}"/>
                    </a:ext>
                  </a:extLst>
                </p14:cNvPr>
                <p14:cNvContentPartPr/>
                <p14:nvPr/>
              </p14:nvContentPartPr>
              <p14:xfrm>
                <a:off x="3606175" y="3705258"/>
                <a:ext cx="200520" cy="225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2307B3-6D0D-4620-ADD3-3A91972CE4E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97175" y="3696258"/>
                  <a:ext cx="218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7CC51A0-65DC-46C0-B086-54FDB8030A40}"/>
                    </a:ext>
                  </a:extLst>
                </p14:cNvPr>
                <p14:cNvContentPartPr/>
                <p14:nvPr/>
              </p14:nvContentPartPr>
              <p14:xfrm>
                <a:off x="4102975" y="3612018"/>
                <a:ext cx="182160" cy="266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7CC51A0-65DC-46C0-B086-54FDB8030A4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93975" y="3603018"/>
                  <a:ext cx="199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F361B45-69ED-42D1-B9DF-DD440E6C71E8}"/>
                    </a:ext>
                  </a:extLst>
                </p14:cNvPr>
                <p14:cNvContentPartPr/>
                <p14:nvPr/>
              </p14:nvContentPartPr>
              <p14:xfrm>
                <a:off x="4315375" y="3618498"/>
                <a:ext cx="191520" cy="233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F361B45-69ED-42D1-B9DF-DD440E6C71E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06735" y="3609858"/>
                  <a:ext cx="209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BF8E4D9-17EC-4864-BFC8-0CB37C41D75F}"/>
                    </a:ext>
                  </a:extLst>
                </p14:cNvPr>
                <p14:cNvContentPartPr/>
                <p14:nvPr/>
              </p14:nvContentPartPr>
              <p14:xfrm>
                <a:off x="4538575" y="3600858"/>
                <a:ext cx="186840" cy="235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BF8E4D9-17EC-4864-BFC8-0CB37C41D7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29935" y="3591858"/>
                  <a:ext cx="204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26A7D42-D1CF-4F59-981E-42F074F43AD2}"/>
                    </a:ext>
                  </a:extLst>
                </p14:cNvPr>
                <p14:cNvContentPartPr/>
                <p14:nvPr/>
              </p14:nvContentPartPr>
              <p14:xfrm>
                <a:off x="5086135" y="3523818"/>
                <a:ext cx="200520" cy="29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26A7D42-D1CF-4F59-981E-42F074F43A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77135" y="3514818"/>
                  <a:ext cx="218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A3E639C-4606-487E-9C8C-98086A74B3B8}"/>
                    </a:ext>
                  </a:extLst>
                </p14:cNvPr>
                <p14:cNvContentPartPr/>
                <p14:nvPr/>
              </p14:nvContentPartPr>
              <p14:xfrm>
                <a:off x="5037895" y="3541458"/>
                <a:ext cx="152640" cy="260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A3E639C-4606-487E-9C8C-98086A74B3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28895" y="3532458"/>
                  <a:ext cx="170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38DE3DE-113B-476B-AF01-707BC307F2A8}"/>
                    </a:ext>
                  </a:extLst>
                </p14:cNvPr>
                <p14:cNvContentPartPr/>
                <p14:nvPr/>
              </p14:nvContentPartPr>
              <p14:xfrm>
                <a:off x="5329135" y="3564498"/>
                <a:ext cx="284400" cy="306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38DE3DE-113B-476B-AF01-707BC307F2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20135" y="3555498"/>
                  <a:ext cx="3020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9CCCDF0-B3AC-481A-936E-A623CB938B6F}"/>
                    </a:ext>
                  </a:extLst>
                </p14:cNvPr>
                <p14:cNvContentPartPr/>
                <p14:nvPr/>
              </p14:nvContentPartPr>
              <p14:xfrm>
                <a:off x="2205775" y="3523458"/>
                <a:ext cx="3692880" cy="928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9CCCDF0-B3AC-481A-936E-A623CB938B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96775" y="3514458"/>
                  <a:ext cx="371052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E4EF424-83B1-4631-A5C0-63C2B0445D94}"/>
                    </a:ext>
                  </a:extLst>
                </p14:cNvPr>
                <p14:cNvContentPartPr/>
                <p14:nvPr/>
              </p14:nvContentPartPr>
              <p14:xfrm>
                <a:off x="5115655" y="4237338"/>
                <a:ext cx="25920" cy="41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E4EF424-83B1-4631-A5C0-63C2B0445D9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7015" y="4228698"/>
                  <a:ext cx="43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2D8F547-3C18-49B5-B8B7-A1FBD52521D4}"/>
                    </a:ext>
                  </a:extLst>
                </p14:cNvPr>
                <p14:cNvContentPartPr/>
                <p14:nvPr/>
              </p14:nvContentPartPr>
              <p14:xfrm>
                <a:off x="5275855" y="3867258"/>
                <a:ext cx="60840" cy="21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2D8F547-3C18-49B5-B8B7-A1FBD52521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66855" y="3858618"/>
                  <a:ext cx="78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75703DB-CAA6-4325-B19F-70ED2054FA76}"/>
                    </a:ext>
                  </a:extLst>
                </p14:cNvPr>
                <p14:cNvContentPartPr/>
                <p14:nvPr/>
              </p14:nvContentPartPr>
              <p14:xfrm>
                <a:off x="5046175" y="3963018"/>
                <a:ext cx="600120" cy="60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75703DB-CAA6-4325-B19F-70ED2054FA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37535" y="3954018"/>
                  <a:ext cx="617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DA05DC2-28A0-416C-B966-D04A6BE9D1DE}"/>
                    </a:ext>
                  </a:extLst>
                </p14:cNvPr>
                <p14:cNvContentPartPr/>
                <p14:nvPr/>
              </p14:nvContentPartPr>
              <p14:xfrm>
                <a:off x="5237695" y="4005858"/>
                <a:ext cx="713160" cy="775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DA05DC2-28A0-416C-B966-D04A6BE9D1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28695" y="3997218"/>
                  <a:ext cx="73080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EE54B6B-CD2F-4B51-B9F9-DFA76822D39C}"/>
                    </a:ext>
                  </a:extLst>
                </p14:cNvPr>
                <p14:cNvContentPartPr/>
                <p14:nvPr/>
              </p14:nvContentPartPr>
              <p14:xfrm>
                <a:off x="5786695" y="4569258"/>
                <a:ext cx="189360" cy="294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EE54B6B-CD2F-4B51-B9F9-DFA76822D3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78055" y="4560258"/>
                  <a:ext cx="207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0A9BD89-7FD8-41B2-94B8-B97C4E2E993A}"/>
                    </a:ext>
                  </a:extLst>
                </p14:cNvPr>
                <p14:cNvContentPartPr/>
                <p14:nvPr/>
              </p14:nvContentPartPr>
              <p14:xfrm>
                <a:off x="5041495" y="4997658"/>
                <a:ext cx="152280" cy="271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0A9BD89-7FD8-41B2-94B8-B97C4E2E993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32855" y="4989018"/>
                  <a:ext cx="169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85F3B02-3DFA-4F62-9246-EBD3A53C2460}"/>
                    </a:ext>
                  </a:extLst>
                </p14:cNvPr>
                <p14:cNvContentPartPr/>
                <p14:nvPr/>
              </p14:nvContentPartPr>
              <p14:xfrm>
                <a:off x="5150935" y="4871658"/>
                <a:ext cx="24840" cy="47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85F3B02-3DFA-4F62-9246-EBD3A53C24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42295" y="4863018"/>
                  <a:ext cx="42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2ADAD2-D2BA-49B0-BF4A-80CE5B7847D7}"/>
                    </a:ext>
                  </a:extLst>
                </p14:cNvPr>
                <p14:cNvContentPartPr/>
                <p14:nvPr/>
              </p14:nvContentPartPr>
              <p14:xfrm>
                <a:off x="5320135" y="4973898"/>
                <a:ext cx="129600" cy="190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2ADAD2-D2BA-49B0-BF4A-80CE5B7847D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11135" y="4964898"/>
                  <a:ext cx="147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EF4253E-9ACA-45BE-8DE2-623A90FD4FF4}"/>
                    </a:ext>
                  </a:extLst>
                </p14:cNvPr>
                <p14:cNvContentPartPr/>
                <p14:nvPr/>
              </p14:nvContentPartPr>
              <p14:xfrm>
                <a:off x="5488255" y="5029338"/>
                <a:ext cx="139680" cy="113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EF4253E-9ACA-45BE-8DE2-623A90FD4FF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79615" y="5020698"/>
                  <a:ext cx="157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E8E272-2C3E-466A-B526-362419BA8880}"/>
                    </a:ext>
                  </a:extLst>
                </p14:cNvPr>
                <p14:cNvContentPartPr/>
                <p14:nvPr/>
              </p14:nvContentPartPr>
              <p14:xfrm>
                <a:off x="5635495" y="5012418"/>
                <a:ext cx="235440" cy="113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E8E272-2C3E-466A-B526-362419BA888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26855" y="5003778"/>
                  <a:ext cx="253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C3DD473-99FC-4B19-8E4F-CFF39D6834CB}"/>
                    </a:ext>
                  </a:extLst>
                </p14:cNvPr>
                <p14:cNvContentPartPr/>
                <p14:nvPr/>
              </p14:nvContentPartPr>
              <p14:xfrm>
                <a:off x="5463055" y="5227698"/>
                <a:ext cx="177480" cy="175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C3DD473-99FC-4B19-8E4F-CFF39D6834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54415" y="5218698"/>
                  <a:ext cx="195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2BB4357-4679-4F5A-BB59-8AA14B3B69D5}"/>
                    </a:ext>
                  </a:extLst>
                </p14:cNvPr>
                <p14:cNvContentPartPr/>
                <p14:nvPr/>
              </p14:nvContentPartPr>
              <p14:xfrm>
                <a:off x="5742775" y="5198898"/>
                <a:ext cx="296280" cy="176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2BB4357-4679-4F5A-BB59-8AA14B3B69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33775" y="5190258"/>
                  <a:ext cx="313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E9BF046-B3F0-4D7F-8690-EF5E0C49EFE9}"/>
                    </a:ext>
                  </a:extLst>
                </p14:cNvPr>
                <p14:cNvContentPartPr/>
                <p14:nvPr/>
              </p14:nvContentPartPr>
              <p14:xfrm>
                <a:off x="6021775" y="5159298"/>
                <a:ext cx="9360" cy="48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E9BF046-B3F0-4D7F-8690-EF5E0C49EFE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13135" y="5150298"/>
                  <a:ext cx="27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8427665-8D74-48EC-A477-C0C2A42AB6E3}"/>
                    </a:ext>
                  </a:extLst>
                </p14:cNvPr>
                <p14:cNvContentPartPr/>
                <p14:nvPr/>
              </p14:nvContentPartPr>
              <p14:xfrm>
                <a:off x="6066775" y="5217618"/>
                <a:ext cx="342000" cy="390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8427665-8D74-48EC-A477-C0C2A42AB6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57775" y="5208618"/>
                  <a:ext cx="3596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BC9B8FC-A4A8-44F7-B1E4-745E4F68C3C4}"/>
                    </a:ext>
                  </a:extLst>
                </p14:cNvPr>
                <p14:cNvContentPartPr/>
                <p14:nvPr/>
              </p14:nvContentPartPr>
              <p14:xfrm>
                <a:off x="6335335" y="4438218"/>
                <a:ext cx="254160" cy="37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BC9B8FC-A4A8-44F7-B1E4-745E4F68C3C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26335" y="4429578"/>
                  <a:ext cx="271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C280449-96F2-45F9-AF9B-D19272FA5507}"/>
                    </a:ext>
                  </a:extLst>
                </p14:cNvPr>
                <p14:cNvContentPartPr/>
                <p14:nvPr/>
              </p14:nvContentPartPr>
              <p14:xfrm>
                <a:off x="6337855" y="4478178"/>
                <a:ext cx="206280" cy="400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C280449-96F2-45F9-AF9B-D19272FA55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9215" y="4469178"/>
                  <a:ext cx="223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ED9B89-33CA-4D51-A374-12446E73185E}"/>
                    </a:ext>
                  </a:extLst>
                </p14:cNvPr>
                <p14:cNvContentPartPr/>
                <p14:nvPr/>
              </p14:nvContentPartPr>
              <p14:xfrm>
                <a:off x="6621175" y="4686618"/>
                <a:ext cx="189360" cy="128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ED9B89-33CA-4D51-A374-12446E73185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12175" y="4677978"/>
                  <a:ext cx="207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E75759F-3781-4229-9849-BE96BF1759F7}"/>
                    </a:ext>
                  </a:extLst>
                </p14:cNvPr>
                <p14:cNvContentPartPr/>
                <p14:nvPr/>
              </p14:nvContentPartPr>
              <p14:xfrm>
                <a:off x="6865255" y="4686618"/>
                <a:ext cx="143640" cy="144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E75759F-3781-4229-9849-BE96BF1759F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56615" y="4677618"/>
                  <a:ext cx="161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7A65DFB-159A-4928-82F7-FA1A248B32FC}"/>
                    </a:ext>
                  </a:extLst>
                </p14:cNvPr>
                <p14:cNvContentPartPr/>
                <p14:nvPr/>
              </p14:nvContentPartPr>
              <p14:xfrm>
                <a:off x="7128775" y="4712898"/>
                <a:ext cx="355320" cy="163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7A65DFB-159A-4928-82F7-FA1A248B32F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20135" y="4703898"/>
                  <a:ext cx="372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8835BE7-0537-4FF7-A48C-3362E4F6C07F}"/>
                    </a:ext>
                  </a:extLst>
                </p14:cNvPr>
                <p14:cNvContentPartPr/>
                <p14:nvPr/>
              </p14:nvContentPartPr>
              <p14:xfrm>
                <a:off x="7424335" y="4664298"/>
                <a:ext cx="402120" cy="28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8835BE7-0537-4FF7-A48C-3362E4F6C0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15335" y="4655298"/>
                  <a:ext cx="419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CB28023-D658-4A2D-8A76-D881F89FC625}"/>
                    </a:ext>
                  </a:extLst>
                </p14:cNvPr>
                <p14:cNvContentPartPr/>
                <p14:nvPr/>
              </p14:nvContentPartPr>
              <p14:xfrm>
                <a:off x="7723135" y="4603098"/>
                <a:ext cx="158760" cy="146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CB28023-D658-4A2D-8A76-D881F89FC62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14135" y="4594098"/>
                  <a:ext cx="176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AB63E9D-12D3-4311-A3A6-666620D43F64}"/>
                    </a:ext>
                  </a:extLst>
                </p14:cNvPr>
                <p14:cNvContentPartPr/>
                <p14:nvPr/>
              </p14:nvContentPartPr>
              <p14:xfrm>
                <a:off x="8006815" y="4528218"/>
                <a:ext cx="191880" cy="226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AB63E9D-12D3-4311-A3A6-666620D43F6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97815" y="4519578"/>
                  <a:ext cx="209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E9B0DCA-F313-40D2-BE93-CB337E494472}"/>
                    </a:ext>
                  </a:extLst>
                </p14:cNvPr>
                <p14:cNvContentPartPr/>
                <p14:nvPr/>
              </p14:nvContentPartPr>
              <p14:xfrm>
                <a:off x="8215615" y="4612818"/>
                <a:ext cx="193320" cy="135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E9B0DCA-F313-40D2-BE93-CB337E49447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06975" y="4604178"/>
                  <a:ext cx="210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20F9AA3-F5C6-4619-B35E-BD0714009B01}"/>
                    </a:ext>
                  </a:extLst>
                </p14:cNvPr>
                <p14:cNvContentPartPr/>
                <p14:nvPr/>
              </p14:nvContentPartPr>
              <p14:xfrm>
                <a:off x="8437375" y="4540098"/>
                <a:ext cx="291600" cy="156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20F9AA3-F5C6-4619-B35E-BD0714009B0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28375" y="4531458"/>
                  <a:ext cx="309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0631C5C-0087-4AEB-B652-7A960A4A299E}"/>
                    </a:ext>
                  </a:extLst>
                </p14:cNvPr>
                <p14:cNvContentPartPr/>
                <p14:nvPr/>
              </p14:nvContentPartPr>
              <p14:xfrm>
                <a:off x="8899615" y="4470258"/>
                <a:ext cx="177480" cy="253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0631C5C-0087-4AEB-B652-7A960A4A299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90615" y="4461258"/>
                  <a:ext cx="195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6030D3A-7065-46D0-8C5E-E78AAF8A63D4}"/>
                    </a:ext>
                  </a:extLst>
                </p14:cNvPr>
                <p14:cNvContentPartPr/>
                <p14:nvPr/>
              </p14:nvContentPartPr>
              <p14:xfrm>
                <a:off x="9086095" y="4550538"/>
                <a:ext cx="997200" cy="194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6030D3A-7065-46D0-8C5E-E78AAF8A63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77095" y="4541898"/>
                  <a:ext cx="1014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E5A044-12F7-4AFF-920E-091D4C83F4E9}"/>
                    </a:ext>
                  </a:extLst>
                </p14:cNvPr>
                <p14:cNvContentPartPr/>
                <p14:nvPr/>
              </p14:nvContentPartPr>
              <p14:xfrm>
                <a:off x="10014895" y="4671858"/>
                <a:ext cx="356040" cy="493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E5A044-12F7-4AFF-920E-091D4C83F4E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05895" y="4662858"/>
                  <a:ext cx="3736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765BE8-7DD3-41EA-BED3-553D931FDAA6}"/>
                    </a:ext>
                  </a:extLst>
                </p14:cNvPr>
                <p14:cNvContentPartPr/>
                <p14:nvPr/>
              </p14:nvContentPartPr>
              <p14:xfrm>
                <a:off x="10122895" y="5028258"/>
                <a:ext cx="331200" cy="200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765BE8-7DD3-41EA-BED3-553D931FDAA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13895" y="5019618"/>
                  <a:ext cx="348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7009CB8-3935-4044-8BCD-998CD8572C07}"/>
                    </a:ext>
                  </a:extLst>
                </p14:cNvPr>
                <p14:cNvContentPartPr/>
                <p14:nvPr/>
              </p14:nvContentPartPr>
              <p14:xfrm>
                <a:off x="9982855" y="5352258"/>
                <a:ext cx="215640" cy="123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7009CB8-3935-4044-8BCD-998CD8572C0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74215" y="5343258"/>
                  <a:ext cx="233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BD8973-1EBC-45B9-9E44-ADD93898A4D6}"/>
                    </a:ext>
                  </a:extLst>
                </p14:cNvPr>
                <p14:cNvContentPartPr/>
                <p14:nvPr/>
              </p14:nvContentPartPr>
              <p14:xfrm>
                <a:off x="10061335" y="5324178"/>
                <a:ext cx="133560" cy="108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BD8973-1EBC-45B9-9E44-ADD93898A4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52695" y="5315178"/>
                  <a:ext cx="151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49B0038-8C4A-4C42-8B1B-3C136BD701DC}"/>
                    </a:ext>
                  </a:extLst>
                </p14:cNvPr>
                <p14:cNvContentPartPr/>
                <p14:nvPr/>
              </p14:nvContentPartPr>
              <p14:xfrm>
                <a:off x="10311535" y="5297898"/>
                <a:ext cx="312120" cy="120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49B0038-8C4A-4C42-8B1B-3C136BD701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02895" y="5289258"/>
                  <a:ext cx="329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E00B04C-023C-41F3-B20E-DAE005309C1E}"/>
                    </a:ext>
                  </a:extLst>
                </p14:cNvPr>
                <p14:cNvContentPartPr/>
                <p14:nvPr/>
              </p14:nvContentPartPr>
              <p14:xfrm>
                <a:off x="10705375" y="5287098"/>
                <a:ext cx="128160" cy="169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E00B04C-023C-41F3-B20E-DAE005309C1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96735" y="5278098"/>
                  <a:ext cx="145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89D122D-9359-42C7-8CE0-65C85FC7A4E3}"/>
                    </a:ext>
                  </a:extLst>
                </p14:cNvPr>
                <p14:cNvContentPartPr/>
                <p14:nvPr/>
              </p14:nvContentPartPr>
              <p14:xfrm>
                <a:off x="10535815" y="4116378"/>
                <a:ext cx="543240" cy="1283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89D122D-9359-42C7-8CE0-65C85FC7A4E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526815" y="4107378"/>
                  <a:ext cx="560880" cy="130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911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BBDB80C-D34E-4AE0-A6A3-B6F835533737}"/>
              </a:ext>
            </a:extLst>
          </p:cNvPr>
          <p:cNvGrpSpPr/>
          <p:nvPr/>
        </p:nvGrpSpPr>
        <p:grpSpPr>
          <a:xfrm>
            <a:off x="4802455" y="284178"/>
            <a:ext cx="2315520" cy="431280"/>
            <a:chOff x="4802455" y="284178"/>
            <a:chExt cx="231552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624B853-66A1-4D05-9E2F-9814C3D42419}"/>
                    </a:ext>
                  </a:extLst>
                </p14:cNvPr>
                <p14:cNvContentPartPr/>
                <p14:nvPr/>
              </p14:nvContentPartPr>
              <p14:xfrm>
                <a:off x="4802455" y="284178"/>
                <a:ext cx="456840" cy="274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624B853-66A1-4D05-9E2F-9814C3D424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93815" y="275178"/>
                  <a:ext cx="474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0E3A02-C336-4418-B04A-25AD7C8D3196}"/>
                    </a:ext>
                  </a:extLst>
                </p14:cNvPr>
                <p14:cNvContentPartPr/>
                <p14:nvPr/>
              </p14:nvContentPartPr>
              <p14:xfrm>
                <a:off x="5343175" y="302898"/>
                <a:ext cx="48960" cy="28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0E3A02-C336-4418-B04A-25AD7C8D31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4175" y="293898"/>
                  <a:ext cx="66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8F320C-49E6-4B6C-AA0F-B5B9B024A831}"/>
                    </a:ext>
                  </a:extLst>
                </p14:cNvPr>
                <p14:cNvContentPartPr/>
                <p14:nvPr/>
              </p14:nvContentPartPr>
              <p14:xfrm>
                <a:off x="5285935" y="428538"/>
                <a:ext cx="419760" cy="128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8F320C-49E6-4B6C-AA0F-B5B9B024A8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7295" y="419538"/>
                  <a:ext cx="437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90D65E-945B-4BFE-8F51-0079A9EFCB6F}"/>
                    </a:ext>
                  </a:extLst>
                </p14:cNvPr>
                <p14:cNvContentPartPr/>
                <p14:nvPr/>
              </p14:nvContentPartPr>
              <p14:xfrm>
                <a:off x="5721175" y="306858"/>
                <a:ext cx="238680" cy="255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90D65E-945B-4BFE-8F51-0079A9EFCB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2175" y="297858"/>
                  <a:ext cx="256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0032D2-73F9-47B6-B207-D1B4936E7CC7}"/>
                    </a:ext>
                  </a:extLst>
                </p14:cNvPr>
                <p14:cNvContentPartPr/>
                <p14:nvPr/>
              </p14:nvContentPartPr>
              <p14:xfrm>
                <a:off x="6179455" y="376698"/>
                <a:ext cx="188280" cy="275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0032D2-73F9-47B6-B207-D1B4936E7C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70815" y="367698"/>
                  <a:ext cx="205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9C1FDF-1FC5-4712-84B2-F9C235121216}"/>
                    </a:ext>
                  </a:extLst>
                </p14:cNvPr>
                <p14:cNvContentPartPr/>
                <p14:nvPr/>
              </p14:nvContentPartPr>
              <p14:xfrm>
                <a:off x="6095575" y="399378"/>
                <a:ext cx="435600" cy="23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9C1FDF-1FC5-4712-84B2-F9C2351212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86935" y="390378"/>
                  <a:ext cx="453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A6B9D7-51C3-4E4C-8F76-8C981B2E210F}"/>
                    </a:ext>
                  </a:extLst>
                </p14:cNvPr>
                <p14:cNvContentPartPr/>
                <p14:nvPr/>
              </p14:nvContentPartPr>
              <p14:xfrm>
                <a:off x="6485455" y="530058"/>
                <a:ext cx="440640" cy="12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A6B9D7-51C3-4E4C-8F76-8C981B2E21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76455" y="521058"/>
                  <a:ext cx="458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CA9034-BDAB-428D-9634-67FCF2ED0580}"/>
                    </a:ext>
                  </a:extLst>
                </p14:cNvPr>
                <p14:cNvContentPartPr/>
                <p14:nvPr/>
              </p14:nvContentPartPr>
              <p14:xfrm>
                <a:off x="6835735" y="389298"/>
                <a:ext cx="21240" cy="2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CA9034-BDAB-428D-9634-67FCF2ED05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27095" y="380298"/>
                  <a:ext cx="38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711A6F-9F64-4DDD-A938-3356AED0293E}"/>
                    </a:ext>
                  </a:extLst>
                </p14:cNvPr>
                <p14:cNvContentPartPr/>
                <p14:nvPr/>
              </p14:nvContentPartPr>
              <p14:xfrm>
                <a:off x="6948055" y="577578"/>
                <a:ext cx="169920" cy="137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711A6F-9F64-4DDD-A938-3356AED029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39415" y="568938"/>
                  <a:ext cx="18756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01CBEC7-0DF3-4359-8DEA-62CB59D53A85}"/>
                  </a:ext>
                </a:extLst>
              </p14:cNvPr>
              <p14:cNvContentPartPr/>
              <p14:nvPr/>
            </p14:nvContentPartPr>
            <p14:xfrm>
              <a:off x="5288095" y="1477218"/>
              <a:ext cx="2159640" cy="694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01CBEC7-0DF3-4359-8DEA-62CB59D53A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79095" y="1468218"/>
                <a:ext cx="217728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A5C5226-BFA9-406B-8010-ECCBC61828DB}"/>
                  </a:ext>
                </a:extLst>
              </p14:cNvPr>
              <p14:cNvContentPartPr/>
              <p14:nvPr/>
            </p14:nvContentPartPr>
            <p14:xfrm>
              <a:off x="9100495" y="1648938"/>
              <a:ext cx="417960" cy="198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A5C5226-BFA9-406B-8010-ECCBC61828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91855" y="1640298"/>
                <a:ext cx="4356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4F9FD94-E520-482C-A813-177037BDD882}"/>
                  </a:ext>
                </a:extLst>
              </p14:cNvPr>
              <p14:cNvContentPartPr/>
              <p14:nvPr/>
            </p14:nvContentPartPr>
            <p14:xfrm>
              <a:off x="9638695" y="1537698"/>
              <a:ext cx="210240" cy="244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4F9FD94-E520-482C-A813-177037BDD8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30055" y="1529058"/>
                <a:ext cx="2278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F47A6F3-B1F4-4AAF-A0DA-6F4D0CD5AD66}"/>
                  </a:ext>
                </a:extLst>
              </p14:cNvPr>
              <p14:cNvContentPartPr/>
              <p14:nvPr/>
            </p14:nvContentPartPr>
            <p14:xfrm>
              <a:off x="9790615" y="1466418"/>
              <a:ext cx="289800" cy="255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F47A6F3-B1F4-4AAF-A0DA-6F4D0CD5AD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81615" y="1457778"/>
                <a:ext cx="3074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89E7A5-2706-4367-84E4-E5A8B654FD1C}"/>
                  </a:ext>
                </a:extLst>
              </p14:cNvPr>
              <p14:cNvContentPartPr/>
              <p14:nvPr/>
            </p14:nvContentPartPr>
            <p14:xfrm>
              <a:off x="9956575" y="1602858"/>
              <a:ext cx="227520" cy="85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89E7A5-2706-4367-84E4-E5A8B654FD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47935" y="1593858"/>
                <a:ext cx="2451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EC13A54-71F6-4EC9-9664-4C908E638E98}"/>
                  </a:ext>
                </a:extLst>
              </p14:cNvPr>
              <p14:cNvContentPartPr/>
              <p14:nvPr/>
            </p14:nvContentPartPr>
            <p14:xfrm>
              <a:off x="10202095" y="1497378"/>
              <a:ext cx="169920" cy="175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EC13A54-71F6-4EC9-9664-4C908E638E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93095" y="1488378"/>
                <a:ext cx="187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3956B19-B955-447B-B150-34F08E70A2B0}"/>
                  </a:ext>
                </a:extLst>
              </p14:cNvPr>
              <p14:cNvContentPartPr/>
              <p14:nvPr/>
            </p14:nvContentPartPr>
            <p14:xfrm>
              <a:off x="10534015" y="1398738"/>
              <a:ext cx="176040" cy="251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3956B19-B955-447B-B150-34F08E70A2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25015" y="1390098"/>
                <a:ext cx="1936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913315E-2742-4E15-9DA9-AD842AE2406F}"/>
                  </a:ext>
                </a:extLst>
              </p14:cNvPr>
              <p14:cNvContentPartPr/>
              <p14:nvPr/>
            </p14:nvContentPartPr>
            <p14:xfrm>
              <a:off x="10701415" y="1449138"/>
              <a:ext cx="37440" cy="68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913315E-2742-4E15-9DA9-AD842AE240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92775" y="1440138"/>
                <a:ext cx="550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023FB2A-A77F-4714-BFC1-3CEC7C3C456A}"/>
                  </a:ext>
                </a:extLst>
              </p14:cNvPr>
              <p14:cNvContentPartPr/>
              <p14:nvPr/>
            </p14:nvContentPartPr>
            <p14:xfrm>
              <a:off x="10734175" y="1387578"/>
              <a:ext cx="199440" cy="273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023FB2A-A77F-4714-BFC1-3CEC7C3C45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25535" y="1378938"/>
                <a:ext cx="2170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288535A-69ED-4A5D-9461-4F723F77E91B}"/>
                  </a:ext>
                </a:extLst>
              </p14:cNvPr>
              <p14:cNvContentPartPr/>
              <p14:nvPr/>
            </p14:nvContentPartPr>
            <p14:xfrm>
              <a:off x="10883935" y="1483338"/>
              <a:ext cx="153360" cy="74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288535A-69ED-4A5D-9461-4F723F77E9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75295" y="1474698"/>
                <a:ext cx="171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44EE912-6569-4484-8B74-523B7089DE83}"/>
                  </a:ext>
                </a:extLst>
              </p14:cNvPr>
              <p14:cNvContentPartPr/>
              <p14:nvPr/>
            </p14:nvContentPartPr>
            <p14:xfrm>
              <a:off x="9855775" y="1888698"/>
              <a:ext cx="19440" cy="199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44EE912-6569-4484-8B74-523B7089DE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46775" y="1879698"/>
                <a:ext cx="370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725C32E-3E1A-43BD-AC30-83C6FAEDA66E}"/>
                  </a:ext>
                </a:extLst>
              </p14:cNvPr>
              <p14:cNvContentPartPr/>
              <p14:nvPr/>
            </p14:nvContentPartPr>
            <p14:xfrm>
              <a:off x="9858655" y="1867818"/>
              <a:ext cx="486000" cy="149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725C32E-3E1A-43BD-AC30-83C6FAEDA6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49655" y="1858818"/>
                <a:ext cx="5036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B2EF649-DBEC-4B21-81D7-CC2DF8627644}"/>
                  </a:ext>
                </a:extLst>
              </p14:cNvPr>
              <p14:cNvContentPartPr/>
              <p14:nvPr/>
            </p14:nvContentPartPr>
            <p14:xfrm>
              <a:off x="10323415" y="1809138"/>
              <a:ext cx="50040" cy="37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B2EF649-DBEC-4B21-81D7-CC2DF86276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14415" y="1800138"/>
                <a:ext cx="67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6EE75D5-77C1-44F0-9E5A-7991E17A4DBB}"/>
                  </a:ext>
                </a:extLst>
              </p14:cNvPr>
              <p14:cNvContentPartPr/>
              <p14:nvPr/>
            </p14:nvContentPartPr>
            <p14:xfrm>
              <a:off x="10365535" y="1792578"/>
              <a:ext cx="240480" cy="240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6EE75D5-77C1-44F0-9E5A-7991E17A4D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56535" y="1783938"/>
                <a:ext cx="258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A000360-D6D4-4B75-8B5B-F149BF990702}"/>
                  </a:ext>
                </a:extLst>
              </p14:cNvPr>
              <p14:cNvContentPartPr/>
              <p14:nvPr/>
            </p14:nvContentPartPr>
            <p14:xfrm>
              <a:off x="10493695" y="1737138"/>
              <a:ext cx="520200" cy="243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A000360-D6D4-4B75-8B5B-F149BF9907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85055" y="1728138"/>
                <a:ext cx="5378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9427608-595D-479B-A610-E49745AE0D52}"/>
                  </a:ext>
                </a:extLst>
              </p14:cNvPr>
              <p14:cNvContentPartPr/>
              <p14:nvPr/>
            </p14:nvContentPartPr>
            <p14:xfrm>
              <a:off x="10867375" y="1810578"/>
              <a:ext cx="251280" cy="137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9427608-595D-479B-A610-E49745AE0D5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58375" y="1801938"/>
                <a:ext cx="2689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D21BA47-1C6E-489F-A63A-587A3A1E7483}"/>
                  </a:ext>
                </a:extLst>
              </p14:cNvPr>
              <p14:cNvContentPartPr/>
              <p14:nvPr/>
            </p14:nvContentPartPr>
            <p14:xfrm>
              <a:off x="5711095" y="2136378"/>
              <a:ext cx="3669120" cy="457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D21BA47-1C6E-489F-A63A-587A3A1E74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02455" y="2127738"/>
                <a:ext cx="3686760" cy="47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DDDCA9-9302-4693-91FB-CE91C409FF91}"/>
              </a:ext>
            </a:extLst>
          </p:cNvPr>
          <p:cNvGrpSpPr/>
          <p:nvPr/>
        </p:nvGrpSpPr>
        <p:grpSpPr>
          <a:xfrm>
            <a:off x="2708695" y="1327818"/>
            <a:ext cx="6321240" cy="3751560"/>
            <a:chOff x="2708695" y="1327818"/>
            <a:chExt cx="6321240" cy="37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DBDDE3-E86C-4A60-A803-8C76438085C8}"/>
                    </a:ext>
                  </a:extLst>
                </p14:cNvPr>
                <p14:cNvContentPartPr/>
                <p14:nvPr/>
              </p14:nvContentPartPr>
              <p14:xfrm>
                <a:off x="7596415" y="1732458"/>
                <a:ext cx="195840" cy="17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DBDDE3-E86C-4A60-A803-8C76438085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87775" y="1723818"/>
                  <a:ext cx="213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906D32-0B23-43AE-A0E4-4687951F5FAF}"/>
                    </a:ext>
                  </a:extLst>
                </p14:cNvPr>
                <p14:cNvContentPartPr/>
                <p14:nvPr/>
              </p14:nvContentPartPr>
              <p14:xfrm>
                <a:off x="7871095" y="1733538"/>
                <a:ext cx="27000" cy="15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906D32-0B23-43AE-A0E4-4687951F5F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62095" y="1724898"/>
                  <a:ext cx="44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497E34C-504F-423C-AE93-AD2EA34AE148}"/>
                    </a:ext>
                  </a:extLst>
                </p14:cNvPr>
                <p14:cNvContentPartPr/>
                <p14:nvPr/>
              </p14:nvContentPartPr>
              <p14:xfrm>
                <a:off x="7881895" y="1700418"/>
                <a:ext cx="243720" cy="200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497E34C-504F-423C-AE93-AD2EA34AE1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72895" y="1691778"/>
                  <a:ext cx="261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1A78BA-1E03-4731-91B8-9E985F03FACB}"/>
                    </a:ext>
                  </a:extLst>
                </p14:cNvPr>
                <p14:cNvContentPartPr/>
                <p14:nvPr/>
              </p14:nvContentPartPr>
              <p14:xfrm>
                <a:off x="8225695" y="1732818"/>
                <a:ext cx="244080" cy="180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1A78BA-1E03-4731-91B8-9E985F03FA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16695" y="1724178"/>
                  <a:ext cx="261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704D5C-1B72-4FC0-8A8E-4459E469B208}"/>
                    </a:ext>
                  </a:extLst>
                </p14:cNvPr>
                <p14:cNvContentPartPr/>
                <p14:nvPr/>
              </p14:nvContentPartPr>
              <p14:xfrm>
                <a:off x="7870375" y="1380738"/>
                <a:ext cx="97560" cy="20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704D5C-1B72-4FC0-8A8E-4459E469B2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61375" y="1372098"/>
                  <a:ext cx="115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CEBFD5-92D7-4E75-B17A-C7E6D895B7ED}"/>
                    </a:ext>
                  </a:extLst>
                </p14:cNvPr>
                <p14:cNvContentPartPr/>
                <p14:nvPr/>
              </p14:nvContentPartPr>
              <p14:xfrm>
                <a:off x="7838695" y="1496658"/>
                <a:ext cx="152280" cy="3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CEBFD5-92D7-4E75-B17A-C7E6D895B7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29695" y="1487658"/>
                  <a:ext cx="169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153D4B-E560-45F3-8D1D-051BEF59EDEE}"/>
                    </a:ext>
                  </a:extLst>
                </p14:cNvPr>
                <p14:cNvContentPartPr/>
                <p14:nvPr/>
              </p14:nvContentPartPr>
              <p14:xfrm>
                <a:off x="7941295" y="1327818"/>
                <a:ext cx="179280" cy="246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153D4B-E560-45F3-8D1D-051BEF59ED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2295" y="1318818"/>
                  <a:ext cx="196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7EB33A-C820-4440-A5E5-CCE140F84930}"/>
                    </a:ext>
                  </a:extLst>
                </p14:cNvPr>
                <p14:cNvContentPartPr/>
                <p14:nvPr/>
              </p14:nvContentPartPr>
              <p14:xfrm>
                <a:off x="8135695" y="1488018"/>
                <a:ext cx="241560" cy="10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7EB33A-C820-4440-A5E5-CCE140F849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6695" y="1479018"/>
                  <a:ext cx="259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C6CAFD-C060-4D1C-841B-6B99F91C5EDB}"/>
                    </a:ext>
                  </a:extLst>
                </p14:cNvPr>
                <p14:cNvContentPartPr/>
                <p14:nvPr/>
              </p14:nvContentPartPr>
              <p14:xfrm>
                <a:off x="8376175" y="1405218"/>
                <a:ext cx="18720" cy="31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C6CAFD-C060-4D1C-841B-6B99F91C5E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7175" y="1396578"/>
                  <a:ext cx="36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096E35-A91D-482E-88F3-6F928EB4734D}"/>
                    </a:ext>
                  </a:extLst>
                </p14:cNvPr>
                <p14:cNvContentPartPr/>
                <p14:nvPr/>
              </p14:nvContentPartPr>
              <p14:xfrm>
                <a:off x="8403535" y="1518978"/>
                <a:ext cx="119880" cy="9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096E35-A91D-482E-88F3-6F928EB473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94535" y="1510338"/>
                  <a:ext cx="137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4161FC-F3E8-434D-9DF1-B26CDCDD4EB6}"/>
                    </a:ext>
                  </a:extLst>
                </p14:cNvPr>
                <p14:cNvContentPartPr/>
                <p14:nvPr/>
              </p14:nvContentPartPr>
              <p14:xfrm>
                <a:off x="8309575" y="1812738"/>
                <a:ext cx="190440" cy="11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4161FC-F3E8-434D-9DF1-B26CDCDD4E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00935" y="1804098"/>
                  <a:ext cx="208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C88696-86F5-4BFE-82A0-20DA42C748A0}"/>
                    </a:ext>
                  </a:extLst>
                </p14:cNvPr>
                <p14:cNvContentPartPr/>
                <p14:nvPr/>
              </p14:nvContentPartPr>
              <p14:xfrm>
                <a:off x="7357735" y="1384698"/>
                <a:ext cx="92520" cy="76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C88696-86F5-4BFE-82A0-20DA42C748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48735" y="1376058"/>
                  <a:ext cx="11016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B32F2D-CC7F-4B14-8F74-5DCBF794123D}"/>
                    </a:ext>
                  </a:extLst>
                </p14:cNvPr>
                <p14:cNvContentPartPr/>
                <p14:nvPr/>
              </p14:nvContentPartPr>
              <p14:xfrm>
                <a:off x="7457815" y="1334298"/>
                <a:ext cx="1542960" cy="83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B32F2D-CC7F-4B14-8F74-5DCBF79412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49175" y="1325298"/>
                  <a:ext cx="156060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75F6C7-3C67-4EB6-A100-427EE9066893}"/>
                    </a:ext>
                  </a:extLst>
                </p14:cNvPr>
                <p14:cNvContentPartPr/>
                <p14:nvPr/>
              </p14:nvContentPartPr>
              <p14:xfrm>
                <a:off x="7165495" y="2147538"/>
                <a:ext cx="1864440" cy="5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75F6C7-3C67-4EB6-A100-427EE906689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56495" y="2138898"/>
                  <a:ext cx="1882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1D78A5-80A5-4606-8C2F-F83FB27AA25D}"/>
                    </a:ext>
                  </a:extLst>
                </p14:cNvPr>
                <p14:cNvContentPartPr/>
                <p14:nvPr/>
              </p14:nvContentPartPr>
              <p14:xfrm>
                <a:off x="2708695" y="2356338"/>
                <a:ext cx="158760" cy="134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1D78A5-80A5-4606-8C2F-F83FB27AA2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00055" y="2347338"/>
                  <a:ext cx="176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8C83FF-D6D5-45E6-9094-F84E619CDD4C}"/>
                    </a:ext>
                  </a:extLst>
                </p14:cNvPr>
                <p14:cNvContentPartPr/>
                <p14:nvPr/>
              </p14:nvContentPartPr>
              <p14:xfrm>
                <a:off x="2848375" y="2229618"/>
                <a:ext cx="257760" cy="264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8C83FF-D6D5-45E6-9094-F84E619CDD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39735" y="2220618"/>
                  <a:ext cx="275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86FE81-20DB-4AE0-8AA8-6439E924C472}"/>
                    </a:ext>
                  </a:extLst>
                </p14:cNvPr>
                <p14:cNvContentPartPr/>
                <p14:nvPr/>
              </p14:nvContentPartPr>
              <p14:xfrm>
                <a:off x="3144655" y="2413938"/>
                <a:ext cx="206640" cy="78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86FE81-20DB-4AE0-8AA8-6439E924C4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36015" y="2404938"/>
                  <a:ext cx="224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BF4990-FF5D-4B4D-BD5C-D5CE86103558}"/>
                    </a:ext>
                  </a:extLst>
                </p14:cNvPr>
                <p14:cNvContentPartPr/>
                <p14:nvPr/>
              </p14:nvContentPartPr>
              <p14:xfrm>
                <a:off x="3404215" y="2244738"/>
                <a:ext cx="45720" cy="235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BF4990-FF5D-4B4D-BD5C-D5CE861035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5575" y="2235738"/>
                  <a:ext cx="63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6179B9-F2D8-45F2-87A7-AA7F3D6A36B9}"/>
                    </a:ext>
                  </a:extLst>
                </p14:cNvPr>
                <p14:cNvContentPartPr/>
                <p14:nvPr/>
              </p14:nvContentPartPr>
              <p14:xfrm>
                <a:off x="3337975" y="2379378"/>
                <a:ext cx="193680" cy="1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6179B9-F2D8-45F2-87A7-AA7F3D6A36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9335" y="2370378"/>
                  <a:ext cx="211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FE8F4A-B38F-4C8A-B043-7BAC6310468B}"/>
                    </a:ext>
                  </a:extLst>
                </p14:cNvPr>
                <p14:cNvContentPartPr/>
                <p14:nvPr/>
              </p14:nvContentPartPr>
              <p14:xfrm>
                <a:off x="3889495" y="2246898"/>
                <a:ext cx="25200" cy="238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FE8F4A-B38F-4C8A-B043-7BAC631046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80495" y="2238258"/>
                  <a:ext cx="42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CBAA1A-0AAB-44F7-B7DF-5F6CD766D111}"/>
                    </a:ext>
                  </a:extLst>
                </p14:cNvPr>
                <p14:cNvContentPartPr/>
                <p14:nvPr/>
              </p14:nvContentPartPr>
              <p14:xfrm>
                <a:off x="3788335" y="2223858"/>
                <a:ext cx="1915920" cy="316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CBAA1A-0AAB-44F7-B7DF-5F6CD766D1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79695" y="2215218"/>
                  <a:ext cx="1933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9E2483-C5E3-4C46-A675-54AD91717B2D}"/>
                    </a:ext>
                  </a:extLst>
                </p14:cNvPr>
                <p14:cNvContentPartPr/>
                <p14:nvPr/>
              </p14:nvContentPartPr>
              <p14:xfrm>
                <a:off x="3876175" y="2466138"/>
                <a:ext cx="1447200" cy="3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9E2483-C5E3-4C46-A675-54AD91717B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67535" y="2457498"/>
                  <a:ext cx="1464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EA902C-A4DA-4CF8-87C1-661BD65B3806}"/>
                    </a:ext>
                  </a:extLst>
                </p14:cNvPr>
                <p14:cNvContentPartPr/>
                <p14:nvPr/>
              </p14:nvContentPartPr>
              <p14:xfrm>
                <a:off x="5456935" y="2377938"/>
                <a:ext cx="177840" cy="11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EA902C-A4DA-4CF8-87C1-661BD65B380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48295" y="2368938"/>
                  <a:ext cx="195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1B9984-B740-425A-ABAA-1AE956E4E3E2}"/>
                    </a:ext>
                  </a:extLst>
                </p14:cNvPr>
                <p14:cNvContentPartPr/>
                <p14:nvPr/>
              </p14:nvContentPartPr>
              <p14:xfrm>
                <a:off x="5452975" y="2364978"/>
                <a:ext cx="147960" cy="10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1B9984-B740-425A-ABAA-1AE956E4E3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43975" y="2356338"/>
                  <a:ext cx="165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21C68F-0CD3-488B-83B0-0273A8F8AD64}"/>
                    </a:ext>
                  </a:extLst>
                </p14:cNvPr>
                <p14:cNvContentPartPr/>
                <p14:nvPr/>
              </p14:nvContentPartPr>
              <p14:xfrm>
                <a:off x="4049335" y="2281098"/>
                <a:ext cx="124200" cy="150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21C68F-0CD3-488B-83B0-0273A8F8AD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0695" y="2272458"/>
                  <a:ext cx="141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B14398-FEF1-480B-A7FB-8C7F5E096A5D}"/>
                    </a:ext>
                  </a:extLst>
                </p14:cNvPr>
                <p14:cNvContentPartPr/>
                <p14:nvPr/>
              </p14:nvContentPartPr>
              <p14:xfrm>
                <a:off x="4096135" y="2289378"/>
                <a:ext cx="238680" cy="139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B14398-FEF1-480B-A7FB-8C7F5E096A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87495" y="2280378"/>
                  <a:ext cx="256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29755C-BFBB-443E-9D5C-8EE6BAD79314}"/>
                    </a:ext>
                  </a:extLst>
                </p14:cNvPr>
                <p14:cNvContentPartPr/>
                <p14:nvPr/>
              </p14:nvContentPartPr>
              <p14:xfrm>
                <a:off x="4341295" y="2300898"/>
                <a:ext cx="4680" cy="14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29755C-BFBB-443E-9D5C-8EE6BAD793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32295" y="2292258"/>
                  <a:ext cx="22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D2E9A0-8F7A-4D64-BA35-F73BCC1A6065}"/>
                    </a:ext>
                  </a:extLst>
                </p14:cNvPr>
                <p14:cNvContentPartPr/>
                <p14:nvPr/>
              </p14:nvContentPartPr>
              <p14:xfrm>
                <a:off x="4350295" y="2379018"/>
                <a:ext cx="250560" cy="81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D2E9A0-8F7A-4D64-BA35-F73BCC1A60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41655" y="2370378"/>
                  <a:ext cx="268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142484-A741-480B-974E-A5C4C09989EB}"/>
                    </a:ext>
                  </a:extLst>
                </p14:cNvPr>
                <p14:cNvContentPartPr/>
                <p14:nvPr/>
              </p14:nvContentPartPr>
              <p14:xfrm>
                <a:off x="4561255" y="2281458"/>
                <a:ext cx="32760" cy="2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142484-A741-480B-974E-A5C4C09989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52615" y="2272818"/>
                  <a:ext cx="50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299C6BB-220A-47DE-B3F3-F1C60BE56ED1}"/>
                    </a:ext>
                  </a:extLst>
                </p14:cNvPr>
                <p14:cNvContentPartPr/>
                <p14:nvPr/>
              </p14:nvContentPartPr>
              <p14:xfrm>
                <a:off x="4613815" y="2355978"/>
                <a:ext cx="209520" cy="11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299C6BB-220A-47DE-B3F3-F1C60BE56E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04815" y="2347338"/>
                  <a:ext cx="227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EFF8322-A321-47CF-B6EF-F0CF0295FFC1}"/>
                    </a:ext>
                  </a:extLst>
                </p14:cNvPr>
                <p14:cNvContentPartPr/>
                <p14:nvPr/>
              </p14:nvContentPartPr>
              <p14:xfrm>
                <a:off x="4833775" y="2299458"/>
                <a:ext cx="17640" cy="2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EFF8322-A321-47CF-B6EF-F0CF0295FF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25135" y="2290818"/>
                  <a:ext cx="35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623340-7134-4A30-8A65-13885A0666F9}"/>
                    </a:ext>
                  </a:extLst>
                </p14:cNvPr>
                <p14:cNvContentPartPr/>
                <p14:nvPr/>
              </p14:nvContentPartPr>
              <p14:xfrm>
                <a:off x="4875895" y="2384778"/>
                <a:ext cx="243000" cy="73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623340-7134-4A30-8A65-13885A0666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67255" y="2376138"/>
                  <a:ext cx="260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E745E8-BC2D-4829-ABDC-F420BB7FD141}"/>
                    </a:ext>
                  </a:extLst>
                </p14:cNvPr>
                <p14:cNvContentPartPr/>
                <p14:nvPr/>
              </p14:nvContentPartPr>
              <p14:xfrm>
                <a:off x="3989935" y="2523738"/>
                <a:ext cx="31680" cy="210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E745E8-BC2D-4829-ABDC-F420BB7FD14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935" y="2515098"/>
                  <a:ext cx="49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12D66D-A2A2-4C05-8D56-12CBFE9E4663}"/>
                    </a:ext>
                  </a:extLst>
                </p14:cNvPr>
                <p14:cNvContentPartPr/>
                <p14:nvPr/>
              </p14:nvContentPartPr>
              <p14:xfrm>
                <a:off x="3960415" y="2529138"/>
                <a:ext cx="87120" cy="77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12D66D-A2A2-4C05-8D56-12CBFE9E46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51775" y="2520498"/>
                  <a:ext cx="104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8592B6-936D-4356-B311-EFCDFEBE1596}"/>
                    </a:ext>
                  </a:extLst>
                </p14:cNvPr>
                <p14:cNvContentPartPr/>
                <p14:nvPr/>
              </p14:nvContentPartPr>
              <p14:xfrm>
                <a:off x="3993175" y="2626698"/>
                <a:ext cx="452160" cy="120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8592B6-936D-4356-B311-EFCDFEBE159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84535" y="2618058"/>
                  <a:ext cx="469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DFC599-A0C5-47A8-BE67-D6A16BC7B976}"/>
                    </a:ext>
                  </a:extLst>
                </p14:cNvPr>
                <p14:cNvContentPartPr/>
                <p14:nvPr/>
              </p14:nvContentPartPr>
              <p14:xfrm>
                <a:off x="4446775" y="2574138"/>
                <a:ext cx="96840" cy="170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DFC599-A0C5-47A8-BE67-D6A16BC7B9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37775" y="2565498"/>
                  <a:ext cx="11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B49711-1565-489A-9CA0-9DCA497F89DE}"/>
                    </a:ext>
                  </a:extLst>
                </p14:cNvPr>
                <p14:cNvContentPartPr/>
                <p14:nvPr/>
              </p14:nvContentPartPr>
              <p14:xfrm>
                <a:off x="4511935" y="2681418"/>
                <a:ext cx="135720" cy="185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AB49711-1565-489A-9CA0-9DCA497F89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03295" y="2672778"/>
                  <a:ext cx="153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859336-194C-4C8C-8E15-0CAE6B02EDB4}"/>
                    </a:ext>
                  </a:extLst>
                </p14:cNvPr>
                <p14:cNvContentPartPr/>
                <p14:nvPr/>
              </p14:nvContentPartPr>
              <p14:xfrm>
                <a:off x="3964375" y="2813538"/>
                <a:ext cx="243360" cy="195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859336-194C-4C8C-8E15-0CAE6B02ED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55735" y="2804538"/>
                  <a:ext cx="261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D03498-E9C5-4DAC-B14F-DDE147FC144C}"/>
                    </a:ext>
                  </a:extLst>
                </p14:cNvPr>
                <p14:cNvContentPartPr/>
                <p14:nvPr/>
              </p14:nvContentPartPr>
              <p14:xfrm>
                <a:off x="4208455" y="2874018"/>
                <a:ext cx="527040" cy="13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D03498-E9C5-4DAC-B14F-DDE147FC144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99455" y="2865378"/>
                  <a:ext cx="544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EFD202-A853-4FE2-B5A1-E47431138344}"/>
                    </a:ext>
                  </a:extLst>
                </p14:cNvPr>
                <p14:cNvContentPartPr/>
                <p14:nvPr/>
              </p14:nvContentPartPr>
              <p14:xfrm>
                <a:off x="4381255" y="2858898"/>
                <a:ext cx="149040" cy="115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EFD202-A853-4FE2-B5A1-E474311383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72615" y="2849898"/>
                  <a:ext cx="166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E66798-A9CE-41D2-B160-D4DCF28B2E54}"/>
                    </a:ext>
                  </a:extLst>
                </p14:cNvPr>
                <p14:cNvContentPartPr/>
                <p14:nvPr/>
              </p14:nvContentPartPr>
              <p14:xfrm>
                <a:off x="4753135" y="3002898"/>
                <a:ext cx="24480" cy="8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E66798-A9CE-41D2-B160-D4DCF28B2E5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44495" y="2994258"/>
                  <a:ext cx="42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453C7C-0C93-48C0-9CE4-6B2D4ACB0AF4}"/>
                    </a:ext>
                  </a:extLst>
                </p14:cNvPr>
                <p14:cNvContentPartPr/>
                <p14:nvPr/>
              </p14:nvContentPartPr>
              <p14:xfrm>
                <a:off x="4961935" y="2940258"/>
                <a:ext cx="27000" cy="30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453C7C-0C93-48C0-9CE4-6B2D4ACB0AF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52935" y="2931258"/>
                  <a:ext cx="44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03221D-2D23-47D9-84B5-6543A36235E4}"/>
                    </a:ext>
                  </a:extLst>
                </p14:cNvPr>
                <p14:cNvContentPartPr/>
                <p14:nvPr/>
              </p14:nvContentPartPr>
              <p14:xfrm>
                <a:off x="4156615" y="3082458"/>
                <a:ext cx="227160" cy="488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03221D-2D23-47D9-84B5-6543A36235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47975" y="3073818"/>
                  <a:ext cx="2448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E004E15-E36D-4739-8999-1E5794B6C792}"/>
                    </a:ext>
                  </a:extLst>
                </p14:cNvPr>
                <p14:cNvContentPartPr/>
                <p14:nvPr/>
              </p14:nvContentPartPr>
              <p14:xfrm>
                <a:off x="2914975" y="4158858"/>
                <a:ext cx="91080" cy="143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E004E15-E36D-4739-8999-1E5794B6C7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05975" y="4150218"/>
                  <a:ext cx="108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C07B67-A23D-4AE8-8043-2827566779B0}"/>
                    </a:ext>
                  </a:extLst>
                </p14:cNvPr>
                <p14:cNvContentPartPr/>
                <p14:nvPr/>
              </p14:nvContentPartPr>
              <p14:xfrm>
                <a:off x="2993095" y="4147338"/>
                <a:ext cx="15840" cy="34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C07B67-A23D-4AE8-8043-2827566779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84455" y="4138698"/>
                  <a:ext cx="33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093F16-E21C-42DB-AD2E-A721C491BB52}"/>
                    </a:ext>
                  </a:extLst>
                </p14:cNvPr>
                <p14:cNvContentPartPr/>
                <p14:nvPr/>
              </p14:nvContentPartPr>
              <p14:xfrm>
                <a:off x="2843335" y="2663778"/>
                <a:ext cx="1159560" cy="1461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093F16-E21C-42DB-AD2E-A721C491BB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34695" y="2654778"/>
                  <a:ext cx="1177200" cy="14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FF5D41-72BB-4D3B-9129-56DC25A65878}"/>
                    </a:ext>
                  </a:extLst>
                </p14:cNvPr>
                <p14:cNvContentPartPr/>
                <p14:nvPr/>
              </p14:nvContentPartPr>
              <p14:xfrm>
                <a:off x="2983375" y="4105938"/>
                <a:ext cx="99720" cy="89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FF5D41-72BB-4D3B-9129-56DC25A6587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74375" y="4096938"/>
                  <a:ext cx="117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40EF7A-3570-4B71-A4B4-C6F6F7A0696E}"/>
                    </a:ext>
                  </a:extLst>
                </p14:cNvPr>
                <p14:cNvContentPartPr/>
                <p14:nvPr/>
              </p14:nvContentPartPr>
              <p14:xfrm>
                <a:off x="2968255" y="4213578"/>
                <a:ext cx="144720" cy="34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40EF7A-3570-4B71-A4B4-C6F6F7A069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59255" y="4204578"/>
                  <a:ext cx="162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F6C82CD-676D-477F-B463-9B1F4256C000}"/>
                    </a:ext>
                  </a:extLst>
                </p14:cNvPr>
                <p14:cNvContentPartPr/>
                <p14:nvPr/>
              </p14:nvContentPartPr>
              <p14:xfrm>
                <a:off x="3091015" y="4146258"/>
                <a:ext cx="133200" cy="155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6C82CD-676D-477F-B463-9B1F4256C0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015" y="4137618"/>
                  <a:ext cx="150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92BAE08-C5ED-4ECF-911E-3E2A40545F55}"/>
                    </a:ext>
                  </a:extLst>
                </p14:cNvPr>
                <p14:cNvContentPartPr/>
                <p14:nvPr/>
              </p14:nvContentPartPr>
              <p14:xfrm>
                <a:off x="3229615" y="4172538"/>
                <a:ext cx="455040" cy="116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92BAE08-C5ED-4ECF-911E-3E2A40545F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20615" y="4163538"/>
                  <a:ext cx="472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1DF2CED-9656-490F-A327-44AA0CA7B673}"/>
                    </a:ext>
                  </a:extLst>
                </p14:cNvPr>
                <p14:cNvContentPartPr/>
                <p14:nvPr/>
              </p14:nvContentPartPr>
              <p14:xfrm>
                <a:off x="3026935" y="4496898"/>
                <a:ext cx="8640" cy="148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1DF2CED-9656-490F-A327-44AA0CA7B6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18295" y="4488258"/>
                  <a:ext cx="26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4D5DF2-8EEF-4AC5-AC02-3827EFD43498}"/>
                    </a:ext>
                  </a:extLst>
                </p14:cNvPr>
                <p14:cNvContentPartPr/>
                <p14:nvPr/>
              </p14:nvContentPartPr>
              <p14:xfrm>
                <a:off x="3037735" y="4410858"/>
                <a:ext cx="77760" cy="133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4D5DF2-8EEF-4AC5-AC02-3827EFD4349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29095" y="4402218"/>
                  <a:ext cx="95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D4E517-CAD0-4672-814A-E4E1F67C09EF}"/>
                    </a:ext>
                  </a:extLst>
                </p14:cNvPr>
                <p14:cNvContentPartPr/>
                <p14:nvPr/>
              </p14:nvContentPartPr>
              <p14:xfrm>
                <a:off x="3061135" y="4428858"/>
                <a:ext cx="199800" cy="147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D4E517-CAD0-4672-814A-E4E1F67C09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52495" y="4419858"/>
                  <a:ext cx="217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27C42A-C16E-4C82-AC90-88A74B2E89F9}"/>
                    </a:ext>
                  </a:extLst>
                </p14:cNvPr>
                <p14:cNvContentPartPr/>
                <p14:nvPr/>
              </p14:nvContentPartPr>
              <p14:xfrm>
                <a:off x="3316735" y="4402938"/>
                <a:ext cx="161280" cy="138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27C42A-C16E-4C82-AC90-88A74B2E89F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07735" y="4393938"/>
                  <a:ext cx="178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A252CD4-6451-46EA-84F5-4B1167BBC463}"/>
                    </a:ext>
                  </a:extLst>
                </p14:cNvPr>
                <p14:cNvContentPartPr/>
                <p14:nvPr/>
              </p14:nvContentPartPr>
              <p14:xfrm>
                <a:off x="3938455" y="4023138"/>
                <a:ext cx="8640" cy="176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A252CD4-6451-46EA-84F5-4B1167BBC46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29455" y="4014498"/>
                  <a:ext cx="26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5D9253-619B-484B-BD7C-728CEB03F972}"/>
                    </a:ext>
                  </a:extLst>
                </p14:cNvPr>
                <p14:cNvContentPartPr/>
                <p14:nvPr/>
              </p14:nvContentPartPr>
              <p14:xfrm>
                <a:off x="3879415" y="4006938"/>
                <a:ext cx="1692720" cy="198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5D9253-619B-484B-BD7C-728CEB03F97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70415" y="3998298"/>
                  <a:ext cx="1710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31A9320-B442-4B32-9876-353BC122DA76}"/>
                    </a:ext>
                  </a:extLst>
                </p14:cNvPr>
                <p14:cNvContentPartPr/>
                <p14:nvPr/>
              </p14:nvContentPartPr>
              <p14:xfrm>
                <a:off x="3862135" y="3997578"/>
                <a:ext cx="25560" cy="201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31A9320-B442-4B32-9876-353BC122DA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53135" y="3988578"/>
                  <a:ext cx="43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457DD4B-D8DB-402F-A076-EA86D831860E}"/>
                    </a:ext>
                  </a:extLst>
                </p14:cNvPr>
                <p14:cNvContentPartPr/>
                <p14:nvPr/>
              </p14:nvContentPartPr>
              <p14:xfrm>
                <a:off x="3857815" y="4011618"/>
                <a:ext cx="40320" cy="214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457DD4B-D8DB-402F-A076-EA86D83186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48815" y="4002978"/>
                  <a:ext cx="57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43520B-FB47-4349-BC8B-ECEA59C7C642}"/>
                    </a:ext>
                  </a:extLst>
                </p14:cNvPr>
                <p14:cNvContentPartPr/>
                <p14:nvPr/>
              </p14:nvContentPartPr>
              <p14:xfrm>
                <a:off x="3893455" y="4225458"/>
                <a:ext cx="1693080" cy="26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43520B-FB47-4349-BC8B-ECEA59C7C6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84815" y="4216458"/>
                  <a:ext cx="1710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F39FABD-F136-4C80-96DA-25B7A7657C90}"/>
                    </a:ext>
                  </a:extLst>
                </p14:cNvPr>
                <p14:cNvContentPartPr/>
                <p14:nvPr/>
              </p14:nvContentPartPr>
              <p14:xfrm>
                <a:off x="3873655" y="4391418"/>
                <a:ext cx="42840" cy="183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F39FABD-F136-4C80-96DA-25B7A7657C9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64655" y="4382778"/>
                  <a:ext cx="60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586EA87-9714-434D-9C98-03861D0053F3}"/>
                    </a:ext>
                  </a:extLst>
                </p14:cNvPr>
                <p14:cNvContentPartPr/>
                <p14:nvPr/>
              </p14:nvContentPartPr>
              <p14:xfrm>
                <a:off x="3871135" y="4332378"/>
                <a:ext cx="1743480" cy="222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586EA87-9714-434D-9C98-03861D0053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62135" y="4323378"/>
                  <a:ext cx="1761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ADC724E-77D4-49D3-B629-D82814EE4C0A}"/>
                    </a:ext>
                  </a:extLst>
                </p14:cNvPr>
                <p14:cNvContentPartPr/>
                <p14:nvPr/>
              </p14:nvContentPartPr>
              <p14:xfrm>
                <a:off x="3901735" y="4548378"/>
                <a:ext cx="1493640" cy="78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ADC724E-77D4-49D3-B629-D82814EE4C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93095" y="4539378"/>
                  <a:ext cx="1511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0348B59-615D-4B00-8D01-161610315018}"/>
                    </a:ext>
                  </a:extLst>
                </p14:cNvPr>
                <p14:cNvContentPartPr/>
                <p14:nvPr/>
              </p14:nvContentPartPr>
              <p14:xfrm>
                <a:off x="4126375" y="4096218"/>
                <a:ext cx="931320" cy="67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0348B59-615D-4B00-8D01-16161031501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17375" y="4087218"/>
                  <a:ext cx="948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1B91A10-F08F-4179-AA3C-5A4D9F0DAE5C}"/>
                    </a:ext>
                  </a:extLst>
                </p14:cNvPr>
                <p14:cNvContentPartPr/>
                <p14:nvPr/>
              </p14:nvContentPartPr>
              <p14:xfrm>
                <a:off x="3992095" y="4453338"/>
                <a:ext cx="977400" cy="83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1B91A10-F08F-4179-AA3C-5A4D9F0DAE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83455" y="4444698"/>
                  <a:ext cx="9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F9D372-0DD2-43EA-8F65-1C7923AD4A3A}"/>
                    </a:ext>
                  </a:extLst>
                </p14:cNvPr>
                <p14:cNvContentPartPr/>
                <p14:nvPr/>
              </p14:nvContentPartPr>
              <p14:xfrm>
                <a:off x="2781415" y="3598338"/>
                <a:ext cx="3389400" cy="1481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F9D372-0DD2-43EA-8F65-1C7923AD4A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72415" y="3589698"/>
                  <a:ext cx="3407040" cy="14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963A8F-0B45-495F-855E-CF02C050DBD9}"/>
                    </a:ext>
                  </a:extLst>
                </p14:cNvPr>
                <p14:cNvContentPartPr/>
                <p14:nvPr/>
              </p14:nvContentPartPr>
              <p14:xfrm>
                <a:off x="6181615" y="4266138"/>
                <a:ext cx="1085760" cy="148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963A8F-0B45-495F-855E-CF02C050DB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72975" y="4257498"/>
                  <a:ext cx="1103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8C26F0C-061B-463A-9BD4-3FD05BA4D308}"/>
                    </a:ext>
                  </a:extLst>
                </p14:cNvPr>
                <p14:cNvContentPartPr/>
                <p14:nvPr/>
              </p14:nvContentPartPr>
              <p14:xfrm>
                <a:off x="6438655" y="3936378"/>
                <a:ext cx="208080" cy="198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8C26F0C-061B-463A-9BD4-3FD05BA4D3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30015" y="3927378"/>
                  <a:ext cx="225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68B0CEB-6354-4572-BCF4-FEAAC11D7D77}"/>
                    </a:ext>
                  </a:extLst>
                </p14:cNvPr>
                <p14:cNvContentPartPr/>
                <p14:nvPr/>
              </p14:nvContentPartPr>
              <p14:xfrm>
                <a:off x="6674095" y="3960138"/>
                <a:ext cx="291240" cy="168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68B0CEB-6354-4572-BCF4-FEAAC11D7D7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65095" y="3951498"/>
                  <a:ext cx="308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02D3E43-E9DD-4CED-A96E-7C9428244A68}"/>
                    </a:ext>
                  </a:extLst>
                </p14:cNvPr>
                <p14:cNvContentPartPr/>
                <p14:nvPr/>
              </p14:nvContentPartPr>
              <p14:xfrm>
                <a:off x="6980455" y="3894618"/>
                <a:ext cx="232920" cy="219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02D3E43-E9DD-4CED-A96E-7C9428244A6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71815" y="3885618"/>
                  <a:ext cx="2505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6D7137-0213-49E7-8878-6237BD4DA3AD}"/>
              </a:ext>
            </a:extLst>
          </p:cNvPr>
          <p:cNvGrpSpPr/>
          <p:nvPr/>
        </p:nvGrpSpPr>
        <p:grpSpPr>
          <a:xfrm>
            <a:off x="7708735" y="3903978"/>
            <a:ext cx="1991880" cy="286920"/>
            <a:chOff x="7708735" y="3903978"/>
            <a:chExt cx="199188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CA2F41-E493-4DF2-A584-057611C35412}"/>
                    </a:ext>
                  </a:extLst>
                </p14:cNvPr>
                <p14:cNvContentPartPr/>
                <p14:nvPr/>
              </p14:nvContentPartPr>
              <p14:xfrm>
                <a:off x="7708735" y="3916938"/>
                <a:ext cx="616320" cy="273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CA2F41-E493-4DF2-A584-057611C354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00095" y="3908298"/>
                  <a:ext cx="633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1E06208-02F0-4ED9-BE44-835F6B65F532}"/>
                    </a:ext>
                  </a:extLst>
                </p14:cNvPr>
                <p14:cNvContentPartPr/>
                <p14:nvPr/>
              </p14:nvContentPartPr>
              <p14:xfrm>
                <a:off x="8240455" y="3903978"/>
                <a:ext cx="533880" cy="262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1E06208-02F0-4ED9-BE44-835F6B65F53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31455" y="3895338"/>
                  <a:ext cx="551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E20FA64-0179-48C5-B92E-3974E99CF8FC}"/>
                    </a:ext>
                  </a:extLst>
                </p14:cNvPr>
                <p14:cNvContentPartPr/>
                <p14:nvPr/>
              </p14:nvContentPartPr>
              <p14:xfrm>
                <a:off x="8719255" y="4004778"/>
                <a:ext cx="177840" cy="43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E20FA64-0179-48C5-B92E-3974E99CF8F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10615" y="3996138"/>
                  <a:ext cx="195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F82FE54-9C99-493D-8E92-D0AA738D9FE0}"/>
                    </a:ext>
                  </a:extLst>
                </p14:cNvPr>
                <p14:cNvContentPartPr/>
                <p14:nvPr/>
              </p14:nvContentPartPr>
              <p14:xfrm>
                <a:off x="8994295" y="3960138"/>
                <a:ext cx="124560" cy="194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F82FE54-9C99-493D-8E92-D0AA738D9FE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85295" y="3951138"/>
                  <a:ext cx="14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1FC755D-2BC4-4717-B8B7-81BB38CD1AEB}"/>
                    </a:ext>
                  </a:extLst>
                </p14:cNvPr>
                <p14:cNvContentPartPr/>
                <p14:nvPr/>
              </p14:nvContentPartPr>
              <p14:xfrm>
                <a:off x="9177895" y="3945018"/>
                <a:ext cx="522720" cy="202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1FC755D-2BC4-4717-B8B7-81BB38CD1AE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68895" y="3936378"/>
                  <a:ext cx="540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1BB557A-BFCA-405C-9468-1B8D429306D6}"/>
              </a:ext>
            </a:extLst>
          </p:cNvPr>
          <p:cNvGrpSpPr/>
          <p:nvPr/>
        </p:nvGrpSpPr>
        <p:grpSpPr>
          <a:xfrm>
            <a:off x="4716775" y="3165978"/>
            <a:ext cx="1338840" cy="333000"/>
            <a:chOff x="4716775" y="3165978"/>
            <a:chExt cx="133884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0E9FA50-9F4B-4564-8525-A556C70A4683}"/>
                    </a:ext>
                  </a:extLst>
                </p14:cNvPr>
                <p14:cNvContentPartPr/>
                <p14:nvPr/>
              </p14:nvContentPartPr>
              <p14:xfrm>
                <a:off x="4716775" y="3262818"/>
                <a:ext cx="217080" cy="236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0E9FA50-9F4B-4564-8525-A556C70A46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07775" y="3254178"/>
                  <a:ext cx="2347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7EFA5E9-AA83-42AA-8D27-B8498B08AB06}"/>
                    </a:ext>
                  </a:extLst>
                </p14:cNvPr>
                <p14:cNvContentPartPr/>
                <p14:nvPr/>
              </p14:nvContentPartPr>
              <p14:xfrm>
                <a:off x="4720375" y="3237258"/>
                <a:ext cx="275760" cy="232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7EFA5E9-AA83-42AA-8D27-B8498B08AB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11735" y="3228258"/>
                  <a:ext cx="293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5A5D49D-AFFA-4AE0-9C4A-5BDF6C3F1AA0}"/>
                    </a:ext>
                  </a:extLst>
                </p14:cNvPr>
                <p14:cNvContentPartPr/>
                <p14:nvPr/>
              </p14:nvContentPartPr>
              <p14:xfrm>
                <a:off x="5047975" y="3203418"/>
                <a:ext cx="190080" cy="261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5A5D49D-AFFA-4AE0-9C4A-5BDF6C3F1AA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38975" y="3194778"/>
                  <a:ext cx="207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6A60A8-B112-4398-A483-0D4B6F97C238}"/>
                    </a:ext>
                  </a:extLst>
                </p14:cNvPr>
                <p14:cNvContentPartPr/>
                <p14:nvPr/>
              </p14:nvContentPartPr>
              <p14:xfrm>
                <a:off x="5448655" y="3202698"/>
                <a:ext cx="227520" cy="248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6A60A8-B112-4398-A483-0D4B6F97C23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39655" y="3194058"/>
                  <a:ext cx="245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C0085BD-B5FB-47D2-89D0-D9A8EAE84E3D}"/>
                    </a:ext>
                  </a:extLst>
                </p14:cNvPr>
                <p14:cNvContentPartPr/>
                <p14:nvPr/>
              </p14:nvContentPartPr>
              <p14:xfrm>
                <a:off x="5749255" y="3186858"/>
                <a:ext cx="306360" cy="43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C0085BD-B5FB-47D2-89D0-D9A8EAE84E3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40255" y="3178218"/>
                  <a:ext cx="32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A1B9844-CAE0-4123-8407-B58B9536F8E5}"/>
                    </a:ext>
                  </a:extLst>
                </p14:cNvPr>
                <p14:cNvContentPartPr/>
                <p14:nvPr/>
              </p14:nvContentPartPr>
              <p14:xfrm>
                <a:off x="5824855" y="3165978"/>
                <a:ext cx="55800" cy="268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A1B9844-CAE0-4123-8407-B58B9536F8E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16215" y="3157338"/>
                  <a:ext cx="73440" cy="28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7E5B3DC-EB61-4F4D-A712-78B50A8F1B6A}"/>
                  </a:ext>
                </a:extLst>
              </p14:cNvPr>
              <p14:cNvContentPartPr/>
              <p14:nvPr/>
            </p14:nvContentPartPr>
            <p14:xfrm>
              <a:off x="4901815" y="5070018"/>
              <a:ext cx="96480" cy="66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7E5B3DC-EB61-4F4D-A712-78B50A8F1B6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893175" y="5061018"/>
                <a:ext cx="11412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76F8EED-18FE-464C-8316-D56D043F30AA}"/>
              </a:ext>
            </a:extLst>
          </p:cNvPr>
          <p:cNvGrpSpPr/>
          <p:nvPr/>
        </p:nvGrpSpPr>
        <p:grpSpPr>
          <a:xfrm>
            <a:off x="4685815" y="4196298"/>
            <a:ext cx="5411520" cy="2101320"/>
            <a:chOff x="4685815" y="4196298"/>
            <a:chExt cx="5411520" cy="21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97FBE3-A53F-4C2F-9AF5-10E8FFC7A2C0}"/>
                    </a:ext>
                  </a:extLst>
                </p14:cNvPr>
                <p14:cNvContentPartPr/>
                <p14:nvPr/>
              </p14:nvContentPartPr>
              <p14:xfrm>
                <a:off x="4828015" y="5112858"/>
                <a:ext cx="124200" cy="457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97FBE3-A53F-4C2F-9AF5-10E8FFC7A2C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19375" y="5104218"/>
                  <a:ext cx="1418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A857F94-3242-4CBC-8208-75DAF5172CD5}"/>
                    </a:ext>
                  </a:extLst>
                </p14:cNvPr>
                <p14:cNvContentPartPr/>
                <p14:nvPr/>
              </p14:nvContentPartPr>
              <p14:xfrm>
                <a:off x="4685815" y="5439018"/>
                <a:ext cx="248040" cy="212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A857F94-3242-4CBC-8208-75DAF5172C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77175" y="5430018"/>
                  <a:ext cx="265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437CEF5-DEC0-47D1-8B2E-CF2C25A83EAD}"/>
                    </a:ext>
                  </a:extLst>
                </p14:cNvPr>
                <p14:cNvContentPartPr/>
                <p14:nvPr/>
              </p14:nvContentPartPr>
              <p14:xfrm>
                <a:off x="5070655" y="5271618"/>
                <a:ext cx="235080" cy="46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437CEF5-DEC0-47D1-8B2E-CF2C25A83EA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61655" y="5262618"/>
                  <a:ext cx="252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B917095-B150-47EA-84DD-30D8D23595FD}"/>
                    </a:ext>
                  </a:extLst>
                </p14:cNvPr>
                <p14:cNvContentPartPr/>
                <p14:nvPr/>
              </p14:nvContentPartPr>
              <p14:xfrm>
                <a:off x="5181895" y="5297178"/>
                <a:ext cx="34560" cy="92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B917095-B150-47EA-84DD-30D8D23595F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73255" y="5288538"/>
                  <a:ext cx="52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8123F50-94A2-443A-AF8A-49554FB7B3EE}"/>
                    </a:ext>
                  </a:extLst>
                </p14:cNvPr>
                <p14:cNvContentPartPr/>
                <p14:nvPr/>
              </p14:nvContentPartPr>
              <p14:xfrm>
                <a:off x="5181895" y="5278098"/>
                <a:ext cx="360" cy="3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8123F50-94A2-443A-AF8A-49554FB7B3E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73255" y="5269098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D12E818-7BEF-4764-BACB-29C3A1819EBA}"/>
                    </a:ext>
                  </a:extLst>
                </p14:cNvPr>
                <p14:cNvContentPartPr/>
                <p14:nvPr/>
              </p14:nvContentPartPr>
              <p14:xfrm>
                <a:off x="5119615" y="5294658"/>
                <a:ext cx="11880" cy="15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D12E818-7BEF-4764-BACB-29C3A1819EB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10975" y="5285658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4F516D5-E85E-4085-A4D6-7D1950D222A3}"/>
                    </a:ext>
                  </a:extLst>
                </p14:cNvPr>
                <p14:cNvContentPartPr/>
                <p14:nvPr/>
              </p14:nvContentPartPr>
              <p14:xfrm>
                <a:off x="5092975" y="5303298"/>
                <a:ext cx="127800" cy="216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4F516D5-E85E-4085-A4D6-7D1950D222A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84335" y="5294658"/>
                  <a:ext cx="145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25C0A94-26A1-4569-B4FC-A7D83C23854F}"/>
                    </a:ext>
                  </a:extLst>
                </p14:cNvPr>
                <p14:cNvContentPartPr/>
                <p14:nvPr/>
              </p14:nvContentPartPr>
              <p14:xfrm>
                <a:off x="5308255" y="5285298"/>
                <a:ext cx="166680" cy="190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25C0A94-26A1-4569-B4FC-A7D83C23854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99615" y="5276298"/>
                  <a:ext cx="184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AED49DF-819B-4EB0-9273-1DDB69806253}"/>
                    </a:ext>
                  </a:extLst>
                </p14:cNvPr>
                <p14:cNvContentPartPr/>
                <p14:nvPr/>
              </p14:nvContentPartPr>
              <p14:xfrm>
                <a:off x="5548375" y="5296098"/>
                <a:ext cx="39240" cy="123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AED49DF-819B-4EB0-9273-1DDB698062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39375" y="5287098"/>
                  <a:ext cx="56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1E6B837-F78C-4688-9743-1FEB6B6A6EAA}"/>
                    </a:ext>
                  </a:extLst>
                </p14:cNvPr>
                <p14:cNvContentPartPr/>
                <p14:nvPr/>
              </p14:nvContentPartPr>
              <p14:xfrm>
                <a:off x="5240575" y="5522538"/>
                <a:ext cx="374760" cy="149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1E6B837-F78C-4688-9743-1FEB6B6A6EA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31575" y="5513538"/>
                  <a:ext cx="392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ECED88D-EC02-48D6-A6D3-8341B17A2396}"/>
                    </a:ext>
                  </a:extLst>
                </p14:cNvPr>
                <p14:cNvContentPartPr/>
                <p14:nvPr/>
              </p14:nvContentPartPr>
              <p14:xfrm>
                <a:off x="5395375" y="5632338"/>
                <a:ext cx="132480" cy="390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ECED88D-EC02-48D6-A6D3-8341B17A23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86735" y="5623698"/>
                  <a:ext cx="150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7381C20-7419-449C-B612-50CDDFB6569D}"/>
                    </a:ext>
                  </a:extLst>
                </p14:cNvPr>
                <p14:cNvContentPartPr/>
                <p14:nvPr/>
              </p14:nvContentPartPr>
              <p14:xfrm>
                <a:off x="5431015" y="5891898"/>
                <a:ext cx="205560" cy="192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7381C20-7419-449C-B612-50CDDFB656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22375" y="5882898"/>
                  <a:ext cx="223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2349B4-B578-4CED-92AD-5017F2053813}"/>
                    </a:ext>
                  </a:extLst>
                </p14:cNvPr>
                <p14:cNvContentPartPr/>
                <p14:nvPr/>
              </p14:nvContentPartPr>
              <p14:xfrm>
                <a:off x="5391775" y="6071538"/>
                <a:ext cx="209160" cy="226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2349B4-B578-4CED-92AD-5017F20538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83135" y="6062898"/>
                  <a:ext cx="226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80E366C-9DA0-4060-8E16-5C92EFDF3A38}"/>
                    </a:ext>
                  </a:extLst>
                </p14:cNvPr>
                <p14:cNvContentPartPr/>
                <p14:nvPr/>
              </p14:nvContentPartPr>
              <p14:xfrm>
                <a:off x="5730895" y="6061458"/>
                <a:ext cx="125640" cy="204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80E366C-9DA0-4060-8E16-5C92EFDF3A3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722255" y="6052818"/>
                  <a:ext cx="143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4218324-BC2F-4425-83C3-B76E0F7432D2}"/>
                    </a:ext>
                  </a:extLst>
                </p14:cNvPr>
                <p14:cNvContentPartPr/>
                <p14:nvPr/>
              </p14:nvContentPartPr>
              <p14:xfrm>
                <a:off x="5969215" y="6060378"/>
                <a:ext cx="99000" cy="137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4218324-BC2F-4425-83C3-B76E0F7432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60575" y="6051378"/>
                  <a:ext cx="116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BDFB81F-007C-4708-9AE8-A39A1447A127}"/>
                    </a:ext>
                  </a:extLst>
                </p14:cNvPr>
                <p14:cNvContentPartPr/>
                <p14:nvPr/>
              </p14:nvContentPartPr>
              <p14:xfrm>
                <a:off x="6183415" y="6009618"/>
                <a:ext cx="214200" cy="213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BDFB81F-007C-4708-9AE8-A39A1447A12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74775" y="6000978"/>
                  <a:ext cx="231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3857541-1C1C-41CC-B30E-EF93E9E3A585}"/>
                    </a:ext>
                  </a:extLst>
                </p14:cNvPr>
                <p14:cNvContentPartPr/>
                <p14:nvPr/>
              </p14:nvContentPartPr>
              <p14:xfrm>
                <a:off x="6499135" y="6021138"/>
                <a:ext cx="398160" cy="85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3857541-1C1C-41CC-B30E-EF93E9E3A5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90135" y="6012138"/>
                  <a:ext cx="415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8412E5E-D9D9-42C9-9782-74462F0A7FDF}"/>
                    </a:ext>
                  </a:extLst>
                </p14:cNvPr>
                <p14:cNvContentPartPr/>
                <p14:nvPr/>
              </p14:nvContentPartPr>
              <p14:xfrm>
                <a:off x="6732775" y="5983698"/>
                <a:ext cx="158040" cy="159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8412E5E-D9D9-42C9-9782-74462F0A7FD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724135" y="5975058"/>
                  <a:ext cx="175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1605EAC-23F5-4ECE-B3ED-85A0DBC43ED9}"/>
                    </a:ext>
                  </a:extLst>
                </p14:cNvPr>
                <p14:cNvContentPartPr/>
                <p14:nvPr/>
              </p14:nvContentPartPr>
              <p14:xfrm>
                <a:off x="7083055" y="5882178"/>
                <a:ext cx="277560" cy="70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1605EAC-23F5-4ECE-B3ED-85A0DBC43ED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74055" y="5873178"/>
                  <a:ext cx="295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4F0869-3611-4F89-B198-1BAA0B55B01B}"/>
                    </a:ext>
                  </a:extLst>
                </p14:cNvPr>
                <p14:cNvContentPartPr/>
                <p14:nvPr/>
              </p14:nvContentPartPr>
              <p14:xfrm>
                <a:off x="7076575" y="5852298"/>
                <a:ext cx="199080" cy="295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4F0869-3611-4F89-B198-1BAA0B55B01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67575" y="5843298"/>
                  <a:ext cx="216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CC16D48-42ED-4FA7-B956-F91E2033AE89}"/>
                    </a:ext>
                  </a:extLst>
                </p14:cNvPr>
                <p14:cNvContentPartPr/>
                <p14:nvPr/>
              </p14:nvContentPartPr>
              <p14:xfrm>
                <a:off x="7384375" y="5970738"/>
                <a:ext cx="149400" cy="101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CC16D48-42ED-4FA7-B956-F91E2033AE8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5735" y="5961738"/>
                  <a:ext cx="167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62481EF-A774-4E2C-9EE8-CBA4B9E2D6F9}"/>
                    </a:ext>
                  </a:extLst>
                </p14:cNvPr>
                <p14:cNvContentPartPr/>
                <p14:nvPr/>
              </p14:nvContentPartPr>
              <p14:xfrm>
                <a:off x="7528735" y="5896218"/>
                <a:ext cx="155520" cy="198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62481EF-A774-4E2C-9EE8-CBA4B9E2D6F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19735" y="5887578"/>
                  <a:ext cx="173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EA33D11-3B2F-418B-95DC-46B870B02CD9}"/>
                    </a:ext>
                  </a:extLst>
                </p14:cNvPr>
                <p14:cNvContentPartPr/>
                <p14:nvPr/>
              </p14:nvContentPartPr>
              <p14:xfrm>
                <a:off x="7758055" y="5912778"/>
                <a:ext cx="264600" cy="199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EA33D11-3B2F-418B-95DC-46B870B02CD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49055" y="5904138"/>
                  <a:ext cx="282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D851C08-DBBD-46EB-845D-95469CE86923}"/>
                    </a:ext>
                  </a:extLst>
                </p14:cNvPr>
                <p14:cNvContentPartPr/>
                <p14:nvPr/>
              </p14:nvContentPartPr>
              <p14:xfrm>
                <a:off x="8150815" y="6016098"/>
                <a:ext cx="336960" cy="62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D851C08-DBBD-46EB-845D-95469CE869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142175" y="6007098"/>
                  <a:ext cx="354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1632D74-32F6-4057-A25D-693DA37A1E58}"/>
                    </a:ext>
                  </a:extLst>
                </p14:cNvPr>
                <p14:cNvContentPartPr/>
                <p14:nvPr/>
              </p14:nvContentPartPr>
              <p14:xfrm>
                <a:off x="8386975" y="5918178"/>
                <a:ext cx="151200" cy="172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1632D74-32F6-4057-A25D-693DA37A1E5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77975" y="5909178"/>
                  <a:ext cx="168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0595917-5892-467D-96AA-792D744BF2A9}"/>
                    </a:ext>
                  </a:extLst>
                </p14:cNvPr>
                <p14:cNvContentPartPr/>
                <p14:nvPr/>
              </p14:nvContentPartPr>
              <p14:xfrm>
                <a:off x="8746615" y="5855178"/>
                <a:ext cx="245880" cy="199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0595917-5892-467D-96AA-792D744BF2A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37615" y="5846178"/>
                  <a:ext cx="263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5B8B559-BCCB-432D-96A9-799BC6D55EA8}"/>
                    </a:ext>
                  </a:extLst>
                </p14:cNvPr>
                <p14:cNvContentPartPr/>
                <p14:nvPr/>
              </p14:nvContentPartPr>
              <p14:xfrm>
                <a:off x="9062335" y="5867058"/>
                <a:ext cx="143640" cy="153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5B8B559-BCCB-432D-96A9-799BC6D55EA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53335" y="5858418"/>
                  <a:ext cx="161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C8ABFB3-C3F4-4453-A532-E1D26F3089E8}"/>
                    </a:ext>
                  </a:extLst>
                </p14:cNvPr>
                <p14:cNvContentPartPr/>
                <p14:nvPr/>
              </p14:nvContentPartPr>
              <p14:xfrm>
                <a:off x="9320455" y="5791818"/>
                <a:ext cx="267120" cy="182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C8ABFB3-C3F4-4453-A532-E1D26F3089E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11815" y="5783178"/>
                  <a:ext cx="284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88B388-725C-4F51-8A2B-AA5ABC9E9837}"/>
                    </a:ext>
                  </a:extLst>
                </p14:cNvPr>
                <p14:cNvContentPartPr/>
                <p14:nvPr/>
              </p14:nvContentPartPr>
              <p14:xfrm>
                <a:off x="6753655" y="4196298"/>
                <a:ext cx="3343680" cy="1738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88B388-725C-4F51-8A2B-AA5ABC9E983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45015" y="4187298"/>
                  <a:ext cx="3361320" cy="175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545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7A787F9-DB21-4EDA-A405-1ED5D8C425CA}"/>
              </a:ext>
            </a:extLst>
          </p:cNvPr>
          <p:cNvGrpSpPr/>
          <p:nvPr/>
        </p:nvGrpSpPr>
        <p:grpSpPr>
          <a:xfrm>
            <a:off x="5040775" y="231618"/>
            <a:ext cx="1624320" cy="398520"/>
            <a:chOff x="5040775" y="231618"/>
            <a:chExt cx="162432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E4E5E5-61A3-4B39-8479-EBB5841536E1}"/>
                    </a:ext>
                  </a:extLst>
                </p14:cNvPr>
                <p14:cNvContentPartPr/>
                <p14:nvPr/>
              </p14:nvContentPartPr>
              <p14:xfrm>
                <a:off x="5040775" y="231618"/>
                <a:ext cx="229320" cy="248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E4E5E5-61A3-4B39-8479-EBB5841536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31775" y="222978"/>
                  <a:ext cx="246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C6BE80-DEBC-4966-8C95-C98D31A045AF}"/>
                    </a:ext>
                  </a:extLst>
                </p14:cNvPr>
                <p14:cNvContentPartPr/>
                <p14:nvPr/>
              </p14:nvContentPartPr>
              <p14:xfrm>
                <a:off x="5279095" y="289218"/>
                <a:ext cx="285120" cy="232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C6BE80-DEBC-4966-8C95-C98D31A045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70455" y="280578"/>
                  <a:ext cx="302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3B3A37-CFAA-4EC7-85E2-4A5268E5783E}"/>
                    </a:ext>
                  </a:extLst>
                </p14:cNvPr>
                <p14:cNvContentPartPr/>
                <p14:nvPr/>
              </p14:nvContentPartPr>
              <p14:xfrm>
                <a:off x="5698495" y="349698"/>
                <a:ext cx="227880" cy="237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3B3A37-CFAA-4EC7-85E2-4A5268E578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89855" y="341058"/>
                  <a:ext cx="245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DF4FB7-F4B3-4EDC-A70E-2B26E2E2194A}"/>
                    </a:ext>
                  </a:extLst>
                </p14:cNvPr>
                <p14:cNvContentPartPr/>
                <p14:nvPr/>
              </p14:nvContentPartPr>
              <p14:xfrm>
                <a:off x="5907295" y="437538"/>
                <a:ext cx="204840" cy="180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DF4FB7-F4B3-4EDC-A70E-2B26E2E219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98655" y="428898"/>
                  <a:ext cx="222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0839EC-CD9C-45BA-A102-B7CB16F425F5}"/>
                    </a:ext>
                  </a:extLst>
                </p14:cNvPr>
                <p14:cNvContentPartPr/>
                <p14:nvPr/>
              </p14:nvContentPartPr>
              <p14:xfrm>
                <a:off x="6186295" y="331338"/>
                <a:ext cx="41040" cy="298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0839EC-CD9C-45BA-A102-B7CB16F425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77295" y="322698"/>
                  <a:ext cx="58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162DC7-8C66-4A3F-8899-63F77884AA23}"/>
                    </a:ext>
                  </a:extLst>
                </p14:cNvPr>
                <p14:cNvContentPartPr/>
                <p14:nvPr/>
              </p14:nvContentPartPr>
              <p14:xfrm>
                <a:off x="6121495" y="445458"/>
                <a:ext cx="543600" cy="162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162DC7-8C66-4A3F-8899-63F77884AA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12495" y="436818"/>
                  <a:ext cx="5612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D9EE5A7-B70E-4C18-BD72-BA6063DF01EA}"/>
                  </a:ext>
                </a:extLst>
              </p14:cNvPr>
              <p14:cNvContentPartPr/>
              <p14:nvPr/>
            </p14:nvContentPartPr>
            <p14:xfrm>
              <a:off x="6338215" y="3312498"/>
              <a:ext cx="257400" cy="1544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D9EE5A7-B70E-4C18-BD72-BA6063DF01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29215" y="3303858"/>
                <a:ext cx="2750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47E36FF-6FA7-4DE6-8497-4BD0AA6C1C5A}"/>
                  </a:ext>
                </a:extLst>
              </p14:cNvPr>
              <p14:cNvContentPartPr/>
              <p14:nvPr/>
            </p14:nvContentPartPr>
            <p14:xfrm>
              <a:off x="4543255" y="1875738"/>
              <a:ext cx="258480" cy="1803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47E36FF-6FA7-4DE6-8497-4BD0AA6C1C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4255" y="1866738"/>
                <a:ext cx="2761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49B613B-B49E-4428-8CF0-1C92B5BDAD7C}"/>
                  </a:ext>
                </a:extLst>
              </p14:cNvPr>
              <p14:cNvContentPartPr/>
              <p14:nvPr/>
            </p14:nvContentPartPr>
            <p14:xfrm>
              <a:off x="7287895" y="3919458"/>
              <a:ext cx="20160" cy="219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49B613B-B49E-4428-8CF0-1C92B5BDAD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78895" y="3910818"/>
                <a:ext cx="378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AD8F1BE-48D7-4AEA-B87D-C2CF3D75F66B}"/>
              </a:ext>
            </a:extLst>
          </p:cNvPr>
          <p:cNvGrpSpPr/>
          <p:nvPr/>
        </p:nvGrpSpPr>
        <p:grpSpPr>
          <a:xfrm>
            <a:off x="4553335" y="3848538"/>
            <a:ext cx="3193200" cy="2117880"/>
            <a:chOff x="4553335" y="3848538"/>
            <a:chExt cx="3193200" cy="21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0616CE8-36E1-43FB-B9AE-81E5FDA2F59E}"/>
                    </a:ext>
                  </a:extLst>
                </p14:cNvPr>
                <p14:cNvContentPartPr/>
                <p14:nvPr/>
              </p14:nvContentPartPr>
              <p14:xfrm>
                <a:off x="4554055" y="3916578"/>
                <a:ext cx="110520" cy="2049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0616CE8-36E1-43FB-B9AE-81E5FDA2F5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5055" y="3907578"/>
                  <a:ext cx="128160" cy="20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5A4B637-A52E-4EFE-AACD-AD8BD1D5CF83}"/>
                    </a:ext>
                  </a:extLst>
                </p14:cNvPr>
                <p14:cNvContentPartPr/>
                <p14:nvPr/>
              </p14:nvContentPartPr>
              <p14:xfrm>
                <a:off x="4553335" y="3848538"/>
                <a:ext cx="3193200" cy="1405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5A4B637-A52E-4EFE-AACD-AD8BD1D5CF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44695" y="3839898"/>
                  <a:ext cx="3210840" cy="14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06686EC-7758-47A8-BE86-C814AAE08E40}"/>
                    </a:ext>
                  </a:extLst>
                </p14:cNvPr>
                <p14:cNvContentPartPr/>
                <p14:nvPr/>
              </p14:nvContentPartPr>
              <p14:xfrm>
                <a:off x="4615255" y="5099538"/>
                <a:ext cx="3114360" cy="767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06686EC-7758-47A8-BE86-C814AAE08E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6615" y="5090538"/>
                  <a:ext cx="313200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6DB32C1-1BBF-4C75-A1AB-C2E96044369D}"/>
                    </a:ext>
                  </a:extLst>
                </p14:cNvPr>
                <p14:cNvContentPartPr/>
                <p14:nvPr/>
              </p14:nvContentPartPr>
              <p14:xfrm>
                <a:off x="4929535" y="4245258"/>
                <a:ext cx="129960" cy="184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6DB32C1-1BBF-4C75-A1AB-C2E9604436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0535" y="4236618"/>
                  <a:ext cx="147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2A04074-DF0B-4B41-A09E-89BF08031CD7}"/>
                    </a:ext>
                  </a:extLst>
                </p14:cNvPr>
                <p14:cNvContentPartPr/>
                <p14:nvPr/>
              </p14:nvContentPartPr>
              <p14:xfrm>
                <a:off x="5073175" y="4256058"/>
                <a:ext cx="212040" cy="156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2A04074-DF0B-4B41-A09E-89BF08031C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64175" y="4247058"/>
                  <a:ext cx="229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AF2DADC-5208-4628-8162-EE26DA153AEB}"/>
                    </a:ext>
                  </a:extLst>
                </p14:cNvPr>
                <p14:cNvContentPartPr/>
                <p14:nvPr/>
              </p14:nvContentPartPr>
              <p14:xfrm>
                <a:off x="5267215" y="4327338"/>
                <a:ext cx="493200" cy="78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AF2DADC-5208-4628-8162-EE26DA153A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58575" y="4318338"/>
                  <a:ext cx="510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25ECD82-6777-4B9E-8763-E51F596299FD}"/>
                    </a:ext>
                  </a:extLst>
                </p14:cNvPr>
                <p14:cNvContentPartPr/>
                <p14:nvPr/>
              </p14:nvContentPartPr>
              <p14:xfrm>
                <a:off x="4981735" y="4581858"/>
                <a:ext cx="143280" cy="155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25ECD82-6777-4B9E-8763-E51F596299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3095" y="4572858"/>
                  <a:ext cx="160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6CD4B1E-3B8C-40B0-BB5C-0ADC47E2F836}"/>
                    </a:ext>
                  </a:extLst>
                </p14:cNvPr>
                <p14:cNvContentPartPr/>
                <p14:nvPr/>
              </p14:nvContentPartPr>
              <p14:xfrm>
                <a:off x="5192695" y="4570698"/>
                <a:ext cx="4680" cy="8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6CD4B1E-3B8C-40B0-BB5C-0ADC47E2F8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4055" y="4562058"/>
                  <a:ext cx="22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8FE1819-CC79-4013-BF39-9566941D7395}"/>
                    </a:ext>
                  </a:extLst>
                </p14:cNvPr>
                <p14:cNvContentPartPr/>
                <p14:nvPr/>
              </p14:nvContentPartPr>
              <p14:xfrm>
                <a:off x="5186935" y="4494378"/>
                <a:ext cx="558720" cy="213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8FE1819-CC79-4013-BF39-9566941D73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77935" y="4485378"/>
                  <a:ext cx="576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5F676B3-2AC7-4884-A8C3-5F57C48B70D6}"/>
                    </a:ext>
                  </a:extLst>
                </p14:cNvPr>
                <p14:cNvContentPartPr/>
                <p14:nvPr/>
              </p14:nvContentPartPr>
              <p14:xfrm>
                <a:off x="5640535" y="4560258"/>
                <a:ext cx="274320" cy="97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5F676B3-2AC7-4884-A8C3-5F57C48B70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31895" y="4551618"/>
                  <a:ext cx="291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E87C241-8537-4F18-B4F2-E39CC3B1C4B9}"/>
                    </a:ext>
                  </a:extLst>
                </p14:cNvPr>
                <p14:cNvContentPartPr/>
                <p14:nvPr/>
              </p14:nvContentPartPr>
              <p14:xfrm>
                <a:off x="5033215" y="4901538"/>
                <a:ext cx="20520" cy="170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E87C241-8537-4F18-B4F2-E39CC3B1C4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4575" y="4892898"/>
                  <a:ext cx="38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61BB895-418E-444D-AE3D-4BFCFEEAD99D}"/>
                    </a:ext>
                  </a:extLst>
                </p14:cNvPr>
                <p14:cNvContentPartPr/>
                <p14:nvPr/>
              </p14:nvContentPartPr>
              <p14:xfrm>
                <a:off x="5051575" y="4829898"/>
                <a:ext cx="95760" cy="91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61BB895-418E-444D-AE3D-4BFCFEEAD9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42575" y="4821258"/>
                  <a:ext cx="113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6DA81BC-BBCD-47A0-B40D-70559356B629}"/>
                    </a:ext>
                  </a:extLst>
                </p14:cNvPr>
                <p14:cNvContentPartPr/>
                <p14:nvPr/>
              </p14:nvContentPartPr>
              <p14:xfrm>
                <a:off x="5045455" y="4818738"/>
                <a:ext cx="574920" cy="211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6DA81BC-BBCD-47A0-B40D-70559356B6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6455" y="4809738"/>
                  <a:ext cx="592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275B0D8-8BFC-4282-91DE-461D2158BFED}"/>
                    </a:ext>
                  </a:extLst>
                </p14:cNvPr>
                <p14:cNvContentPartPr/>
                <p14:nvPr/>
              </p14:nvContentPartPr>
              <p14:xfrm>
                <a:off x="5650615" y="4802898"/>
                <a:ext cx="25920" cy="212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275B0D8-8BFC-4282-91DE-461D2158BF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1615" y="4793898"/>
                  <a:ext cx="43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DEE0B4B-0490-4AC7-B717-B71378414A73}"/>
                    </a:ext>
                  </a:extLst>
                </p14:cNvPr>
                <p14:cNvContentPartPr/>
                <p14:nvPr/>
              </p14:nvContentPartPr>
              <p14:xfrm>
                <a:off x="5614255" y="4899378"/>
                <a:ext cx="213480" cy="225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DEE0B4B-0490-4AC7-B717-B71378414A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05255" y="4890378"/>
                  <a:ext cx="231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C939086-01F7-4618-AC3C-698861A656E2}"/>
                    </a:ext>
                  </a:extLst>
                </p14:cNvPr>
                <p14:cNvContentPartPr/>
                <p14:nvPr/>
              </p14:nvContentPartPr>
              <p14:xfrm>
                <a:off x="5964535" y="4989378"/>
                <a:ext cx="10440" cy="19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C939086-01F7-4618-AC3C-698861A656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55535" y="4980738"/>
                  <a:ext cx="28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3A03178-76DC-4E61-9FE5-7A8B73DEABE8}"/>
                    </a:ext>
                  </a:extLst>
                </p14:cNvPr>
                <p14:cNvContentPartPr/>
                <p14:nvPr/>
              </p14:nvContentPartPr>
              <p14:xfrm>
                <a:off x="5396095" y="4687338"/>
                <a:ext cx="11160" cy="3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3A03178-76DC-4E61-9FE5-7A8B73DEAB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87455" y="4678698"/>
                  <a:ext cx="288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C34AA27-450A-4D1F-B824-941731777D9C}"/>
                  </a:ext>
                </a:extLst>
              </p14:cNvPr>
              <p14:cNvContentPartPr/>
              <p14:nvPr/>
            </p14:nvContentPartPr>
            <p14:xfrm>
              <a:off x="7634935" y="1031178"/>
              <a:ext cx="233640" cy="240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C34AA27-450A-4D1F-B824-941731777D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26295" y="1022178"/>
                <a:ext cx="251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BF00CFB-A89D-4B13-AAA6-A70510AA9BE4}"/>
                  </a:ext>
                </a:extLst>
              </p14:cNvPr>
              <p14:cNvContentPartPr/>
              <p14:nvPr/>
            </p14:nvContentPartPr>
            <p14:xfrm>
              <a:off x="7917535" y="1102818"/>
              <a:ext cx="356400" cy="265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BF00CFB-A89D-4B13-AAA6-A70510AA9B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08535" y="1093818"/>
                <a:ext cx="3740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BD2961F-74B7-425C-BED4-63F5B718AC54}"/>
                  </a:ext>
                </a:extLst>
              </p14:cNvPr>
              <p14:cNvContentPartPr/>
              <p14:nvPr/>
            </p14:nvContentPartPr>
            <p14:xfrm>
              <a:off x="6028615" y="1186698"/>
              <a:ext cx="202680" cy="1767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BD2961F-74B7-425C-BED4-63F5B718AC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19615" y="1177698"/>
                <a:ext cx="2203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CE6A7B9-AFF4-4E46-8ADA-216F1E4212A5}"/>
                  </a:ext>
                </a:extLst>
              </p14:cNvPr>
              <p14:cNvContentPartPr/>
              <p14:nvPr/>
            </p14:nvContentPartPr>
            <p14:xfrm>
              <a:off x="6233815" y="1186698"/>
              <a:ext cx="129600" cy="183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CE6A7B9-AFF4-4E46-8ADA-216F1E4212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24815" y="1177698"/>
                <a:ext cx="147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96C0E28-9182-4A8A-A0DA-D40885BC6AA2}"/>
                  </a:ext>
                </a:extLst>
              </p14:cNvPr>
              <p14:cNvContentPartPr/>
              <p14:nvPr/>
            </p14:nvContentPartPr>
            <p14:xfrm>
              <a:off x="6471775" y="1166898"/>
              <a:ext cx="221400" cy="252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96C0E28-9182-4A8A-A0DA-D40885BC6A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63135" y="1158258"/>
                <a:ext cx="2390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3F5F337-019C-4D95-ACB6-D5B433E64CFD}"/>
                  </a:ext>
                </a:extLst>
              </p14:cNvPr>
              <p14:cNvContentPartPr/>
              <p14:nvPr/>
            </p14:nvContentPartPr>
            <p14:xfrm>
              <a:off x="2832535" y="1086978"/>
              <a:ext cx="515880" cy="223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3F5F337-019C-4D95-ACB6-D5B433E64CF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23535" y="1077978"/>
                <a:ext cx="5335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9EEDA7A-233B-4EEC-990A-7CEB88FC4F07}"/>
                  </a:ext>
                </a:extLst>
              </p14:cNvPr>
              <p14:cNvContentPartPr/>
              <p14:nvPr/>
            </p14:nvContentPartPr>
            <p14:xfrm>
              <a:off x="3415015" y="1041978"/>
              <a:ext cx="22680" cy="253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9EEDA7A-233B-4EEC-990A-7CEB88FC4F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06015" y="1033338"/>
                <a:ext cx="403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DC36D00-CEBF-4DA4-AF83-BB67581E4FE6}"/>
                  </a:ext>
                </a:extLst>
              </p14:cNvPr>
              <p14:cNvContentPartPr/>
              <p14:nvPr/>
            </p14:nvContentPartPr>
            <p14:xfrm>
              <a:off x="3305215" y="1009938"/>
              <a:ext cx="631800" cy="261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DC36D00-CEBF-4DA4-AF83-BB67581E4FE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96575" y="1000938"/>
                <a:ext cx="6494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0C2743F-9EAD-42EB-84E7-C20A778EF266}"/>
                  </a:ext>
                </a:extLst>
              </p14:cNvPr>
              <p14:cNvContentPartPr/>
              <p14:nvPr/>
            </p14:nvContentPartPr>
            <p14:xfrm>
              <a:off x="3911815" y="1132698"/>
              <a:ext cx="174600" cy="68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0C2743F-9EAD-42EB-84E7-C20A778EF2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03175" y="1124058"/>
                <a:ext cx="192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6780C89-654C-4E2E-95B0-1177C3BF0281}"/>
                  </a:ext>
                </a:extLst>
              </p14:cNvPr>
              <p14:cNvContentPartPr/>
              <p14:nvPr/>
            </p14:nvContentPartPr>
            <p14:xfrm>
              <a:off x="4419055" y="1094538"/>
              <a:ext cx="224640" cy="217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6780C89-654C-4E2E-95B0-1177C3BF028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10055" y="1085538"/>
                <a:ext cx="2422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DCB1AA-178F-4147-915B-09CC5593E536}"/>
                  </a:ext>
                </a:extLst>
              </p14:cNvPr>
              <p14:cNvContentPartPr/>
              <p14:nvPr/>
            </p14:nvContentPartPr>
            <p14:xfrm>
              <a:off x="4651615" y="1122258"/>
              <a:ext cx="222120" cy="189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DCB1AA-178F-4147-915B-09CC5593E53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42975" y="1113618"/>
                <a:ext cx="2397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CF04A86-1AFD-49A3-A828-9F865246D2B6}"/>
                  </a:ext>
                </a:extLst>
              </p14:cNvPr>
              <p14:cNvContentPartPr/>
              <p14:nvPr/>
            </p14:nvContentPartPr>
            <p14:xfrm>
              <a:off x="4942135" y="1088058"/>
              <a:ext cx="323280" cy="198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CF04A86-1AFD-49A3-A828-9F865246D2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33135" y="1079058"/>
                <a:ext cx="3409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3BF5503-7024-4826-9FB4-5BC4F9F94762}"/>
                  </a:ext>
                </a:extLst>
              </p14:cNvPr>
              <p14:cNvContentPartPr/>
              <p14:nvPr/>
            </p14:nvContentPartPr>
            <p14:xfrm>
              <a:off x="4189015" y="1184898"/>
              <a:ext cx="83520" cy="18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3BF5503-7024-4826-9FB4-5BC4F9F9476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80375" y="1175898"/>
                <a:ext cx="101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E10F585-A85B-49DD-99EB-2BDBEF708EBF}"/>
                  </a:ext>
                </a:extLst>
              </p14:cNvPr>
              <p14:cNvContentPartPr/>
              <p14:nvPr/>
            </p14:nvContentPartPr>
            <p14:xfrm>
              <a:off x="4201255" y="1295778"/>
              <a:ext cx="529920" cy="841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E10F585-A85B-49DD-99EB-2BDBEF708E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192255" y="1286778"/>
                <a:ext cx="54756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805C4D1-F21A-4026-98C9-2459666FDDE1}"/>
                  </a:ext>
                </a:extLst>
              </p14:cNvPr>
              <p14:cNvContentPartPr/>
              <p14:nvPr/>
            </p14:nvContentPartPr>
            <p14:xfrm>
              <a:off x="5971015" y="1374258"/>
              <a:ext cx="442440" cy="7916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805C4D1-F21A-4026-98C9-2459666FDDE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62375" y="1365618"/>
                <a:ext cx="46008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962F155-66F3-47A3-A927-5E334429705B}"/>
                  </a:ext>
                </a:extLst>
              </p14:cNvPr>
              <p14:cNvContentPartPr/>
              <p14:nvPr/>
            </p14:nvContentPartPr>
            <p14:xfrm>
              <a:off x="6086575" y="1313778"/>
              <a:ext cx="1753200" cy="947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962F155-66F3-47A3-A927-5E334429705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77575" y="1304778"/>
                <a:ext cx="177084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62FA9BC-22D8-4BF6-A1DD-345DABAAACC8}"/>
                  </a:ext>
                </a:extLst>
              </p14:cNvPr>
              <p14:cNvContentPartPr/>
              <p14:nvPr/>
            </p14:nvContentPartPr>
            <p14:xfrm>
              <a:off x="4615255" y="1876098"/>
              <a:ext cx="1117800" cy="3621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62FA9BC-22D8-4BF6-A1DD-345DABAAACC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06615" y="1867458"/>
                <a:ext cx="11354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82B3281-8F0C-4A75-B94A-1776CC29BFF7}"/>
                  </a:ext>
                </a:extLst>
              </p14:cNvPr>
              <p14:cNvContentPartPr/>
              <p14:nvPr/>
            </p14:nvContentPartPr>
            <p14:xfrm>
              <a:off x="5827015" y="2194698"/>
              <a:ext cx="41760" cy="2070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82B3281-8F0C-4A75-B94A-1776CC29BFF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18015" y="2185698"/>
                <a:ext cx="594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A2954C6-ADA1-438E-909B-0970A549C716}"/>
                  </a:ext>
                </a:extLst>
              </p14:cNvPr>
              <p14:cNvContentPartPr/>
              <p14:nvPr/>
            </p14:nvContentPartPr>
            <p14:xfrm>
              <a:off x="5740975" y="2282898"/>
              <a:ext cx="231840" cy="532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A2954C6-ADA1-438E-909B-0970A549C71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32335" y="2274258"/>
                <a:ext cx="2494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FFA9549-A86D-49C4-B110-DE9839E999E1}"/>
                  </a:ext>
                </a:extLst>
              </p14:cNvPr>
              <p14:cNvContentPartPr/>
              <p14:nvPr/>
            </p14:nvContentPartPr>
            <p14:xfrm>
              <a:off x="5668615" y="2161938"/>
              <a:ext cx="452520" cy="3121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FFA9549-A86D-49C4-B110-DE9839E999E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59975" y="2152938"/>
                <a:ext cx="4701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3A8070F-3612-4369-9D59-692263CD3FA5}"/>
                  </a:ext>
                </a:extLst>
              </p14:cNvPr>
              <p14:cNvContentPartPr/>
              <p14:nvPr/>
            </p14:nvContentPartPr>
            <p14:xfrm>
              <a:off x="5812615" y="2471538"/>
              <a:ext cx="55080" cy="484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3A8070F-3612-4369-9D59-692263CD3FA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03615" y="2462898"/>
                <a:ext cx="727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24D0C5F-3332-41D1-AD48-30E118660DE8}"/>
                  </a:ext>
                </a:extLst>
              </p14:cNvPr>
              <p14:cNvContentPartPr/>
              <p14:nvPr/>
            </p14:nvContentPartPr>
            <p14:xfrm>
              <a:off x="5717575" y="2897058"/>
              <a:ext cx="229680" cy="150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24D0C5F-3332-41D1-AD48-30E118660DE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08935" y="2888418"/>
                <a:ext cx="247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3A8853D-79E2-4ADD-8C9E-B38ADE79977D}"/>
                  </a:ext>
                </a:extLst>
              </p14:cNvPr>
              <p14:cNvContentPartPr/>
              <p14:nvPr/>
            </p14:nvContentPartPr>
            <p14:xfrm>
              <a:off x="4785535" y="3220698"/>
              <a:ext cx="267120" cy="2541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3A8853D-79E2-4ADD-8C9E-B38ADE79977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76535" y="3211698"/>
                <a:ext cx="2847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BC6EA39-97FD-4F50-894F-645CDD0B30F3}"/>
                  </a:ext>
                </a:extLst>
              </p14:cNvPr>
              <p14:cNvContentPartPr/>
              <p14:nvPr/>
            </p14:nvContentPartPr>
            <p14:xfrm>
              <a:off x="5061295" y="3309978"/>
              <a:ext cx="169920" cy="142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BC6EA39-97FD-4F50-894F-645CDD0B30F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52655" y="3300978"/>
                <a:ext cx="187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3D120B7-F128-4724-B882-E79068B81A35}"/>
                  </a:ext>
                </a:extLst>
              </p14:cNvPr>
              <p14:cNvContentPartPr/>
              <p14:nvPr/>
            </p14:nvContentPartPr>
            <p14:xfrm>
              <a:off x="5238055" y="3291618"/>
              <a:ext cx="559080" cy="168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3D120B7-F128-4724-B882-E79068B81A3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29055" y="3282618"/>
                <a:ext cx="5767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0A0375A-B2B2-4B45-AD29-73CCE5F46B97}"/>
                  </a:ext>
                </a:extLst>
              </p14:cNvPr>
              <p14:cNvContentPartPr/>
              <p14:nvPr/>
            </p14:nvContentPartPr>
            <p14:xfrm>
              <a:off x="5875615" y="3246978"/>
              <a:ext cx="34560" cy="217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0A0375A-B2B2-4B45-AD29-73CCE5F46B9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66615" y="3238338"/>
                <a:ext cx="522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2FD4026-2D20-42BB-9C46-4FEB5CF2DFF1}"/>
                  </a:ext>
                </a:extLst>
              </p14:cNvPr>
              <p14:cNvContentPartPr/>
              <p14:nvPr/>
            </p14:nvContentPartPr>
            <p14:xfrm>
              <a:off x="5882095" y="3132138"/>
              <a:ext cx="127440" cy="1846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2FD4026-2D20-42BB-9C46-4FEB5CF2DFF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73095" y="3123138"/>
                <a:ext cx="1450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B54DDE2-0258-440A-993F-CBB300BC85D0}"/>
                  </a:ext>
                </a:extLst>
              </p14:cNvPr>
              <p14:cNvContentPartPr/>
              <p14:nvPr/>
            </p14:nvContentPartPr>
            <p14:xfrm>
              <a:off x="5965615" y="3321498"/>
              <a:ext cx="271800" cy="1681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B54DDE2-0258-440A-993F-CBB300BC85D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56615" y="3312498"/>
                <a:ext cx="289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388621F-E8B6-4626-851E-5CA69E3DA276}"/>
                  </a:ext>
                </a:extLst>
              </p14:cNvPr>
              <p14:cNvContentPartPr/>
              <p14:nvPr/>
            </p14:nvContentPartPr>
            <p14:xfrm>
              <a:off x="6179095" y="3316458"/>
              <a:ext cx="154800" cy="3722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388621F-E8B6-4626-851E-5CA69E3DA27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70095" y="3307818"/>
                <a:ext cx="1724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A87FD86-D949-4625-A97E-38FBF70A43A5}"/>
                  </a:ext>
                </a:extLst>
              </p14:cNvPr>
              <p14:cNvContentPartPr/>
              <p14:nvPr/>
            </p14:nvContentPartPr>
            <p14:xfrm>
              <a:off x="3079495" y="2658378"/>
              <a:ext cx="1449000" cy="9759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A87FD86-D949-4625-A97E-38FBF70A43A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70495" y="2649378"/>
                <a:ext cx="1466640" cy="9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B96B831-3A23-47A0-8643-A0BBCF995F4B}"/>
                  </a:ext>
                </a:extLst>
              </p14:cNvPr>
              <p14:cNvContentPartPr/>
              <p14:nvPr/>
            </p14:nvContentPartPr>
            <p14:xfrm>
              <a:off x="4378735" y="3535338"/>
              <a:ext cx="129240" cy="114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B96B831-3A23-47A0-8643-A0BBCF995F4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69735" y="3526338"/>
                <a:ext cx="146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8EBCC7B-793D-41F0-BDEA-B5AE590E6E05}"/>
                  </a:ext>
                </a:extLst>
              </p14:cNvPr>
              <p14:cNvContentPartPr/>
              <p14:nvPr/>
            </p14:nvContentPartPr>
            <p14:xfrm>
              <a:off x="6605695" y="3372258"/>
              <a:ext cx="70920" cy="698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8EBCC7B-793D-41F0-BDEA-B5AE590E6E0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97055" y="3363618"/>
                <a:ext cx="885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13874F2-C5B0-47E8-8927-D5A42589D70E}"/>
                  </a:ext>
                </a:extLst>
              </p14:cNvPr>
              <p14:cNvContentPartPr/>
              <p14:nvPr/>
            </p14:nvContentPartPr>
            <p14:xfrm>
              <a:off x="6755455" y="3143298"/>
              <a:ext cx="168840" cy="2628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13874F2-C5B0-47E8-8927-D5A42589D70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46455" y="3134658"/>
                <a:ext cx="1864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B712ECC-20AD-4347-9A84-C175A1CC5473}"/>
                  </a:ext>
                </a:extLst>
              </p14:cNvPr>
              <p14:cNvContentPartPr/>
              <p14:nvPr/>
            </p14:nvContentPartPr>
            <p14:xfrm>
              <a:off x="6975415" y="3112338"/>
              <a:ext cx="44280" cy="2880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B712ECC-20AD-4347-9A84-C175A1CC547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66775" y="3103338"/>
                <a:ext cx="619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686AFB5-1A90-4AF0-B7F6-89EF044A1723}"/>
                  </a:ext>
                </a:extLst>
              </p14:cNvPr>
              <p14:cNvContentPartPr/>
              <p14:nvPr/>
            </p14:nvContentPartPr>
            <p14:xfrm>
              <a:off x="6903055" y="3270378"/>
              <a:ext cx="371880" cy="112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686AFB5-1A90-4AF0-B7F6-89EF044A172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94415" y="3261378"/>
                <a:ext cx="3895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CE63AF0-6AD7-484C-ACEB-CD94CE530CAD}"/>
                  </a:ext>
                </a:extLst>
              </p14:cNvPr>
              <p14:cNvContentPartPr/>
              <p14:nvPr/>
            </p14:nvContentPartPr>
            <p14:xfrm>
              <a:off x="7261975" y="3127098"/>
              <a:ext cx="148680" cy="2545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CE63AF0-6AD7-484C-ACEB-CD94CE530C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53335" y="3118098"/>
                <a:ext cx="1663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8B0C842-DB9A-4BC1-A130-185EEB94AC15}"/>
                  </a:ext>
                </a:extLst>
              </p14:cNvPr>
              <p14:cNvContentPartPr/>
              <p14:nvPr/>
            </p14:nvContentPartPr>
            <p14:xfrm>
              <a:off x="5893975" y="908778"/>
              <a:ext cx="976320" cy="667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8B0C842-DB9A-4BC1-A130-185EEB94AC1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885335" y="899778"/>
                <a:ext cx="99396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391CE82-B0CB-4AD6-BE85-ECBFAA009282}"/>
                  </a:ext>
                </a:extLst>
              </p14:cNvPr>
              <p14:cNvContentPartPr/>
              <p14:nvPr/>
            </p14:nvContentPartPr>
            <p14:xfrm>
              <a:off x="6824935" y="1027578"/>
              <a:ext cx="118080" cy="2574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391CE82-B0CB-4AD6-BE85-ECBFAA0092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15935" y="1018938"/>
                <a:ext cx="1357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2EE7877-2AAC-4A3A-AA20-D4D4F3745652}"/>
                  </a:ext>
                </a:extLst>
              </p14:cNvPr>
              <p14:cNvContentPartPr/>
              <p14:nvPr/>
            </p14:nvContentPartPr>
            <p14:xfrm>
              <a:off x="6885055" y="1396938"/>
              <a:ext cx="48240" cy="608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2EE7877-2AAC-4A3A-AA20-D4D4F374565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76415" y="1388298"/>
                <a:ext cx="65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7FA475B-28DB-4991-989E-1BB20F9A919F}"/>
                  </a:ext>
                </a:extLst>
              </p14:cNvPr>
              <p14:cNvContentPartPr/>
              <p14:nvPr/>
            </p14:nvContentPartPr>
            <p14:xfrm>
              <a:off x="7724935" y="3111978"/>
              <a:ext cx="176400" cy="2250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7FA475B-28DB-4991-989E-1BB20F9A919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15935" y="3102978"/>
                <a:ext cx="194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D268746-B911-49AC-BECE-F5F3B808BB2B}"/>
                  </a:ext>
                </a:extLst>
              </p14:cNvPr>
              <p14:cNvContentPartPr/>
              <p14:nvPr/>
            </p14:nvContentPartPr>
            <p14:xfrm>
              <a:off x="7930855" y="3167418"/>
              <a:ext cx="95760" cy="1285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D268746-B911-49AC-BECE-F5F3B808BB2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921855" y="3158418"/>
                <a:ext cx="1134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9279CAA-BC8C-4099-A33D-C8999104FCB2}"/>
                  </a:ext>
                </a:extLst>
              </p14:cNvPr>
              <p14:cNvContentPartPr/>
              <p14:nvPr/>
            </p14:nvContentPartPr>
            <p14:xfrm>
              <a:off x="8061535" y="3177138"/>
              <a:ext cx="195840" cy="1296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9279CAA-BC8C-4099-A33D-C8999104FCB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52535" y="3168498"/>
                <a:ext cx="213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C9B2FCE-E758-41AE-A49D-362E7E7BD6F8}"/>
                  </a:ext>
                </a:extLst>
              </p14:cNvPr>
              <p14:cNvContentPartPr/>
              <p14:nvPr/>
            </p14:nvContentPartPr>
            <p14:xfrm>
              <a:off x="8437015" y="3052938"/>
              <a:ext cx="183960" cy="3322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C9B2FCE-E758-41AE-A49D-362E7E7BD6F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428015" y="3044298"/>
                <a:ext cx="2016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389F1BE-57FA-498B-956A-ED5F5D7DA7C0}"/>
                  </a:ext>
                </a:extLst>
              </p14:cNvPr>
              <p14:cNvContentPartPr/>
              <p14:nvPr/>
            </p14:nvContentPartPr>
            <p14:xfrm>
              <a:off x="8639335" y="3045018"/>
              <a:ext cx="35280" cy="558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389F1BE-57FA-498B-956A-ED5F5D7DA7C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30695" y="3036018"/>
                <a:ext cx="529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89711AC-38D4-47E9-A877-67A2D097D802}"/>
                  </a:ext>
                </a:extLst>
              </p14:cNvPr>
              <p14:cNvContentPartPr/>
              <p14:nvPr/>
            </p14:nvContentPartPr>
            <p14:xfrm>
              <a:off x="8695855" y="3049698"/>
              <a:ext cx="182160" cy="2127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89711AC-38D4-47E9-A877-67A2D097D80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87215" y="3040698"/>
                <a:ext cx="199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11E2F88-6DE6-402E-BFEF-019FAE024D3A}"/>
                  </a:ext>
                </a:extLst>
              </p14:cNvPr>
              <p14:cNvContentPartPr/>
              <p14:nvPr/>
            </p14:nvContentPartPr>
            <p14:xfrm>
              <a:off x="8947495" y="3060858"/>
              <a:ext cx="129240" cy="1915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11E2F88-6DE6-402E-BFEF-019FAE024D3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938495" y="3051858"/>
                <a:ext cx="146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1EB29A3-D96C-493D-B485-68BA3B6A9E34}"/>
                  </a:ext>
                </a:extLst>
              </p14:cNvPr>
              <p14:cNvContentPartPr/>
              <p14:nvPr/>
            </p14:nvContentPartPr>
            <p14:xfrm>
              <a:off x="9112015" y="3051858"/>
              <a:ext cx="158760" cy="2239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1EB29A3-D96C-493D-B485-68BA3B6A9E3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103375" y="3042858"/>
                <a:ext cx="1764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C5B96AE-6FED-4CCC-B38D-B282917844E6}"/>
                  </a:ext>
                </a:extLst>
              </p14:cNvPr>
              <p14:cNvContentPartPr/>
              <p14:nvPr/>
            </p14:nvContentPartPr>
            <p14:xfrm>
              <a:off x="5972815" y="901218"/>
              <a:ext cx="896760" cy="7110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C5B96AE-6FED-4CCC-B38D-B282917844E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63815" y="892218"/>
                <a:ext cx="91440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06DB810-7326-49F1-973B-F18671CE11FB}"/>
                  </a:ext>
                </a:extLst>
              </p14:cNvPr>
              <p14:cNvContentPartPr/>
              <p14:nvPr/>
            </p14:nvContentPartPr>
            <p14:xfrm>
              <a:off x="-490625" y="3706698"/>
              <a:ext cx="1315800" cy="6094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06DB810-7326-49F1-973B-F18671CE11F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-499265" y="3697698"/>
                <a:ext cx="1333440" cy="62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78E14DF-4D09-4FD2-A6C1-EC1D8A6806B4}"/>
              </a:ext>
            </a:extLst>
          </p:cNvPr>
          <p:cNvGrpSpPr/>
          <p:nvPr/>
        </p:nvGrpSpPr>
        <p:grpSpPr>
          <a:xfrm>
            <a:off x="-100745" y="2331858"/>
            <a:ext cx="3664440" cy="1924200"/>
            <a:chOff x="-100745" y="2331858"/>
            <a:chExt cx="3664440" cy="19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4074BAD-3C25-4046-9B38-60CF3E1CB981}"/>
                    </a:ext>
                  </a:extLst>
                </p14:cNvPr>
                <p14:cNvContentPartPr/>
                <p14:nvPr/>
              </p14:nvContentPartPr>
              <p14:xfrm>
                <a:off x="1573615" y="2426538"/>
                <a:ext cx="136800" cy="170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4074BAD-3C25-4046-9B38-60CF3E1CB9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64975" y="2417898"/>
                  <a:ext cx="154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8D62C5-F00D-44AB-B5BA-5C603C67E7F1}"/>
                    </a:ext>
                  </a:extLst>
                </p14:cNvPr>
                <p14:cNvContentPartPr/>
                <p14:nvPr/>
              </p14:nvContentPartPr>
              <p14:xfrm>
                <a:off x="1741015" y="2331858"/>
                <a:ext cx="470160" cy="230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8D62C5-F00D-44AB-B5BA-5C603C67E7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32015" y="2322858"/>
                  <a:ext cx="487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0143B99-67A0-40E6-8615-281F75B7D517}"/>
                    </a:ext>
                  </a:extLst>
                </p14:cNvPr>
                <p14:cNvContentPartPr/>
                <p14:nvPr/>
              </p14:nvContentPartPr>
              <p14:xfrm>
                <a:off x="2202175" y="2394498"/>
                <a:ext cx="368640" cy="211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0143B99-67A0-40E6-8615-281F75B7D5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93535" y="2385858"/>
                  <a:ext cx="386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65C19A1-EFE9-4E08-9332-EADB61A9936B}"/>
                    </a:ext>
                  </a:extLst>
                </p14:cNvPr>
                <p14:cNvContentPartPr/>
                <p14:nvPr/>
              </p14:nvContentPartPr>
              <p14:xfrm>
                <a:off x="2597455" y="2352738"/>
                <a:ext cx="297720" cy="232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65C19A1-EFE9-4E08-9332-EADB61A9936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88815" y="2343738"/>
                  <a:ext cx="315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516F22D-967E-4AE5-9F2A-EFB264692FD5}"/>
                    </a:ext>
                  </a:extLst>
                </p14:cNvPr>
                <p14:cNvContentPartPr/>
                <p14:nvPr/>
              </p14:nvContentPartPr>
              <p14:xfrm>
                <a:off x="2880775" y="2468298"/>
                <a:ext cx="167400" cy="98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516F22D-967E-4AE5-9F2A-EFB264692F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72135" y="2459658"/>
                  <a:ext cx="185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CCA1238-921E-425F-8FDB-C9F7633B30AB}"/>
                    </a:ext>
                  </a:extLst>
                </p14:cNvPr>
                <p14:cNvContentPartPr/>
                <p14:nvPr/>
              </p14:nvContentPartPr>
              <p14:xfrm>
                <a:off x="3025855" y="2388018"/>
                <a:ext cx="537840" cy="209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CCA1238-921E-425F-8FDB-C9F7633B30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16855" y="2379378"/>
                  <a:ext cx="555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1ACC375-E9FC-4BAF-82B6-DD1F862D1125}"/>
                    </a:ext>
                  </a:extLst>
                </p14:cNvPr>
                <p14:cNvContentPartPr/>
                <p14:nvPr/>
              </p14:nvContentPartPr>
              <p14:xfrm>
                <a:off x="-100745" y="2958978"/>
                <a:ext cx="527040" cy="432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1ACC375-E9FC-4BAF-82B6-DD1F862D112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-109385" y="2949978"/>
                  <a:ext cx="544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AF6E5D4-0E1A-4E0C-85E0-1DCE2A6EA610}"/>
                    </a:ext>
                  </a:extLst>
                </p14:cNvPr>
                <p14:cNvContentPartPr/>
                <p14:nvPr/>
              </p14:nvContentPartPr>
              <p14:xfrm>
                <a:off x="496495" y="3037818"/>
                <a:ext cx="148680" cy="8172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AF6E5D4-0E1A-4E0C-85E0-1DCE2A6EA61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7855" y="3028818"/>
                  <a:ext cx="16632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E75F82B-0117-47F3-B0B5-AFBBAF508BF2}"/>
                    </a:ext>
                  </a:extLst>
                </p14:cNvPr>
                <p14:cNvContentPartPr/>
                <p14:nvPr/>
              </p14:nvContentPartPr>
              <p14:xfrm>
                <a:off x="411175" y="2706978"/>
                <a:ext cx="1765800" cy="1135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E75F82B-0117-47F3-B0B5-AFBBAF508B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2535" y="2698338"/>
                  <a:ext cx="1783440" cy="11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C48B53C-2B24-4910-B742-FC2F96D9DAAE}"/>
                    </a:ext>
                  </a:extLst>
                </p14:cNvPr>
                <p14:cNvContentPartPr/>
                <p14:nvPr/>
              </p14:nvContentPartPr>
              <p14:xfrm>
                <a:off x="957655" y="3879498"/>
                <a:ext cx="1099800" cy="356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C48B53C-2B24-4910-B742-FC2F96D9DAA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8655" y="3870498"/>
                  <a:ext cx="1117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0892822-9144-4EE2-964A-023636B89D7D}"/>
                    </a:ext>
                  </a:extLst>
                </p14:cNvPr>
                <p14:cNvContentPartPr/>
                <p14:nvPr/>
              </p14:nvContentPartPr>
              <p14:xfrm>
                <a:off x="2044495" y="3922338"/>
                <a:ext cx="505800" cy="333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0892822-9144-4EE2-964A-023636B89D7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35495" y="3913338"/>
                  <a:ext cx="5234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C3822B0-4D0E-4A2C-90BE-C03C90E527FA}"/>
                    </a:ext>
                  </a:extLst>
                </p14:cNvPr>
                <p14:cNvContentPartPr/>
                <p14:nvPr/>
              </p14:nvContentPartPr>
              <p14:xfrm>
                <a:off x="2663335" y="4001178"/>
                <a:ext cx="55080" cy="12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C3822B0-4D0E-4A2C-90BE-C03C90E527F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54335" y="3992178"/>
                  <a:ext cx="72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E0C09B1-C0FD-4139-B97A-FCA85F3F2A09}"/>
                    </a:ext>
                  </a:extLst>
                </p14:cNvPr>
                <p14:cNvContentPartPr/>
                <p14:nvPr/>
              </p14:nvContentPartPr>
              <p14:xfrm>
                <a:off x="2736055" y="3770418"/>
                <a:ext cx="194760" cy="268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E0C09B1-C0FD-4139-B97A-FCA85F3F2A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27055" y="3761418"/>
                  <a:ext cx="212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0B28912-9CD7-454D-BFDA-80095CC5B120}"/>
                    </a:ext>
                  </a:extLst>
                </p14:cNvPr>
                <p14:cNvContentPartPr/>
                <p14:nvPr/>
              </p14:nvContentPartPr>
              <p14:xfrm>
                <a:off x="2897695" y="3645498"/>
                <a:ext cx="622440" cy="404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0B28912-9CD7-454D-BFDA-80095CC5B12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89055" y="3636858"/>
                  <a:ext cx="64008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DA82317-C268-4AB5-AD9B-26B3E6DC3896}"/>
              </a:ext>
            </a:extLst>
          </p:cNvPr>
          <p:cNvGrpSpPr/>
          <p:nvPr/>
        </p:nvGrpSpPr>
        <p:grpSpPr>
          <a:xfrm>
            <a:off x="540415" y="2355618"/>
            <a:ext cx="385920" cy="470880"/>
            <a:chOff x="540415" y="2355618"/>
            <a:chExt cx="38592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59C43FF-8093-4864-AB6B-F4885471E89A}"/>
                    </a:ext>
                  </a:extLst>
                </p14:cNvPr>
                <p14:cNvContentPartPr/>
                <p14:nvPr/>
              </p14:nvContentPartPr>
              <p14:xfrm>
                <a:off x="570295" y="2355618"/>
                <a:ext cx="150840" cy="3934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59C43FF-8093-4864-AB6B-F4885471E8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1655" y="2346618"/>
                  <a:ext cx="1684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92B7059-423A-44A9-9E5A-7E47EEB44A8B}"/>
                    </a:ext>
                  </a:extLst>
                </p14:cNvPr>
                <p14:cNvContentPartPr/>
                <p14:nvPr/>
              </p14:nvContentPartPr>
              <p14:xfrm>
                <a:off x="540415" y="2652258"/>
                <a:ext cx="220680" cy="1123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92B7059-423A-44A9-9E5A-7E47EEB44A8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1775" y="2643618"/>
                  <a:ext cx="23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1EFF62A-BD72-478A-9938-E62AD6AFF52F}"/>
                    </a:ext>
                  </a:extLst>
                </p14:cNvPr>
                <p14:cNvContentPartPr/>
                <p14:nvPr/>
              </p14:nvContentPartPr>
              <p14:xfrm>
                <a:off x="737695" y="2592498"/>
                <a:ext cx="188640" cy="234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1EFF62A-BD72-478A-9938-E62AD6AFF5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8695" y="2583498"/>
                  <a:ext cx="2062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F3A7061-3764-4ADF-8601-1AB2E30B3904}"/>
              </a:ext>
            </a:extLst>
          </p:cNvPr>
          <p:cNvGrpSpPr/>
          <p:nvPr/>
        </p:nvGrpSpPr>
        <p:grpSpPr>
          <a:xfrm>
            <a:off x="2137015" y="2739018"/>
            <a:ext cx="1319760" cy="433800"/>
            <a:chOff x="2137015" y="2739018"/>
            <a:chExt cx="131976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A2A6A9B-EE70-4CC2-93B6-FAED57A48D46}"/>
                    </a:ext>
                  </a:extLst>
                </p14:cNvPr>
                <p14:cNvContentPartPr/>
                <p14:nvPr/>
              </p14:nvContentPartPr>
              <p14:xfrm>
                <a:off x="2257615" y="2886258"/>
                <a:ext cx="17640" cy="42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A2A6A9B-EE70-4CC2-93B6-FAED57A48D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48975" y="2877618"/>
                  <a:ext cx="35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9FE24D5-C679-4899-A601-0BF342E53644}"/>
                    </a:ext>
                  </a:extLst>
                </p14:cNvPr>
                <p14:cNvContentPartPr/>
                <p14:nvPr/>
              </p14:nvContentPartPr>
              <p14:xfrm>
                <a:off x="2137015" y="2955378"/>
                <a:ext cx="177120" cy="217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9FE24D5-C679-4899-A601-0BF342E5364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28375" y="2946738"/>
                  <a:ext cx="194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EE38C6C-E261-476D-AC9E-467B18C8C8B6}"/>
                    </a:ext>
                  </a:extLst>
                </p14:cNvPr>
                <p14:cNvContentPartPr/>
                <p14:nvPr/>
              </p14:nvContentPartPr>
              <p14:xfrm>
                <a:off x="2434735" y="2780418"/>
                <a:ext cx="596520" cy="290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EE38C6C-E261-476D-AC9E-467B18C8C8B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26095" y="2771418"/>
                  <a:ext cx="614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B420F8A-886C-4DC1-B2CA-C6DFA9929692}"/>
                    </a:ext>
                  </a:extLst>
                </p14:cNvPr>
                <p14:cNvContentPartPr/>
                <p14:nvPr/>
              </p14:nvContentPartPr>
              <p14:xfrm>
                <a:off x="2999575" y="2739018"/>
                <a:ext cx="37800" cy="125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B420F8A-886C-4DC1-B2CA-C6DFA992969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90935" y="2730378"/>
                  <a:ext cx="55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AEA7DEF-FCE3-459B-AA17-885F328CC294}"/>
                    </a:ext>
                  </a:extLst>
                </p14:cNvPr>
                <p14:cNvContentPartPr/>
                <p14:nvPr/>
              </p14:nvContentPartPr>
              <p14:xfrm>
                <a:off x="3125575" y="2832258"/>
                <a:ext cx="331200" cy="153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AEA7DEF-FCE3-459B-AA17-885F328CC29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16935" y="2823618"/>
                  <a:ext cx="34884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501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2AF33C59-62CE-4329-86F1-5C686976F29D}"/>
              </a:ext>
            </a:extLst>
          </p:cNvPr>
          <p:cNvSpPr txBox="1"/>
          <p:nvPr/>
        </p:nvSpPr>
        <p:spPr>
          <a:xfrm>
            <a:off x="393456" y="239542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javascript</a:t>
            </a:r>
            <a:r>
              <a:rPr lang="en-US" dirty="0">
                <a:hlinkClick r:id="rId2"/>
              </a:rPr>
              <a:t> - Adding input elements dynamically to form - Stack Overflow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59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MT2020013 Apoorv Panse</dc:creator>
  <cp:lastModifiedBy>MT2020013 Apoorv Panse</cp:lastModifiedBy>
  <cp:revision>1</cp:revision>
  <dcterms:created xsi:type="dcterms:W3CDTF">2021-03-18T16:03:05Z</dcterms:created>
  <dcterms:modified xsi:type="dcterms:W3CDTF">2021-03-19T13:27:57Z</dcterms:modified>
</cp:coreProperties>
</file>