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A634-38A4-8B30-95EA-E92EDB376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CFEF8-A1B7-0AD2-F854-760E48693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0EF89-7617-481B-361E-7E32F498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56D2-6F1A-4C43-97C6-4472CCFF201B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34A0D-C41B-088B-1CDB-C84E4A51E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075D8-C3D6-A09E-AC2F-AE3D5781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A9A4-D0DD-474D-B662-CE6A5E8DF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7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7F81-6DAF-867D-E037-9982C41A7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60B16-0006-2DA7-96BA-9F62AE024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204C-1CFB-DFAD-04C6-1148C873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56D2-6F1A-4C43-97C6-4472CCFF201B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53409-9161-895C-B18D-C69DFA87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359A7-3F5C-547B-6F88-6C24991B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A9A4-D0DD-474D-B662-CE6A5E8DF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0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D9262B-7392-6186-5E1C-6CADE1529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AFD66-DDBA-5C5D-BB24-F6D7785D3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3746F-CBE9-4FDB-DF48-EC32B827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56D2-6F1A-4C43-97C6-4472CCFF201B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13AFC-C39A-07EF-B39F-9594C2E0F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B441D-78E6-974E-282D-0A168FB6D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A9A4-D0DD-474D-B662-CE6A5E8DF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65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7DE9-7F12-FDDF-E633-F21F51D1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BF4AE-1C52-C4CF-DBBC-B65D3A7A3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D28FF-3C4B-BADD-4CC3-E3C042218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56D2-6F1A-4C43-97C6-4472CCFF201B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B4A45-DE49-A430-6E21-9C5585122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A195E-4585-F832-3AC7-E55B1D83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A9A4-D0DD-474D-B662-CE6A5E8DF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0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D18B-E5D4-7F16-7425-271131979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0BF56-401C-6FAE-26BC-1160F7C3A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43F2E-40D1-8449-0D8D-4DCA9F71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56D2-6F1A-4C43-97C6-4472CCFF201B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90D8C-5C89-00F2-895D-16F8F38C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1F2B3-B4F6-ECAE-7A71-36847776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A9A4-D0DD-474D-B662-CE6A5E8DF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9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C57B-98A0-049D-99D5-992198B8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92C11-C880-1C8B-C99F-2B1D2EF23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86483-8F21-77B0-6FFB-31B57ECF4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64137-0FA4-1893-EC10-ABF7B3D4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56D2-6F1A-4C43-97C6-4472CCFF201B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EF1CE-3EA6-453A-A51B-AC1BCCCC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66942-AD3D-94E5-4439-13E3BD89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A9A4-D0DD-474D-B662-CE6A5E8DF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38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0AF3-BAF1-BD1C-0344-7D303CBC9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644C3-4776-0A4B-1053-84CC7CBCD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2C315-CF6A-CBA1-7468-B22076A79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75E9F2-1F95-ED48-0F02-0036DACD8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E74F8-64B4-B530-A6C1-E0C302FAE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4B04BF-9E29-B26F-D959-1F50EAEC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56D2-6F1A-4C43-97C6-4472CCFF201B}" type="datetimeFigureOut">
              <a:rPr lang="en-US" smtClean="0"/>
              <a:t>11/3/23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D4D442-B5F0-A55A-D4C8-7D08546C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05C3BA-B6F0-A10B-536D-FE6191A3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A9A4-D0DD-474D-B662-CE6A5E8DF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3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81595-65EC-B6F0-FBB2-CA4D0BD7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227CB0-CC16-3DF3-AF86-10988C50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56D2-6F1A-4C43-97C6-4472CCFF201B}" type="datetimeFigureOut">
              <a:rPr lang="en-US" smtClean="0"/>
              <a:t>11/3/23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1F776-0409-3477-C761-E9035164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10D8A-144C-8DB6-88F9-EB4D985F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A9A4-D0DD-474D-B662-CE6A5E8DF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6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11388-CFEF-B5F5-B96F-4B552C543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56D2-6F1A-4C43-97C6-4472CCFF201B}" type="datetimeFigureOut">
              <a:rPr lang="en-US" smtClean="0"/>
              <a:t>11/3/23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8B903-A4FC-FD88-32A5-FF1362E57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01BDC-7714-8D14-CD58-A6F634964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A9A4-D0DD-474D-B662-CE6A5E8DF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7626B-89BC-AC6A-12C6-270A57BD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274ED-B616-ADA6-DF74-51B1F4A73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DFC40-0E02-24EB-758F-7C4CC3EB1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97A59-EF6B-E428-7531-9FA95E18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56D2-6F1A-4C43-97C6-4472CCFF201B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EE168-A133-6A61-68CE-886F6B35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85873-AD12-5F23-6CFC-D53B2B30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A9A4-D0DD-474D-B662-CE6A5E8DF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4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50C9-1509-CDF7-13B0-FF83D907A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14ABFB-DF47-C30E-1462-BF85BBE71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E6A5E-6C30-2FC1-62A9-40A703CF5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A44F9-F0A6-F2C6-6D9F-C345AC2C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56D2-6F1A-4C43-97C6-4472CCFF201B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481F8-A68D-97E0-4138-2FAB516A1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DC5E3-AA4B-D9F0-F265-7FC9172B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A9A4-D0DD-474D-B662-CE6A5E8DF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7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B15A3-9BA5-93A1-16BC-B123F0200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7BBA9-2572-F9BA-2857-07A9F4833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55655-13C3-2E5A-9CD4-A462D13B4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956D2-6F1A-4C43-97C6-4472CCFF201B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DD8B9-F20F-2314-CE63-5BFDDD271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ECACD-FC8C-E64F-10FF-40DE16BBE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6A9A4-D0DD-474D-B662-CE6A5E8DF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1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155D-98A2-B136-CAD7-7E9F2BE10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210 MIPS 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C6F80-A771-0524-1840-A11AD01BA0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</a:t>
            </a:r>
            <a:r>
              <a:rPr lang="en-US" dirty="0" err="1"/>
              <a:t>Dandrea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46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BDF5-EB9B-EAC1-EBC6-207428FDE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the Program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D16E8-F1DA-AA8E-D2AB-2A097001E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47975" cy="4351338"/>
          </a:xfrm>
        </p:spPr>
        <p:txBody>
          <a:bodyPr>
            <a:normAutofit/>
          </a:bodyPr>
          <a:lstStyle/>
          <a:p>
            <a:r>
              <a:rPr lang="en-US" dirty="0"/>
              <a:t>These are screenshots showing the program running for different array values.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690702-436E-31F6-EF15-D03581B04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0" y="1760538"/>
            <a:ext cx="5994400" cy="78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F9AA74-06E4-309C-EC14-11E79DEB0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500" y="3005136"/>
            <a:ext cx="5994400" cy="787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78FE3C-F972-D678-23C5-4786DFD3F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500" y="4249734"/>
            <a:ext cx="59944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0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7FE9D-644C-A7F8-6DF1-715615D1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Made This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848D4-4667-5B29-909B-D80DD15E1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for2tst, the original code was checking if $t4 is greater than or equal to $t3 and exiting if it is true. To make it sort in descending order, all I did was make it exit if $t4 is less than or equal $t3.</a:t>
            </a:r>
          </a:p>
          <a:p>
            <a:r>
              <a:rPr lang="en-US" dirty="0"/>
              <a:t>To get the code to print the array, I made the </a:t>
            </a:r>
            <a:r>
              <a:rPr lang="en-US" dirty="0" err="1"/>
              <a:t>printArray</a:t>
            </a:r>
            <a:r>
              <a:rPr lang="en-US" dirty="0"/>
              <a:t>, </a:t>
            </a:r>
            <a:r>
              <a:rPr lang="en-US" dirty="0" err="1"/>
              <a:t>printLoop</a:t>
            </a:r>
            <a:r>
              <a:rPr lang="en-US" dirty="0"/>
              <a:t> and </a:t>
            </a:r>
            <a:r>
              <a:rPr lang="en-US" dirty="0" err="1"/>
              <a:t>printExit</a:t>
            </a:r>
            <a:r>
              <a:rPr lang="en-US" dirty="0"/>
              <a:t> sections. This loops through the array and prints each index to the terminal like shown in the example program on </a:t>
            </a:r>
            <a:r>
              <a:rPr lang="en-US" dirty="0" err="1"/>
              <a:t>cpulator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8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ED758-9A02-813D-5FEB-CEBDC1EB8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2450" cy="261778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B41BC-8A8F-166F-8704-4CCD9840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Pictures Of the Print Sections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D03933-62DC-1CBA-0104-5C72944B0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689" y="1718470"/>
            <a:ext cx="4409775" cy="26177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3C93A2-F67D-14F8-BB34-713546160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49372"/>
            <a:ext cx="5091113" cy="18114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1C6ED8-1E0B-5BED-9910-DC3444F55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70" y="3748088"/>
            <a:ext cx="4838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49B1-DDB3-B5C0-63BA-7814F27B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Before and After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44C09-E052-5DB0-9753-8FF2D0ADD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Before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946E29-E728-701D-52D4-9D761ABE0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13025"/>
            <a:ext cx="5816600" cy="17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02D469-8CFA-4CBE-58E3-5DFAF6FC1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44975"/>
            <a:ext cx="58166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94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130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CSCI 210 MIPS 01</vt:lpstr>
      <vt:lpstr>Showing the Program Works</vt:lpstr>
      <vt:lpstr>How I Made This Work</vt:lpstr>
      <vt:lpstr>Pictures Of the Print Sections</vt:lpstr>
      <vt:lpstr>Memory Before and After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210 MIPS 01</dc:title>
  <dc:creator>Michael Dandrea</dc:creator>
  <cp:lastModifiedBy>Michael Dandrea</cp:lastModifiedBy>
  <cp:revision>2</cp:revision>
  <dcterms:created xsi:type="dcterms:W3CDTF">2023-10-30T23:31:27Z</dcterms:created>
  <dcterms:modified xsi:type="dcterms:W3CDTF">2023-11-03T21:43:37Z</dcterms:modified>
</cp:coreProperties>
</file>