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7526-A033-0D2B-D67B-4863C73A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F081B-A3B5-C97C-3B8B-3EEB49A3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6753-E78C-96B2-2D53-B2AC218F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C9CA-A666-D569-787E-D07FB64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405-BF57-CFA6-B07E-67B44A2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BB4-ABC0-37F9-0408-4163A9C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D67E-8C88-8693-5186-7FBF576B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361C-570B-0D32-414B-6B2E2590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92FD-73B6-42FB-F9EA-2EB9F04D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AEDE-60CA-61FB-13D2-10C03BF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9094B-CBC3-75B1-4D81-20626F88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BC6A-A25B-17A8-FBAF-C71F22EF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3FA3-A7BD-3862-BA86-65C36620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AFC0-71CB-FFE7-C909-7F5D7693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6BF3-6241-19D8-1390-11F9E8B1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9FE-FCDD-0459-807E-9D1678F8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3985-998D-974F-0C20-8B973862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F0A0-B9FE-66CE-34B9-4FD0E31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26BD-F7C9-4141-ABEE-E40C0DCC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8817-B497-E6F3-E9CC-18677E05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5C06-4EB1-0F2C-4A83-BBA62E86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C1F2-4EA3-A559-40E8-5A2FA657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478B-2FD5-B0C9-3916-2EE25DA0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DB47-EF3B-A2C1-66C8-5246F1CF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E056-DDAC-6C48-5CB6-0688C716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D800-C6B3-06C7-4A7C-5199DBCC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5FE9-C1FD-4AAA-13EA-6C4620B8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62D5-6D7C-58AA-B551-A9792C24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B67B-7CCF-9B29-D24D-AF845751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114E-5DCD-44CB-283F-14D87159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5902-D38B-5EEC-CE19-95FC865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3701-96A8-D720-4EA3-83FC1263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304-FB83-B0A1-C320-F7E74727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CB9-5D27-50F0-AFC3-D83D7902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177E9-6E65-2841-4E25-1D99D883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6F7C-7AAE-2C41-3B4B-52BBB68C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45756-FC4C-FC86-5558-8A0C7E56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1126A-E5E6-7B61-6244-89341025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5C567-AC1F-D64C-B7F4-75E95EDA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1EF1-9C3B-ED27-C131-C736AD9D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EB89-35AA-885A-9EB3-B7EEDDD6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31426-32B7-402E-0DA2-4D63A22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CB866-1315-395A-8BC6-43451508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D8375-F84A-16C9-68BF-C581B7D4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2D241-C661-9421-09F2-033EC062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FD1E0-D613-4E09-22AC-ABA3E2F4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1F1F-3CA1-5F59-92BB-E001DA0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9D28-BD45-258D-B948-D00CD853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AEFD-6F80-4A80-0D9B-8B962616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1AC69-78A4-C17A-6D05-1923CB54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BF23-A8EA-3366-B3CE-E4D60515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0BDA-940C-AD8F-6304-E2FFA1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EA22-FF91-9294-99F4-BDCBD691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A46A4-4205-9F5A-05A4-D031EE5BE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F8BD-1F9B-0F07-5003-BC410D83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513CE-64BB-6E2D-5635-2EF7B6FE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0C41-B9C0-2F10-E54C-EA6F8581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F427-0F4D-575E-3911-C7A99F9D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A2FD8-70F5-E0CB-D51F-AA23AE6F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2744-93F3-23DB-CE9C-269B1901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C6CF-87EE-A17E-ABAD-88C0B1FF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0FF3-097B-454D-B72B-5AABE41C5FE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5B30-1449-2347-8DE5-44A17266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63BD-7CAB-CDFC-288C-E4634B4BA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D288-8293-2945-9D1F-34DD8E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A6530-9B58-3D1B-D5E2-760BA933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H01 Writeup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F761-2792-A2BC-A0EB-9AABE6F48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Michael Dandrea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081FE-2282-7A9D-8685-5B37EFF95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3" r="25207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4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E1CFF-3C9B-F69D-D3A8-F5D8A4C3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F4D7-341A-E0F5-04EF-2B726F91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goal of this project was to create a driver program that uses matrix multiplication to encode a nibble of hex data using Hamming(7, 4) encoding.</a:t>
            </a:r>
          </a:p>
        </p:txBody>
      </p:sp>
    </p:spTree>
    <p:extLst>
      <p:ext uri="{BB962C8B-B14F-4D97-AF65-F5344CB8AC3E}">
        <p14:creationId xmlns:p14="http://schemas.microsoft.com/office/powerpoint/2010/main" val="193379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2B837-DEDA-1176-7831-900EE8D7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Screenshots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80044-76EB-C62D-D01C-755D583D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52" y="2218203"/>
            <a:ext cx="4517103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91EF2-C777-3322-67FD-0BEF9DFE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17" y="2218009"/>
            <a:ext cx="351809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5C2A9-E39E-7C54-6723-513D6575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Error Checking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B4C3-E4E7-6491-D025-25465911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04" y="1966293"/>
            <a:ext cx="482619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129BE-97B4-1382-B708-4D1855FE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of Correct Input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BF550-A410-5C04-A2C1-EDCE3596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BC98C-7968-6C38-2264-CE34CEDE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of Incorrect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59C11-0DC3-5835-B44B-5D8425C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A955-9856-5783-605C-BD41148A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Leaks Output (Valgrind for mac)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643F6-E204-9CA9-1A21-CA2B5996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53415"/>
            <a:ext cx="11327549" cy="40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4199C-38B2-752E-1E09-73D6ED54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Review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428E-504C-37E8-7A71-38A0C7E4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was not too difficult. The hardest part was figuring out how to get the input into binary, then into a single column vector to multiply with the generator matrix. </a:t>
            </a:r>
          </a:p>
        </p:txBody>
      </p:sp>
    </p:spTree>
    <p:extLst>
      <p:ext uri="{BB962C8B-B14F-4D97-AF65-F5344CB8AC3E}">
        <p14:creationId xmlns:p14="http://schemas.microsoft.com/office/powerpoint/2010/main" val="37912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H01 Writeup</vt:lpstr>
      <vt:lpstr>Overview of Project</vt:lpstr>
      <vt:lpstr>Screenshots of the Program</vt:lpstr>
      <vt:lpstr>New Error Checking Function</vt:lpstr>
      <vt:lpstr>Screenshots of Correct Input and Output</vt:lpstr>
      <vt:lpstr>Screenshots of Incorrect Input</vt:lpstr>
      <vt:lpstr>Leaks Output (Valgrind for mac)</vt:lpstr>
      <vt:lpstr>Project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H01 Writeup</dc:title>
  <dc:creator>Michael Dandrea</dc:creator>
  <cp:lastModifiedBy>Michael Dandrea</cp:lastModifiedBy>
  <cp:revision>2</cp:revision>
  <dcterms:created xsi:type="dcterms:W3CDTF">2023-11-12T23:44:20Z</dcterms:created>
  <dcterms:modified xsi:type="dcterms:W3CDTF">2023-11-13T00:15:45Z</dcterms:modified>
</cp:coreProperties>
</file>