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A3D0-F81A-A266-D6A0-64FE4DA3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3E549-E77C-199A-7ED2-F418D50C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5204-AD95-8D27-EB15-FEB3B775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1E92-2064-A31A-2EAD-1FE7CFF7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2B86-B721-490D-E740-84DB3D73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6C57-E5D6-9541-94E3-C042E4FC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137E4-EA7D-EBD5-0E17-A4C90184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506D-2E0A-489C-822C-AF3E0E42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A334-7AED-E5AC-5B50-BEA89DB5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9079-E98F-F50F-B113-9EEF771E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7B3BE-6016-04F5-58B7-2D03BF8C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5BB42-67F7-5530-DA70-3EC989674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A7ED-4ACA-6C9F-D1F5-65000EA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D72E-974E-06A6-AA8A-FEC487AE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F34F-161F-DB56-15DE-D3F4D4CD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2BEB-5493-1856-8846-D60BD433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FC9D-C84F-39F0-B8E1-4CEC3CC3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FE6A-1EA7-FE67-36F3-07C9CB5F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382F-E480-F90B-88A5-98187CE7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2FAC-C51D-B58A-518A-6D67E8F7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DB1-A16C-221B-30D8-17DCB723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077B-23E4-3F11-074D-C9246B77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A664-0A77-109B-1CC3-76DB072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FBF7-37B1-8020-E18C-3FA22BFA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E553-8D96-E4BB-28A3-16951A4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D7BD-A36E-D012-A393-3D39DA99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C276-311A-93D5-0683-70C7E294C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E5D16-4A26-DB08-5636-CBDBE9F5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4E0F9-2CC3-CC4A-F801-B217B9C0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4C68-7C5C-73B7-763B-6D0FF6E2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FD0E1-2D16-1102-A154-61356D2E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12AD-AE9C-E13C-1E9D-88818912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1B608-49BD-6FE0-0B38-BC287F42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FD7F-A4ED-4181-5B37-8246782D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CB5DE-89C5-F10A-2386-BF721120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D900-E817-49E0-7F47-B48BC9BE6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8ABE4-D625-5BAE-04D2-B642FE15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78D36-4C35-8D71-3923-3DA7BBD4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A40E0-44F3-9AEC-A023-6FE21518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7BAA-0FBC-1A50-3A22-9B4655BE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13DEC-5BBA-D639-760B-6173734F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85C32-9D40-F6CA-5600-50EBBB79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615A9-EDDD-2FEC-7FA7-44415719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3B31F-233E-3126-B1F6-F42EC187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AB416-71B1-DA42-130A-92C56609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B68E-3BEC-5E9F-0662-2D6527F8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9EEF-A05B-2772-68E3-BA376E01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F1AF-914F-3840-F0C8-32922128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534F0-02E9-3839-F485-5FE46A3B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421B-322E-6E53-7918-210C649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EF8BE-4AAF-C988-636F-C20C88CD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5635-24B2-7D21-B5AB-5D9B5C85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B09-DB84-78E2-74FB-7274F2EB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D053C-7AF6-02DF-2BDD-07169375D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E6481-CE56-3B93-C135-DA8135DA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F324-EB7A-E6CD-BDAA-B3E00348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3D665-CAD6-27AB-E524-01D812A8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CC27-6C36-2494-7B5D-425A2588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4D59A-C4F0-ECFA-9586-3EE1E4CF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32A0-4BE7-EBE5-14BF-F22F378A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7ECB-EF03-74FA-3F5D-BFA7CEA52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0061F-7FD9-8544-91A8-7294F1781D2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ABF6-CAE2-32D0-B966-CE0FE2876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3B8A-43D0-90C7-B4B1-9941A51CA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192B8-5FBF-EA4B-B808-FB724D9B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FEDEB-9FDC-693F-04E1-12CA06B4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HW04 Writeup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1DBD-6290-6A86-1ED8-5DC3D2D8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Michael Dandrea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09DF2-9FF6-96E4-9ACA-B16DAD70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 Of the Program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BBEC-C2FC-8892-BEBB-13DD3EFE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goal of this program was to re-write the </a:t>
            </a:r>
            <a:r>
              <a:rPr lang="en-US" dirty="0" err="1"/>
              <a:t>print_row_striped_matrix</a:t>
            </a:r>
            <a:r>
              <a:rPr lang="en-US" dirty="0"/>
              <a:t> function into a function called </a:t>
            </a:r>
            <a:r>
              <a:rPr lang="en-US" dirty="0" err="1"/>
              <a:t>write_row_striped_matrix</a:t>
            </a:r>
            <a:r>
              <a:rPr lang="en-US" dirty="0"/>
              <a:t> that, instead of printing the matrix to the screen, writes the matrix to a file, specifically using MPI.</a:t>
            </a:r>
          </a:p>
        </p:txBody>
      </p:sp>
    </p:spTree>
    <p:extLst>
      <p:ext uri="{BB962C8B-B14F-4D97-AF65-F5344CB8AC3E}">
        <p14:creationId xmlns:p14="http://schemas.microsoft.com/office/powerpoint/2010/main" val="38210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2F2EC-C61C-4ED3-313B-2C4D0BBF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Code For the Function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E408E-A37D-2704-A6FF-BE6BC3D0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" y="2642616"/>
            <a:ext cx="5463310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C6515-A8E3-2FB4-772F-1A8B9E91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6968"/>
            <a:ext cx="5614416" cy="35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5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633AF-F401-0961-E4E5-E5E96536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7042-6CAA-8EE7-4D03-6E027FC7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can see, the program made the B.out file, which is highlighted.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9B843-DD1F-02C6-5BFD-8C751746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87771"/>
            <a:ext cx="7214616" cy="44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5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4C35-3388-81C5-C311-6C9F6986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3CF2-E492-BFD7-D2D6-455530EC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diff command on </a:t>
            </a:r>
            <a:r>
              <a:rPr lang="en-US" dirty="0" err="1"/>
              <a:t>A.out</a:t>
            </a:r>
            <a:r>
              <a:rPr lang="en-US" dirty="0"/>
              <a:t> and </a:t>
            </a:r>
            <a:r>
              <a:rPr lang="en-US" dirty="0" err="1"/>
              <a:t>B.out</a:t>
            </a:r>
            <a:r>
              <a:rPr lang="en-US" dirty="0"/>
              <a:t>, we can see that the files are the same.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30A44-6A37-8496-C1DF-F489A07F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3351"/>
            <a:ext cx="10001122" cy="7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D9BAD-9944-2B33-390A-8329C299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Additional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254E-6125-FD22-0824-7ADBE36F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 have a script called </a:t>
            </a:r>
            <a:r>
              <a:rPr lang="en-US" dirty="0" err="1"/>
              <a:t>run_all</a:t>
            </a:r>
            <a:r>
              <a:rPr lang="en-US" dirty="0"/>
              <a:t> .</a:t>
            </a:r>
            <a:r>
              <a:rPr lang="en-US" dirty="0" err="1"/>
              <a:t>sh</a:t>
            </a:r>
            <a:r>
              <a:rPr lang="en-US" dirty="0"/>
              <a:t> which will make two files called </a:t>
            </a:r>
            <a:r>
              <a:rPr lang="en-US" dirty="0" err="1"/>
              <a:t>A.in</a:t>
            </a:r>
            <a:r>
              <a:rPr lang="en-US" dirty="0"/>
              <a:t> and </a:t>
            </a:r>
            <a:r>
              <a:rPr lang="en-US" dirty="0" err="1"/>
              <a:t>B.in</a:t>
            </a:r>
            <a:r>
              <a:rPr lang="en-US" dirty="0"/>
              <a:t> which contain a 10x10 and a 100x100 matrix respectively. Then, it runs the program multiple times with a number of processors ranging from 1 to the number of rows in the matrix it is testing, storing it into a file called </a:t>
            </a:r>
            <a:r>
              <a:rPr lang="en-US" dirty="0" err="1"/>
              <a:t>A.out</a:t>
            </a:r>
            <a:r>
              <a:rPr lang="en-US" dirty="0"/>
              <a:t> for the smaller matrix, and </a:t>
            </a:r>
            <a:r>
              <a:rPr lang="en-US" dirty="0" err="1"/>
              <a:t>B.out</a:t>
            </a:r>
            <a:r>
              <a:rPr lang="en-US" dirty="0"/>
              <a:t> for the large matrix. It then diffs the two files and says if the files are the same or not. This can be run using the command ./</a:t>
            </a:r>
            <a:r>
              <a:rPr lang="en-US" dirty="0" err="1"/>
              <a:t>run_all.sh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3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335E-E9CA-4897-98A2-B183BCB7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Thoughts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FAE4-B039-17D4-F17D-35EA57B3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Overall, this was not too challenging. We had a good starting point as we already had a function that printed a matrix to the screen using MPI, and we also had a function that wrote a matrix to a file from the make-2d program from last assignment. All I had to do was figure out how to put those together.</a:t>
            </a:r>
          </a:p>
        </p:txBody>
      </p:sp>
    </p:spTree>
    <p:extLst>
      <p:ext uri="{BB962C8B-B14F-4D97-AF65-F5344CB8AC3E}">
        <p14:creationId xmlns:p14="http://schemas.microsoft.com/office/powerpoint/2010/main" val="35569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HW04 Writeup</vt:lpstr>
      <vt:lpstr>Goal Of the Program</vt:lpstr>
      <vt:lpstr>Code For the Function</vt:lpstr>
      <vt:lpstr>Sample Execution</vt:lpstr>
      <vt:lpstr>Sample Execution (cont.)</vt:lpstr>
      <vt:lpstr>Additional Tests</vt:lpstr>
      <vt:lpstr>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Dandrea</dc:creator>
  <cp:lastModifiedBy>Michael Dandrea</cp:lastModifiedBy>
  <cp:revision>1</cp:revision>
  <dcterms:created xsi:type="dcterms:W3CDTF">2024-10-07T16:58:00Z</dcterms:created>
  <dcterms:modified xsi:type="dcterms:W3CDTF">2024-10-07T17:19:24Z</dcterms:modified>
</cp:coreProperties>
</file>