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BE65-9FF3-4927-BC3F-21C551553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96D8A-BEBA-4367-59ED-4C57495A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659C-EB49-2A94-EE06-558DBC0D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AA0A-2E98-E2C1-F599-6270284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59E9-9A5F-FB68-C911-EB8A647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49D4-0F8D-08F6-0AF5-39DDA3B4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D4A5-3BAF-B7A9-9E2F-72D7B12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2FBE-9A27-2287-ED8A-312F554C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D90B-46F3-B379-E18D-108C4246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5947-1935-FBD0-0588-4B0558FD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43D2-2CD6-568D-4B57-6FDA8C6B2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B243-E4AE-3F05-C31D-498245C60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E222-22DD-167A-3900-2032112F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1EB2-B1AE-79F3-B608-581D7E3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8AE6-3A40-560B-8A5E-47A95A4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1CF9-700C-ECCC-0E73-3849953A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F85B-4F67-C7E6-FA5B-1B6B7158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FE57-AD55-6D90-8411-62530B0D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D004-D0CC-3F58-21B8-FD750D3F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8BA8-9E8B-FB3D-612E-6A8C4194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0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A719-2BAA-1CDB-75FD-A8571670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FECA-B199-4DF0-4CB4-2E5D086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C127-277E-3CD1-CE53-6D97B3D7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F74-9C4F-2BC0-22D5-E7A3684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9E00-2A8E-201B-5D78-C9916321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4BF2-60D6-616B-5A33-5C40D99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34E5-B50E-FC90-B716-D0C2B73FC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BE99F-C8AB-242D-6EA7-E74103E0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2D00-0F71-0042-ABF9-9D2647E7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4EB71-9B56-DB5B-E0E8-32DB080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55BCA-F4A5-8CBA-7F0C-A179D7CE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B5B2-1BC5-11B3-639C-056215DD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2933-A7DB-9686-C28A-73F2B3D1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9BED-8AA8-2D12-1969-CB1917B6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5B0FC-BE7F-4933-2D97-18E562125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F79C1-74A7-F07E-62FD-FB63F83EC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F65B-8AE7-442C-C5BF-13920C0A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0C4EC-33D5-36CE-66CA-2A466407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3EC0F-B782-FDD3-9E3F-462A1CBF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87CA-5561-393C-1D8B-877DF01A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FCCD-10EA-2EF6-F85F-DAE014D6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A76B4-B606-0A44-8482-9B77B21D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CB87A-D89D-F42F-AD88-4A498CF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97911-D071-882D-C028-F4F493C1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C9D4C-E17F-B060-36EE-EBF916C5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BDFB8-F756-C879-C9CE-F33F4ED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EEDB-5654-1C7F-FD1E-4EAD0E97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B4C4-480C-844E-E13B-8A76F5F7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5E9D-8EC7-3710-5410-14BF711BC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5FE48-99D0-9546-12EE-B63CE72B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A4F82-D433-83BC-B066-FD72C06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0B377-92ED-7E37-C8D4-74313A2E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C82-78F1-50CE-F9BF-6AB1BD0F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7D5B2-5354-BB44-6D03-C10FD697E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0A44-EA0A-79A6-B7C6-EBA02126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9624-FC39-745E-02D8-CE473121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BB7B4-EFF0-4EBF-A7E4-3BD04827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2552-A7B4-6D6E-36D5-AEEC1183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94158-DEBF-67AD-30D6-026FF2B6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1A9A-0CB9-CB6A-34E9-6ECAE3B8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635A-68DD-F557-25A1-C4D7992F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FD4CF-272C-424A-BD8C-A637822661D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720D-7515-6251-C00E-3D2FF949A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E88C-9D5B-2B44-0893-3B528844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37393-7DE5-4E4D-81C0-D30B2134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7519-4F73-7827-CA21-477419C7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0B189-DE12-DAEF-3103-C250E1346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Dandrea</a:t>
            </a:r>
          </a:p>
        </p:txBody>
      </p:sp>
    </p:spTree>
    <p:extLst>
      <p:ext uri="{BB962C8B-B14F-4D97-AF65-F5344CB8AC3E}">
        <p14:creationId xmlns:p14="http://schemas.microsoft.com/office/powerpoint/2010/main" val="11065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0F66-B51C-5B20-62E1-57AA668B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755-D112-572F-1009-45271AC5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make a matrix was taken from an assignment I did in CSCI207.</a:t>
            </a:r>
          </a:p>
          <a:p>
            <a:r>
              <a:rPr lang="en-US" dirty="0"/>
              <a:t>I had to make a new program to write a vector, and a new program to print the vector.</a:t>
            </a:r>
          </a:p>
          <a:p>
            <a:r>
              <a:rPr lang="en-US" dirty="0"/>
              <a:t>This was because of how the provided code was handling reading them from files.</a:t>
            </a:r>
          </a:p>
        </p:txBody>
      </p:sp>
    </p:spTree>
    <p:extLst>
      <p:ext uri="{BB962C8B-B14F-4D97-AF65-F5344CB8AC3E}">
        <p14:creationId xmlns:p14="http://schemas.microsoft.com/office/powerpoint/2010/main" val="16346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91880-B37E-59B9-B99B-248CC780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Make-2d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013D6-E51F-C6DE-F4AC-BF491D6E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808"/>
            <a:ext cx="5372100" cy="4888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AFBDF-5BF6-070A-F7A4-F84768D7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27" y="2016227"/>
            <a:ext cx="7102473" cy="48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6577C-8648-67E9-004E-4C1EBCAB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Write-vector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E7765-970D-EFE9-A9F1-7FF9FC27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3636"/>
            <a:ext cx="5407314" cy="4704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4B879-A0DA-3074-66C3-EAD31DC0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32" y="2153636"/>
            <a:ext cx="6817920" cy="47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0688-F114-F8B2-B971-39011FAD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Print-vector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70240-6A96-783D-0A5C-9E1B4361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85987"/>
            <a:ext cx="5915025" cy="4672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7F9D8-CAF9-3B41-DBCE-1997EEC7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456" y="2185987"/>
            <a:ext cx="6362544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5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1D909-5D43-36D8-BF4C-5B8134F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Programs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2F5E-A641-2807-33BE-97877557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83" y="1845426"/>
            <a:ext cx="1005718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0DA7-33F6-0577-B1E2-AF797416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Run_all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D94-8A8A-4194-A9CF-6EE3E223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script is included to run the test shown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71468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HW07</vt:lpstr>
      <vt:lpstr>Programs</vt:lpstr>
      <vt:lpstr>Make-2d</vt:lpstr>
      <vt:lpstr>Write-vector</vt:lpstr>
      <vt:lpstr>Print-vector</vt:lpstr>
      <vt:lpstr>Programs Running</vt:lpstr>
      <vt:lpstr>Run_all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Dandrea</dc:creator>
  <cp:lastModifiedBy>Michael Dandrea</cp:lastModifiedBy>
  <cp:revision>3</cp:revision>
  <dcterms:created xsi:type="dcterms:W3CDTF">2024-10-24T21:38:59Z</dcterms:created>
  <dcterms:modified xsi:type="dcterms:W3CDTF">2024-10-24T22:25:16Z</dcterms:modified>
</cp:coreProperties>
</file>