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62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napToObjects="1">
      <p:cViewPr varScale="1">
        <p:scale>
          <a:sx n="116" d="100"/>
          <a:sy n="116" d="100"/>
        </p:scale>
        <p:origin x="15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451381"/>
            <a:ext cx="7884414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5700"/>
              <a:t>HW09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49" y="4983276"/>
            <a:ext cx="7884414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By: </a:t>
            </a:r>
            <a:r>
              <a:rPr dirty="0"/>
              <a:t>Michael Dandrea</a:t>
            </a:r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4718595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Function Purpose and Goals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dirty="0"/>
              <a:t>Objective:</a:t>
            </a:r>
          </a:p>
          <a:p>
            <a:r>
              <a:rPr lang="en-US" dirty="0"/>
              <a:t>- `</a:t>
            </a:r>
            <a:r>
              <a:rPr lang="en-US" dirty="0" err="1"/>
              <a:t>exchange_row_striped_matrix_halo</a:t>
            </a:r>
            <a:r>
              <a:rPr lang="en-US" dirty="0"/>
              <a:t>` is used to exchange halos in row-striped matrices during MPI parallel computation</a:t>
            </a:r>
          </a:p>
          <a:p>
            <a:r>
              <a:rPr lang="en-US" dirty="0"/>
              <a:t>Halo Concept:</a:t>
            </a:r>
            <a:br>
              <a:rPr lang="en-US" dirty="0"/>
            </a:br>
            <a:r>
              <a:rPr lang="en-US" dirty="0"/>
              <a:t>- Matrix halos involve additional border rows/columns for parallel processing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 Code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2FC8F-FA7F-4979-36D4-8035DF788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552" y="1818226"/>
            <a:ext cx="6169446" cy="50589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Testing the Implementation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dirty="0"/>
              <a:t>The shell script ‘</a:t>
            </a:r>
            <a:r>
              <a:rPr lang="en-US" dirty="0" err="1"/>
              <a:t>run_tests.sh</a:t>
            </a:r>
            <a:r>
              <a:rPr lang="en-US" dirty="0"/>
              <a:t>’ tests the program over 5 different matrix sizes and 4 different numbers of processers.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Challenges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dirty="0"/>
              <a:t>Challenge 1: Handling Edge Cases</a:t>
            </a:r>
          </a:p>
          <a:p>
            <a:r>
              <a:rPr lang="en-US" dirty="0"/>
              <a:t>- Correct behavior when processes have different matrix row counts</a:t>
            </a:r>
          </a:p>
          <a:p>
            <a:r>
              <a:rPr lang="en-US" dirty="0"/>
              <a:t>Challenge 2: Efficient Communication</a:t>
            </a:r>
            <a:br>
              <a:rPr lang="en-US" dirty="0"/>
            </a:br>
            <a:r>
              <a:rPr lang="en-US" dirty="0"/>
              <a:t>- Optimizing MPI communication for larger matrices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112</Words>
  <Application>Microsoft Macintosh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HW09 Report</vt:lpstr>
      <vt:lpstr>Function Purpose and Goals</vt:lpstr>
      <vt:lpstr>Implementation Code</vt:lpstr>
      <vt:lpstr>Testing the Implementation</vt:lpstr>
      <vt:lpstr>Challenges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Michael Dandrea</cp:lastModifiedBy>
  <cp:revision>2</cp:revision>
  <dcterms:created xsi:type="dcterms:W3CDTF">2013-01-27T09:14:16Z</dcterms:created>
  <dcterms:modified xsi:type="dcterms:W3CDTF">2024-11-19T01:12:45Z</dcterms:modified>
  <cp:category/>
</cp:coreProperties>
</file>