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32D9-5021-C9E5-1C4D-C3B0314F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DE095-FBA4-C27C-2BF4-1D52E43F6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37AB-14EE-B8CC-25E4-7A8442B0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3758-75C5-DA37-DB87-E9A3525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50D6-4C5A-9834-D1AB-7C5F6B32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DD08-1C2A-F002-BB51-06336BC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61AA-44AA-F440-C87A-D5A55575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1EE3-1A81-7496-0F02-3604FD9D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F81F-CE02-6D93-321C-F02C179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DDE5-4798-BD05-B866-DFBA5488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B43E7-5819-D26F-2E72-09EDE14F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BD89-6532-4C6A-0F88-79C989E7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EB5E-112E-D644-7F41-F0EE8B19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CA14-76E7-6153-2796-141E996C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E10C-086E-C82F-8C0C-F7E82E60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C75A-912B-E51F-3365-4505B7CB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4BB9-BD9C-8CB6-5884-1972A0DB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E2CD6-D81E-95CB-31EE-BA2EF8D4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E4AD-92F3-2F80-9EE0-38FAC61B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88D2-DE91-06AC-653C-F6BA618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A5A4-785E-0EF8-1025-21904BB7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AAC2F-A4E0-0ABA-E2CB-6ECFF4AF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3964-8E7A-2F7C-7A99-DB9A65C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7B6A-CDBC-0B39-33A2-C55497EE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50D2-2888-6B11-6B0E-F2B7DCF1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C7A5-A226-8213-BE97-8CACF452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97AD-5755-78C9-BB4F-58C42ED9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64B7-5329-4766-8EC6-56881E2E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F501-FDF0-46B4-4473-AD6213B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321E-8F79-637E-EDBF-46811E7D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781F7-325C-3E59-421D-75A77FDD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879F-BD5A-A4FC-A1FF-482EB766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4C64-E9B7-409D-469C-98609D2F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F9500-88F3-BCA6-D1B4-2139B02A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5A154-3A7C-9FD9-017D-5C18100B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94388-4B58-3A89-300C-7A390AA17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7BD2C-7763-2057-5AD1-A0630BF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D9D13-B758-F89C-C7A1-8A910037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10A96-5066-D643-6958-224297D5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B1CD-8FCC-0E81-0332-25C13618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C0C16-3C5A-02B0-A5A7-8ED07EC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1C7CA-CBE7-3237-BB0A-6C198B6E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CB67F-DE90-C985-F1E4-5B064D17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8D7FB-E378-0D28-C2ED-D3C791F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F08C0-AB4F-49FC-FD91-288ECBB8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45DE-7277-82C7-CAAD-FAD4958D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3365-0C90-07A1-37DA-6ED31BE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07B4-4045-BE46-2F6D-C575D331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0D58-A561-2249-0811-75B5BA65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72176-02D2-BB63-9CF7-15B27F82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B5A6-7DA6-A792-B0CF-8F9145E7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FDE3-63B5-CEF4-5A6E-50852F8D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5C6-946C-E899-24B3-0861AF46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85BCD-E4DD-5F48-ABC9-4EAEEB8B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1871B-ACF8-90BF-C1F3-2C1AC7A60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5A88-5F84-7FC2-F456-3ABBF03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10C6-D1B4-B877-44AD-83E466BE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B165-DC2A-1E40-B069-5BE497B1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2F6A-4877-1ACF-6D5F-967CEE0C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66E39-95FA-55F8-01BD-C4FDB4AC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BC51-010B-3405-FCF2-DE1ED2D5E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DBA2F-5C6F-F443-8105-14670ADFD8D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CC9B-2ECE-F7D5-E3D9-12E731691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8E8D-EC1B-BD9B-2BD8-03505F15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D5CD5-5AC6-5F46-B8F7-DA16E320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CCF8B-98D2-0ECA-D6B9-39689485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MPI00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2802-71A1-176E-FECA-34EB85B0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Michael Dandrea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DFA9-993C-B192-CBDD-31A421AB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A5C5C-B419-3AC8-1165-A5B8C5E79831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Sums: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67FD4A4F-D50A-4423-0199-6D3A4C0D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89" r="24996" b="1"/>
          <a:stretch/>
        </p:blipFill>
        <p:spPr>
          <a:xfrm>
            <a:off x="5823893" y="640080"/>
            <a:ext cx="487542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0C7E7-05A1-1DAF-A3DF-0697C2A6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Overall Experience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E140-CA04-623F-C1FF-5135FE0F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Overall, this project wasn’t too bad. The hardest part was understanding how MPI and parallel programing actually works as I have never done either of them before. The biggest part of that was figuring out how and when to use </a:t>
            </a:r>
            <a:r>
              <a:rPr lang="en-US" dirty="0" err="1"/>
              <a:t>MPI_Ssend</a:t>
            </a:r>
            <a:r>
              <a:rPr lang="en-US" dirty="0"/>
              <a:t> and </a:t>
            </a:r>
            <a:r>
              <a:rPr lang="en-US" dirty="0" err="1"/>
              <a:t>MPI_Recv</a:t>
            </a:r>
            <a:r>
              <a:rPr lang="en-US" dirty="0"/>
              <a:t>. My program deadlocked a few times while testing because I was trying to send multiple messages without receiving messages first.</a:t>
            </a:r>
          </a:p>
        </p:txBody>
      </p:sp>
    </p:spTree>
    <p:extLst>
      <p:ext uri="{BB962C8B-B14F-4D97-AF65-F5344CB8AC3E}">
        <p14:creationId xmlns:p14="http://schemas.microsoft.com/office/powerpoint/2010/main" val="346548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4DAF-632E-B730-E644-B0A770A3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Interesting Interaction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8133-B711-51EC-92B4-B1B3C482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While I was doing the error checking for this project, I found an interesting interaction. We wanted the program to run only if the number of processes was a power of 2. So I at one point had an if statement to check if the number of processes was less than 1. While testing this, I found that MPI has built in error testing for a negative number of processors. What I found interesting is when the number of processes is 0. When that happens, MPI defaults the number of cores on the node/system. My laptop has 4 cores, which is a power of 2, so it would run when it wasn’t supposed to. It took me a while to realize this and I thought something was wrong with my error checking.</a:t>
            </a:r>
          </a:p>
        </p:txBody>
      </p:sp>
    </p:spTree>
    <p:extLst>
      <p:ext uri="{BB962C8B-B14F-4D97-AF65-F5344CB8AC3E}">
        <p14:creationId xmlns:p14="http://schemas.microsoft.com/office/powerpoint/2010/main" val="181308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AF33A-25E8-6B3B-F812-32C661F6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48F5-2AA4-90D5-D31B-5698D6E4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 screenshot of my program compiling: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F0D3D-F74F-C39D-58F7-0BC7DC41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57326"/>
            <a:ext cx="11548872" cy="23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8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A97A1-E063-F4F2-93BC-FB66BFE1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2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D768B5-1BB9-2A84-A7E7-5C78A2A89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3535897"/>
            <a:ext cx="10744200" cy="15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0941A-10B9-90BE-7D1C-D2D4A8DD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D7AC9-2C46-4EC7-3390-941EC90BD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239" y="2354239"/>
            <a:ext cx="877352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48346-59F1-894D-855C-7B8307B4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8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B07E7D0-B48D-4A5E-6867-B1D86772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965" y="0"/>
            <a:ext cx="581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DFA9-993C-B192-CBDD-31A421AB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F1FF8-14FB-34CF-1EF4-D3A603ECAA8A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0: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DE7F0B-226E-C78B-F552-B0EEA44A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7" r="-1" b="13954"/>
          <a:stretch/>
        </p:blipFill>
        <p:spPr>
          <a:xfrm>
            <a:off x="4210692" y="1409867"/>
            <a:ext cx="7271004" cy="40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DFA9-993C-B192-CBDD-31A421AB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16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5785-2CD5-0781-9454-F500A4EC8ED3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Phase 1: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7220AC-7C23-F854-C5E3-6054D376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98" r="405" b="-2"/>
          <a:stretch/>
        </p:blipFill>
        <p:spPr>
          <a:xfrm>
            <a:off x="6379913" y="640080"/>
            <a:ext cx="4897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DFA9-993C-B192-CBDD-31A421AB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16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7D669-EF81-194C-06FC-6A8D16FDAAB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Phase 2: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2469E8-ACF2-BB08-4C97-895B5FFC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63" r="-2" b="-2"/>
          <a:stretch/>
        </p:blipFill>
        <p:spPr>
          <a:xfrm>
            <a:off x="6378791" y="640080"/>
            <a:ext cx="48994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DFA9-993C-B192-CBDD-31A421AB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for np = 16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05D05-2146-5D6A-B399-5ADDE89ADF7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Phase 3: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1083E00-FA73-078E-E275-605E87C0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4" r="-2" b="-2"/>
          <a:stretch/>
        </p:blipFill>
        <p:spPr>
          <a:xfrm>
            <a:off x="6379885" y="640080"/>
            <a:ext cx="48972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293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MPI00</vt:lpstr>
      <vt:lpstr>Compilation</vt:lpstr>
      <vt:lpstr>Execution for np = 2</vt:lpstr>
      <vt:lpstr>Execution for np = 4</vt:lpstr>
      <vt:lpstr>Execution for np = 8</vt:lpstr>
      <vt:lpstr>Execution for np = 16</vt:lpstr>
      <vt:lpstr>Execution for np = 16</vt:lpstr>
      <vt:lpstr>Execution for np = 16</vt:lpstr>
      <vt:lpstr>Execution for np = 16</vt:lpstr>
      <vt:lpstr>Execution for np = 16</vt:lpstr>
      <vt:lpstr>Overall Experience</vt:lpstr>
      <vt:lpstr>Interesting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Dandrea</dc:creator>
  <cp:lastModifiedBy>Michael Dandrea</cp:lastModifiedBy>
  <cp:revision>3</cp:revision>
  <dcterms:created xsi:type="dcterms:W3CDTF">2024-09-09T15:31:14Z</dcterms:created>
  <dcterms:modified xsi:type="dcterms:W3CDTF">2024-09-09T17:02:14Z</dcterms:modified>
</cp:coreProperties>
</file>