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500"/>
              <a:t>Implementation of Row-Striped Matrix with Halo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000"/>
              <a:t>CSCI 473</a:t>
            </a:r>
          </a:p>
          <a:p>
            <a:pPr algn="r">
              <a:lnSpc>
                <a:spcPct val="90000"/>
              </a:lnSpc>
            </a:pPr>
            <a:r>
              <a:rPr lang="en-US" sz="2000"/>
              <a:t>Michael Dandrea</a:t>
            </a:r>
          </a:p>
          <a:p>
            <a:pPr algn="r">
              <a:lnSpc>
                <a:spcPct val="90000"/>
              </a:lnSpc>
            </a:pPr>
            <a:r>
              <a:rPr lang="en-US" sz="2000"/>
              <a:t>November 13, 2024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Project 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- Extend Quinn's row-striped matrix implementation</a:t>
            </a:r>
          </a:p>
          <a:p>
            <a:r>
              <a:rPr lang="en-US" sz="1900"/>
              <a:t>- Add halo rows for parallel processing</a:t>
            </a:r>
          </a:p>
          <a:p>
            <a:r>
              <a:rPr lang="en-US" sz="1900"/>
              <a:t>- Create functions for reading, writing, and printing matrices with halos</a:t>
            </a:r>
          </a:p>
          <a:p>
            <a:r>
              <a:rPr lang="en-US" sz="1900"/>
              <a:t>- Develop testing framework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Key Functions Added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read_row_striped_matrix_halo()</a:t>
            </a:r>
          </a:p>
          <a:p>
            <a:pPr lvl="1"/>
            <a:r>
              <a:rPr lang="en-US" sz="1900"/>
              <a:t>Reads matrix data and adds halo rows</a:t>
            </a:r>
          </a:p>
          <a:p>
            <a:pPr lvl="1"/>
            <a:r>
              <a:rPr lang="en-US" sz="1900"/>
              <a:t>Each process gets additional rows for neighbor communication</a:t>
            </a:r>
          </a:p>
          <a:p>
            <a:r>
              <a:rPr lang="en-US" sz="1900"/>
              <a:t>print_row_striped_matrix_halo()</a:t>
            </a:r>
          </a:p>
          <a:p>
            <a:pPr lvl="1"/>
            <a:r>
              <a:rPr lang="en-US" sz="1900"/>
              <a:t>Shows complete matrix including halo rows</a:t>
            </a:r>
          </a:p>
          <a:p>
            <a:pPr lvl="1"/>
            <a:r>
              <a:rPr lang="en-US" sz="1900"/>
              <a:t>Demonstrates data distribution across processes</a:t>
            </a:r>
          </a:p>
          <a:p>
            <a:r>
              <a:rPr lang="en-US" sz="1900"/>
              <a:t>write_row_striped_matrix_halo()</a:t>
            </a:r>
          </a:p>
          <a:p>
            <a:pPr lvl="1"/>
            <a:r>
              <a:rPr lang="en-US" sz="1900"/>
              <a:t>Writes matrix back to file without halo rows</a:t>
            </a:r>
          </a:p>
          <a:p>
            <a:pPr lvl="1"/>
            <a:r>
              <a:rPr lang="en-US" sz="1900"/>
              <a:t>Preserves original matrix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1741-C0FB-43F2-AE45-D5F6B5E3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Helper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F5CE-DD14-AD78-B98A-8CE00FF0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calculates the local rows with the halo row for each process.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EE784-1484-5839-07AE-7041F33D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15" y="2633472"/>
            <a:ext cx="602748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1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F4E94-F21C-3700-1D80-C1CEBA77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Read_row_striped_matrix_halo()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0A3C-1515-0DFD-7AD7-4141D7B3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part of the function: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507C8-E175-4046-9905-C9E2CBD6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47" y="2633472"/>
            <a:ext cx="713701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3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C0BAE-B0B1-9C85-F097-84B150A5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Print_row_striped_matrix_halo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5448F-AB74-0EA3-BF59-B9E78E52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13" y="2273188"/>
            <a:ext cx="5830773" cy="39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C5340-F91A-A2B8-B2E6-ED5941DA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Write_row_striped_matrix_halo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7C331-93AE-805A-4B69-D413A4E4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67" y="2095587"/>
            <a:ext cx="5066865" cy="43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6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Testing Strategy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2800" dirty="0"/>
              <a:t>1. Simple Tests: </a:t>
            </a:r>
            <a:r>
              <a:rPr lang="en-US" sz="2800" dirty="0" err="1"/>
              <a:t>test_simple.sh</a:t>
            </a:r>
            <a:endParaRPr lang="en-US" sz="2800" dirty="0"/>
          </a:p>
          <a:p>
            <a:pPr lvl="1"/>
            <a:r>
              <a:rPr lang="en-US" dirty="0"/>
              <a:t>Basic functionality verification</a:t>
            </a:r>
          </a:p>
          <a:p>
            <a:pPr lvl="1"/>
            <a:r>
              <a:rPr lang="en-US" dirty="0"/>
              <a:t>Small matrices (5x6, 4x4, 3x8)</a:t>
            </a:r>
          </a:p>
          <a:p>
            <a:pPr lvl="1"/>
            <a:r>
              <a:rPr lang="en-US" dirty="0"/>
              <a:t>Different process counts</a:t>
            </a:r>
          </a:p>
          <a:p>
            <a:r>
              <a:rPr lang="en-US" sz="2800" dirty="0"/>
              <a:t>2. Comprehensive Tests: </a:t>
            </a:r>
            <a:r>
              <a:rPr lang="en-US" sz="2800" dirty="0" err="1"/>
              <a:t>test_comprehensive.sh</a:t>
            </a:r>
            <a:endParaRPr lang="en-US" sz="2800" dirty="0"/>
          </a:p>
          <a:p>
            <a:pPr lvl="1"/>
            <a:r>
              <a:rPr lang="en-US" dirty="0"/>
              <a:t>Multiple matrix dimensions</a:t>
            </a:r>
          </a:p>
          <a:p>
            <a:pPr lvl="1"/>
            <a:r>
              <a:rPr lang="en-US" dirty="0"/>
              <a:t>Various process counts</a:t>
            </a:r>
          </a:p>
          <a:p>
            <a:pPr lvl="1"/>
            <a:r>
              <a:rPr lang="en-US" dirty="0"/>
              <a:t>Automated verification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Output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B6C66-400C-D11F-5018-5B7B2612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50" y="2188612"/>
            <a:ext cx="6981900" cy="40495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214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Implementation of Row-Striped Matrix with Halo Rows</vt:lpstr>
      <vt:lpstr>Project Overview</vt:lpstr>
      <vt:lpstr>Key Functions Added</vt:lpstr>
      <vt:lpstr>Helper Function</vt:lpstr>
      <vt:lpstr>Read_row_striped_matrix_halo()</vt:lpstr>
      <vt:lpstr>Print_row_striped_matrix_halo</vt:lpstr>
      <vt:lpstr>Write_row_striped_matrix_halo</vt:lpstr>
      <vt:lpstr>Testing Strategy</vt:lpstr>
      <vt:lpstr>Example Output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Michael Dandrea</cp:lastModifiedBy>
  <cp:revision>2</cp:revision>
  <dcterms:created xsi:type="dcterms:W3CDTF">2013-01-27T09:14:16Z</dcterms:created>
  <dcterms:modified xsi:type="dcterms:W3CDTF">2024-11-13T14:53:03Z</dcterms:modified>
  <cp:category/>
</cp:coreProperties>
</file>