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17A8-62DD-C933-7D4B-BF557A65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39547-03EE-B6EA-DFD8-3F76BAC17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56FB-39AF-FB9E-6409-F3CAAC38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2DBC-A3F5-4DCC-1784-B428777C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8DFA-9AF0-90F8-5E3D-CB66D09F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66E0-EB4C-F034-ED25-94C87EC0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872DF-B224-7C7C-7FC5-F3DACBBD3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3859-F15D-BE1F-E314-1A1F46E7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8E10-73B7-E5FD-B4B9-05ACE6EF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E5AA-3EAE-B881-7C1E-0A24C553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7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DA52C-3F52-D914-D07A-E08579E8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A6835-1BA6-F9AF-954B-1A4D2E84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FDBA-3811-DB8A-3405-BFE4FF7D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A8B2-7C09-F413-76CB-6019D771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AD88-A12C-EA49-1FCB-A729A85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BC47-5CF7-65EA-B2FC-200DD45E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F14F-9F5C-4C57-83ED-AE854CBE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252B-50EB-7DA6-F4FF-F922B25E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368D-1E12-62EA-8760-06570814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1117-AD60-DB6F-BCB5-8D8EFB32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1856-37A8-593F-785D-D585F1D0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AEF46-D877-C51D-142E-20B51125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B005-F985-4A5F-7E33-4A235985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80E5-94F4-56F4-3927-9E97E852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EF9E-2638-7053-9996-2A0298D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B1A0-606A-5614-16C5-375146D9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DA6C-0A17-F4A3-EF12-3BA9F46A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55D27-AF6D-286B-03D3-EEB2CB79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A8B85-26F8-F682-9CEE-FAFB47EF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1199C-979C-6889-EE20-28D5995C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06E0-0EDB-9C57-618A-046A7765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CD7E-47FB-61B3-6A56-1F03BE35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4D11-EB87-BF9F-6D52-E0C891C6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6FF9-6784-1F51-C191-FF43CFF4A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3232A-0E92-198B-574D-3F884FC02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16ABC-0184-1470-B2CD-40A88A267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733B4-FAD1-CE2B-6965-82B99DFD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62E20-44A3-D069-4E92-C250305E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B0919-FE1E-1691-1D6D-99AD8CA0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72BC-51B8-D442-5810-DB71669A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AEF60-4F54-5461-2262-C99A63E1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486C3-D639-A3F9-5AD3-E8A9E7B9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E523C-03D8-1FC4-3400-8BEA5BC6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4976F-B26F-1D12-6271-19D9C07C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CF990-5922-4331-4730-09F631E3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36453-29F5-CF49-9B2C-967AC97D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E91-3433-DFF4-7DF0-D306AD76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1259-F48E-1C3E-BE2F-3C7BD189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F1121-31FD-0310-88EF-5FB5B3F4B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CB71A-F98F-338B-4DFB-DE8BCA93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38E1-3393-A574-BF54-DDFB4CCA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A36C-46FA-5EAE-8C39-775174E1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BF1D-ABF7-2718-3654-5CD6C450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523F7-CFB1-961C-A450-890B8773A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228B6-42FF-95AE-DEF0-5AFCBE15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B0C46-441E-C3EA-2E63-757CC2A6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AFAA9-F6D8-BEFB-D8CE-F17BC9DE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01B9-1910-D933-3F3C-2AFB7BCD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A96B-756A-AD89-250C-8975A90F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168D-A040-7BDC-0540-C14E5DBAF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BDA8-9A93-2D49-DB52-216B9C55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6C5F7-7BEA-4248-894C-F053C82140AB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864-6303-C8F1-C53F-36FA9D5D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3C2F-AF14-3AD3-4017-83DA1EF0F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198CB-F934-9F4F-8F94-9C9BBF13D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C8307-8578-F373-2B47-0157F63E2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HW00 Report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143B2-0478-0BD6-1939-86AEB30BE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By: Michael Dandrea</a:t>
            </a:r>
          </a:p>
        </p:txBody>
      </p:sp>
    </p:spTree>
    <p:extLst>
      <p:ext uri="{BB962C8B-B14F-4D97-AF65-F5344CB8AC3E}">
        <p14:creationId xmlns:p14="http://schemas.microsoft.com/office/powerpoint/2010/main" val="346196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45A69-520C-ABE6-7591-FA852ECF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16F0-94D5-52CD-593F-7D1B8FFE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for the C Program was copied from the MPI Documentation.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77F90-B989-BD8B-76EB-29AFA2AF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98" y="625683"/>
            <a:ext cx="661258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547E4-87FE-900E-3B66-D207F466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MPI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AC2B-F24C-03E3-F45C-D0A615E2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get MPI to work on expanse, I </a:t>
            </a:r>
            <a:r>
              <a:rPr lang="en-US" sz="2400" dirty="0"/>
              <a:t>did the following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C9A34-0F38-D3D6-1823-3E7ABB7A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45406"/>
            <a:ext cx="11548872" cy="30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7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0B4CF-300F-F64C-2F2C-531B804D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Getting MPI To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E4C4-DB83-9A75-84DA-1B7E3F18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Running these commands allowed me to use MPI commands on the Expanse portal without running into errors. I followed the method we did in class to figure out which modules I needed to add.</a:t>
            </a:r>
          </a:p>
        </p:txBody>
      </p:sp>
    </p:spTree>
    <p:extLst>
      <p:ext uri="{BB962C8B-B14F-4D97-AF65-F5344CB8AC3E}">
        <p14:creationId xmlns:p14="http://schemas.microsoft.com/office/powerpoint/2010/main" val="254251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D1508-C347-588E-BA41-E7A968C2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Compiling and Running the Program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7630-AB6E-A6F1-33C3-E555B233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Here is a screenshot showing how I compiled and ran the program on the Expanse portal, as well as the output of the program: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7AD1-69D9-E786-FD0A-58058127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55749"/>
            <a:ext cx="10917936" cy="30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4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109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HW00 Report</vt:lpstr>
      <vt:lpstr>Code</vt:lpstr>
      <vt:lpstr>Getting MPI To Work</vt:lpstr>
      <vt:lpstr>Getting MPI To Work</vt:lpstr>
      <vt:lpstr>Compiling and Running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Dandrea</dc:creator>
  <cp:lastModifiedBy>Michael Dandrea</cp:lastModifiedBy>
  <cp:revision>1</cp:revision>
  <dcterms:created xsi:type="dcterms:W3CDTF">2024-09-03T17:10:58Z</dcterms:created>
  <dcterms:modified xsi:type="dcterms:W3CDTF">2024-09-03T22:25:00Z</dcterms:modified>
</cp:coreProperties>
</file>