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81"/>
  </p:normalViewPr>
  <p:slideViewPr>
    <p:cSldViewPr snapToGrid="0">
      <p:cViewPr varScale="1">
        <p:scale>
          <a:sx n="90" d="100"/>
          <a:sy n="90" d="100"/>
        </p:scale>
        <p:origin x="232"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9794-D681-17BA-8F59-ED810CBFEF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04C7D2-C2B6-BD7A-E996-7D820164C0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9456C0-90DB-12AF-069A-D98C1AB68C1A}"/>
              </a:ext>
            </a:extLst>
          </p:cNvPr>
          <p:cNvSpPr>
            <a:spLocks noGrp="1"/>
          </p:cNvSpPr>
          <p:nvPr>
            <p:ph type="dt" sz="half" idx="10"/>
          </p:nvPr>
        </p:nvSpPr>
        <p:spPr/>
        <p:txBody>
          <a:bodyPr/>
          <a:lstStyle/>
          <a:p>
            <a:fld id="{51244A33-477F-5746-B080-67D418735E9B}" type="datetimeFigureOut">
              <a:rPr lang="en-US" smtClean="0"/>
              <a:t>9/30/24</a:t>
            </a:fld>
            <a:endParaRPr lang="en-US"/>
          </a:p>
        </p:txBody>
      </p:sp>
      <p:sp>
        <p:nvSpPr>
          <p:cNvPr id="5" name="Footer Placeholder 4">
            <a:extLst>
              <a:ext uri="{FF2B5EF4-FFF2-40B4-BE49-F238E27FC236}">
                <a16:creationId xmlns:a16="http://schemas.microsoft.com/office/drawing/2014/main" id="{8B14CC63-AAD9-7F49-6754-3B0F71BD43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46F93-60D6-9401-1C06-70DA8B1411CF}"/>
              </a:ext>
            </a:extLst>
          </p:cNvPr>
          <p:cNvSpPr>
            <a:spLocks noGrp="1"/>
          </p:cNvSpPr>
          <p:nvPr>
            <p:ph type="sldNum" sz="quarter" idx="12"/>
          </p:nvPr>
        </p:nvSpPr>
        <p:spPr/>
        <p:txBody>
          <a:bodyPr/>
          <a:lstStyle/>
          <a:p>
            <a:fld id="{F9649D44-F83F-4446-AA10-8AF77E220FDF}" type="slidenum">
              <a:rPr lang="en-US" smtClean="0"/>
              <a:t>‹#›</a:t>
            </a:fld>
            <a:endParaRPr lang="en-US"/>
          </a:p>
        </p:txBody>
      </p:sp>
    </p:spTree>
    <p:extLst>
      <p:ext uri="{BB962C8B-B14F-4D97-AF65-F5344CB8AC3E}">
        <p14:creationId xmlns:p14="http://schemas.microsoft.com/office/powerpoint/2010/main" val="2691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410D-9E4E-27EB-73F8-2A6AF31B0E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0644DC-C691-1FF1-E8C0-4DA96054C6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C747F-23D1-A7EA-9513-726F11928C79}"/>
              </a:ext>
            </a:extLst>
          </p:cNvPr>
          <p:cNvSpPr>
            <a:spLocks noGrp="1"/>
          </p:cNvSpPr>
          <p:nvPr>
            <p:ph type="dt" sz="half" idx="10"/>
          </p:nvPr>
        </p:nvSpPr>
        <p:spPr/>
        <p:txBody>
          <a:bodyPr/>
          <a:lstStyle/>
          <a:p>
            <a:fld id="{51244A33-477F-5746-B080-67D418735E9B}" type="datetimeFigureOut">
              <a:rPr lang="en-US" smtClean="0"/>
              <a:t>9/30/24</a:t>
            </a:fld>
            <a:endParaRPr lang="en-US"/>
          </a:p>
        </p:txBody>
      </p:sp>
      <p:sp>
        <p:nvSpPr>
          <p:cNvPr id="5" name="Footer Placeholder 4">
            <a:extLst>
              <a:ext uri="{FF2B5EF4-FFF2-40B4-BE49-F238E27FC236}">
                <a16:creationId xmlns:a16="http://schemas.microsoft.com/office/drawing/2014/main" id="{E7EC23C0-58DD-6933-D83E-15AA80115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17121-3227-5A91-40BE-1C37079E48A9}"/>
              </a:ext>
            </a:extLst>
          </p:cNvPr>
          <p:cNvSpPr>
            <a:spLocks noGrp="1"/>
          </p:cNvSpPr>
          <p:nvPr>
            <p:ph type="sldNum" sz="quarter" idx="12"/>
          </p:nvPr>
        </p:nvSpPr>
        <p:spPr/>
        <p:txBody>
          <a:bodyPr/>
          <a:lstStyle/>
          <a:p>
            <a:fld id="{F9649D44-F83F-4446-AA10-8AF77E220FDF}" type="slidenum">
              <a:rPr lang="en-US" smtClean="0"/>
              <a:t>‹#›</a:t>
            </a:fld>
            <a:endParaRPr lang="en-US"/>
          </a:p>
        </p:txBody>
      </p:sp>
    </p:spTree>
    <p:extLst>
      <p:ext uri="{BB962C8B-B14F-4D97-AF65-F5344CB8AC3E}">
        <p14:creationId xmlns:p14="http://schemas.microsoft.com/office/powerpoint/2010/main" val="3305496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44B478-FD40-201F-4740-801E03A708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C274E-8A74-D83F-3747-5AF5D5FF94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4E0FD-C765-9646-C1FE-DF6AE258E5A7}"/>
              </a:ext>
            </a:extLst>
          </p:cNvPr>
          <p:cNvSpPr>
            <a:spLocks noGrp="1"/>
          </p:cNvSpPr>
          <p:nvPr>
            <p:ph type="dt" sz="half" idx="10"/>
          </p:nvPr>
        </p:nvSpPr>
        <p:spPr/>
        <p:txBody>
          <a:bodyPr/>
          <a:lstStyle/>
          <a:p>
            <a:fld id="{51244A33-477F-5746-B080-67D418735E9B}" type="datetimeFigureOut">
              <a:rPr lang="en-US" smtClean="0"/>
              <a:t>9/30/24</a:t>
            </a:fld>
            <a:endParaRPr lang="en-US"/>
          </a:p>
        </p:txBody>
      </p:sp>
      <p:sp>
        <p:nvSpPr>
          <p:cNvPr id="5" name="Footer Placeholder 4">
            <a:extLst>
              <a:ext uri="{FF2B5EF4-FFF2-40B4-BE49-F238E27FC236}">
                <a16:creationId xmlns:a16="http://schemas.microsoft.com/office/drawing/2014/main" id="{8C88AF13-E11D-BA18-4532-0596B8277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B60B5-5BDB-7007-4C76-4A2AC4191132}"/>
              </a:ext>
            </a:extLst>
          </p:cNvPr>
          <p:cNvSpPr>
            <a:spLocks noGrp="1"/>
          </p:cNvSpPr>
          <p:nvPr>
            <p:ph type="sldNum" sz="quarter" idx="12"/>
          </p:nvPr>
        </p:nvSpPr>
        <p:spPr/>
        <p:txBody>
          <a:bodyPr/>
          <a:lstStyle/>
          <a:p>
            <a:fld id="{F9649D44-F83F-4446-AA10-8AF77E220FDF}" type="slidenum">
              <a:rPr lang="en-US" smtClean="0"/>
              <a:t>‹#›</a:t>
            </a:fld>
            <a:endParaRPr lang="en-US"/>
          </a:p>
        </p:txBody>
      </p:sp>
    </p:spTree>
    <p:extLst>
      <p:ext uri="{BB962C8B-B14F-4D97-AF65-F5344CB8AC3E}">
        <p14:creationId xmlns:p14="http://schemas.microsoft.com/office/powerpoint/2010/main" val="114227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1361-B5CD-0E37-704A-EDD0237D9A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0526A-C661-3ADF-4854-1DEE62BB8C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233B7-9338-BF1C-17F0-5436369D1D35}"/>
              </a:ext>
            </a:extLst>
          </p:cNvPr>
          <p:cNvSpPr>
            <a:spLocks noGrp="1"/>
          </p:cNvSpPr>
          <p:nvPr>
            <p:ph type="dt" sz="half" idx="10"/>
          </p:nvPr>
        </p:nvSpPr>
        <p:spPr/>
        <p:txBody>
          <a:bodyPr/>
          <a:lstStyle/>
          <a:p>
            <a:fld id="{51244A33-477F-5746-B080-67D418735E9B}" type="datetimeFigureOut">
              <a:rPr lang="en-US" smtClean="0"/>
              <a:t>9/30/24</a:t>
            </a:fld>
            <a:endParaRPr lang="en-US"/>
          </a:p>
        </p:txBody>
      </p:sp>
      <p:sp>
        <p:nvSpPr>
          <p:cNvPr id="5" name="Footer Placeholder 4">
            <a:extLst>
              <a:ext uri="{FF2B5EF4-FFF2-40B4-BE49-F238E27FC236}">
                <a16:creationId xmlns:a16="http://schemas.microsoft.com/office/drawing/2014/main" id="{BA6D9F7A-16BE-6B9A-9E70-FC30CD67B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FD76B-7BCA-96CC-0D83-44857FE429A0}"/>
              </a:ext>
            </a:extLst>
          </p:cNvPr>
          <p:cNvSpPr>
            <a:spLocks noGrp="1"/>
          </p:cNvSpPr>
          <p:nvPr>
            <p:ph type="sldNum" sz="quarter" idx="12"/>
          </p:nvPr>
        </p:nvSpPr>
        <p:spPr/>
        <p:txBody>
          <a:bodyPr/>
          <a:lstStyle/>
          <a:p>
            <a:fld id="{F9649D44-F83F-4446-AA10-8AF77E220FDF}" type="slidenum">
              <a:rPr lang="en-US" smtClean="0"/>
              <a:t>‹#›</a:t>
            </a:fld>
            <a:endParaRPr lang="en-US"/>
          </a:p>
        </p:txBody>
      </p:sp>
    </p:spTree>
    <p:extLst>
      <p:ext uri="{BB962C8B-B14F-4D97-AF65-F5344CB8AC3E}">
        <p14:creationId xmlns:p14="http://schemas.microsoft.com/office/powerpoint/2010/main" val="245343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6E04-C28C-1A87-C27F-ECBD22AF80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E99443-2907-E234-D996-0BC075E633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086249-91B4-9B36-E4D4-A2B109D4C0FF}"/>
              </a:ext>
            </a:extLst>
          </p:cNvPr>
          <p:cNvSpPr>
            <a:spLocks noGrp="1"/>
          </p:cNvSpPr>
          <p:nvPr>
            <p:ph type="dt" sz="half" idx="10"/>
          </p:nvPr>
        </p:nvSpPr>
        <p:spPr/>
        <p:txBody>
          <a:bodyPr/>
          <a:lstStyle/>
          <a:p>
            <a:fld id="{51244A33-477F-5746-B080-67D418735E9B}" type="datetimeFigureOut">
              <a:rPr lang="en-US" smtClean="0"/>
              <a:t>9/30/24</a:t>
            </a:fld>
            <a:endParaRPr lang="en-US"/>
          </a:p>
        </p:txBody>
      </p:sp>
      <p:sp>
        <p:nvSpPr>
          <p:cNvPr id="5" name="Footer Placeholder 4">
            <a:extLst>
              <a:ext uri="{FF2B5EF4-FFF2-40B4-BE49-F238E27FC236}">
                <a16:creationId xmlns:a16="http://schemas.microsoft.com/office/drawing/2014/main" id="{04438DA7-2526-2F04-8921-CA7E038E7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D660E-E55F-1FE6-1743-113A61D6F8E4}"/>
              </a:ext>
            </a:extLst>
          </p:cNvPr>
          <p:cNvSpPr>
            <a:spLocks noGrp="1"/>
          </p:cNvSpPr>
          <p:nvPr>
            <p:ph type="sldNum" sz="quarter" idx="12"/>
          </p:nvPr>
        </p:nvSpPr>
        <p:spPr/>
        <p:txBody>
          <a:bodyPr/>
          <a:lstStyle/>
          <a:p>
            <a:fld id="{F9649D44-F83F-4446-AA10-8AF77E220FDF}" type="slidenum">
              <a:rPr lang="en-US" smtClean="0"/>
              <a:t>‹#›</a:t>
            </a:fld>
            <a:endParaRPr lang="en-US"/>
          </a:p>
        </p:txBody>
      </p:sp>
    </p:spTree>
    <p:extLst>
      <p:ext uri="{BB962C8B-B14F-4D97-AF65-F5344CB8AC3E}">
        <p14:creationId xmlns:p14="http://schemas.microsoft.com/office/powerpoint/2010/main" val="3150103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1D33-7285-948E-8485-C6D149104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84A3-F5FD-6DD2-96B6-E65FA44F3F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036757-B931-4C2B-F603-6057373D78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43CB5A-2686-3690-C8E7-BCF875FEF32B}"/>
              </a:ext>
            </a:extLst>
          </p:cNvPr>
          <p:cNvSpPr>
            <a:spLocks noGrp="1"/>
          </p:cNvSpPr>
          <p:nvPr>
            <p:ph type="dt" sz="half" idx="10"/>
          </p:nvPr>
        </p:nvSpPr>
        <p:spPr/>
        <p:txBody>
          <a:bodyPr/>
          <a:lstStyle/>
          <a:p>
            <a:fld id="{51244A33-477F-5746-B080-67D418735E9B}" type="datetimeFigureOut">
              <a:rPr lang="en-US" smtClean="0"/>
              <a:t>9/30/24</a:t>
            </a:fld>
            <a:endParaRPr lang="en-US"/>
          </a:p>
        </p:txBody>
      </p:sp>
      <p:sp>
        <p:nvSpPr>
          <p:cNvPr id="6" name="Footer Placeholder 5">
            <a:extLst>
              <a:ext uri="{FF2B5EF4-FFF2-40B4-BE49-F238E27FC236}">
                <a16:creationId xmlns:a16="http://schemas.microsoft.com/office/drawing/2014/main" id="{3B5D561A-DE5E-8EB7-5746-9882ED5DF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98D0A1-8849-559A-C97D-B1CC760D0C54}"/>
              </a:ext>
            </a:extLst>
          </p:cNvPr>
          <p:cNvSpPr>
            <a:spLocks noGrp="1"/>
          </p:cNvSpPr>
          <p:nvPr>
            <p:ph type="sldNum" sz="quarter" idx="12"/>
          </p:nvPr>
        </p:nvSpPr>
        <p:spPr/>
        <p:txBody>
          <a:bodyPr/>
          <a:lstStyle/>
          <a:p>
            <a:fld id="{F9649D44-F83F-4446-AA10-8AF77E220FDF}" type="slidenum">
              <a:rPr lang="en-US" smtClean="0"/>
              <a:t>‹#›</a:t>
            </a:fld>
            <a:endParaRPr lang="en-US"/>
          </a:p>
        </p:txBody>
      </p:sp>
    </p:spTree>
    <p:extLst>
      <p:ext uri="{BB962C8B-B14F-4D97-AF65-F5344CB8AC3E}">
        <p14:creationId xmlns:p14="http://schemas.microsoft.com/office/powerpoint/2010/main" val="3949431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B8B7-AD56-96C9-A358-BF267DF36C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65BFBE-01E9-EF5A-7018-5044FE1EF2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4F989-3788-7FA3-B788-5F0090CCDA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BE4D48-953C-9D0F-DEFE-ECBDA6EAA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2EF7C9-4AC1-F311-7AE5-2C55EF0504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D6D331-6B25-337A-6F13-6902486EC464}"/>
              </a:ext>
            </a:extLst>
          </p:cNvPr>
          <p:cNvSpPr>
            <a:spLocks noGrp="1"/>
          </p:cNvSpPr>
          <p:nvPr>
            <p:ph type="dt" sz="half" idx="10"/>
          </p:nvPr>
        </p:nvSpPr>
        <p:spPr/>
        <p:txBody>
          <a:bodyPr/>
          <a:lstStyle/>
          <a:p>
            <a:fld id="{51244A33-477F-5746-B080-67D418735E9B}" type="datetimeFigureOut">
              <a:rPr lang="en-US" smtClean="0"/>
              <a:t>9/30/24</a:t>
            </a:fld>
            <a:endParaRPr lang="en-US"/>
          </a:p>
        </p:txBody>
      </p:sp>
      <p:sp>
        <p:nvSpPr>
          <p:cNvPr id="8" name="Footer Placeholder 7">
            <a:extLst>
              <a:ext uri="{FF2B5EF4-FFF2-40B4-BE49-F238E27FC236}">
                <a16:creationId xmlns:a16="http://schemas.microsoft.com/office/drawing/2014/main" id="{C8440915-D17A-3E47-58FA-98F06DE724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AC01E9-11EB-E074-CBE4-D145EF526B35}"/>
              </a:ext>
            </a:extLst>
          </p:cNvPr>
          <p:cNvSpPr>
            <a:spLocks noGrp="1"/>
          </p:cNvSpPr>
          <p:nvPr>
            <p:ph type="sldNum" sz="quarter" idx="12"/>
          </p:nvPr>
        </p:nvSpPr>
        <p:spPr/>
        <p:txBody>
          <a:bodyPr/>
          <a:lstStyle/>
          <a:p>
            <a:fld id="{F9649D44-F83F-4446-AA10-8AF77E220FDF}" type="slidenum">
              <a:rPr lang="en-US" smtClean="0"/>
              <a:t>‹#›</a:t>
            </a:fld>
            <a:endParaRPr lang="en-US"/>
          </a:p>
        </p:txBody>
      </p:sp>
    </p:spTree>
    <p:extLst>
      <p:ext uri="{BB962C8B-B14F-4D97-AF65-F5344CB8AC3E}">
        <p14:creationId xmlns:p14="http://schemas.microsoft.com/office/powerpoint/2010/main" val="2915670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ED46-9645-B304-86DA-9C60A70BD9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265A1A-649A-795B-5732-89F3AE1B5AE8}"/>
              </a:ext>
            </a:extLst>
          </p:cNvPr>
          <p:cNvSpPr>
            <a:spLocks noGrp="1"/>
          </p:cNvSpPr>
          <p:nvPr>
            <p:ph type="dt" sz="half" idx="10"/>
          </p:nvPr>
        </p:nvSpPr>
        <p:spPr/>
        <p:txBody>
          <a:bodyPr/>
          <a:lstStyle/>
          <a:p>
            <a:fld id="{51244A33-477F-5746-B080-67D418735E9B}" type="datetimeFigureOut">
              <a:rPr lang="en-US" smtClean="0"/>
              <a:t>9/30/24</a:t>
            </a:fld>
            <a:endParaRPr lang="en-US"/>
          </a:p>
        </p:txBody>
      </p:sp>
      <p:sp>
        <p:nvSpPr>
          <p:cNvPr id="4" name="Footer Placeholder 3">
            <a:extLst>
              <a:ext uri="{FF2B5EF4-FFF2-40B4-BE49-F238E27FC236}">
                <a16:creationId xmlns:a16="http://schemas.microsoft.com/office/drawing/2014/main" id="{9880C779-F58B-6E2A-D64A-42AE9661AB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D6865B-1939-C775-3B0E-35DFB414F18E}"/>
              </a:ext>
            </a:extLst>
          </p:cNvPr>
          <p:cNvSpPr>
            <a:spLocks noGrp="1"/>
          </p:cNvSpPr>
          <p:nvPr>
            <p:ph type="sldNum" sz="quarter" idx="12"/>
          </p:nvPr>
        </p:nvSpPr>
        <p:spPr/>
        <p:txBody>
          <a:bodyPr/>
          <a:lstStyle/>
          <a:p>
            <a:fld id="{F9649D44-F83F-4446-AA10-8AF77E220FDF}" type="slidenum">
              <a:rPr lang="en-US" smtClean="0"/>
              <a:t>‹#›</a:t>
            </a:fld>
            <a:endParaRPr lang="en-US"/>
          </a:p>
        </p:txBody>
      </p:sp>
    </p:spTree>
    <p:extLst>
      <p:ext uri="{BB962C8B-B14F-4D97-AF65-F5344CB8AC3E}">
        <p14:creationId xmlns:p14="http://schemas.microsoft.com/office/powerpoint/2010/main" val="261624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4D2E36-E2DC-B3CD-C2CF-A9BBB326C1D7}"/>
              </a:ext>
            </a:extLst>
          </p:cNvPr>
          <p:cNvSpPr>
            <a:spLocks noGrp="1"/>
          </p:cNvSpPr>
          <p:nvPr>
            <p:ph type="dt" sz="half" idx="10"/>
          </p:nvPr>
        </p:nvSpPr>
        <p:spPr/>
        <p:txBody>
          <a:bodyPr/>
          <a:lstStyle/>
          <a:p>
            <a:fld id="{51244A33-477F-5746-B080-67D418735E9B}" type="datetimeFigureOut">
              <a:rPr lang="en-US" smtClean="0"/>
              <a:t>9/30/24</a:t>
            </a:fld>
            <a:endParaRPr lang="en-US"/>
          </a:p>
        </p:txBody>
      </p:sp>
      <p:sp>
        <p:nvSpPr>
          <p:cNvPr id="3" name="Footer Placeholder 2">
            <a:extLst>
              <a:ext uri="{FF2B5EF4-FFF2-40B4-BE49-F238E27FC236}">
                <a16:creationId xmlns:a16="http://schemas.microsoft.com/office/drawing/2014/main" id="{3CF023FB-D698-3831-58AE-E44408F1F9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7D42B4-127C-A6FA-7C44-50D00C4FE795}"/>
              </a:ext>
            </a:extLst>
          </p:cNvPr>
          <p:cNvSpPr>
            <a:spLocks noGrp="1"/>
          </p:cNvSpPr>
          <p:nvPr>
            <p:ph type="sldNum" sz="quarter" idx="12"/>
          </p:nvPr>
        </p:nvSpPr>
        <p:spPr/>
        <p:txBody>
          <a:bodyPr/>
          <a:lstStyle/>
          <a:p>
            <a:fld id="{F9649D44-F83F-4446-AA10-8AF77E220FDF}" type="slidenum">
              <a:rPr lang="en-US" smtClean="0"/>
              <a:t>‹#›</a:t>
            </a:fld>
            <a:endParaRPr lang="en-US"/>
          </a:p>
        </p:txBody>
      </p:sp>
    </p:spTree>
    <p:extLst>
      <p:ext uri="{BB962C8B-B14F-4D97-AF65-F5344CB8AC3E}">
        <p14:creationId xmlns:p14="http://schemas.microsoft.com/office/powerpoint/2010/main" val="111690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C778-021E-0630-1C22-14A093FDB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6F0BF4-1C6A-0D89-5834-5A7887D0B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ED6174-4B46-DC00-DDD7-979D4B321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D87A98-27E4-A604-7C21-ABE9E7844511}"/>
              </a:ext>
            </a:extLst>
          </p:cNvPr>
          <p:cNvSpPr>
            <a:spLocks noGrp="1"/>
          </p:cNvSpPr>
          <p:nvPr>
            <p:ph type="dt" sz="half" idx="10"/>
          </p:nvPr>
        </p:nvSpPr>
        <p:spPr/>
        <p:txBody>
          <a:bodyPr/>
          <a:lstStyle/>
          <a:p>
            <a:fld id="{51244A33-477F-5746-B080-67D418735E9B}" type="datetimeFigureOut">
              <a:rPr lang="en-US" smtClean="0"/>
              <a:t>9/30/24</a:t>
            </a:fld>
            <a:endParaRPr lang="en-US"/>
          </a:p>
        </p:txBody>
      </p:sp>
      <p:sp>
        <p:nvSpPr>
          <p:cNvPr id="6" name="Footer Placeholder 5">
            <a:extLst>
              <a:ext uri="{FF2B5EF4-FFF2-40B4-BE49-F238E27FC236}">
                <a16:creationId xmlns:a16="http://schemas.microsoft.com/office/drawing/2014/main" id="{2744ACEB-1317-4955-5594-16D1563E5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B7BFF-F7F2-B907-7739-9C3AC3EDA6DE}"/>
              </a:ext>
            </a:extLst>
          </p:cNvPr>
          <p:cNvSpPr>
            <a:spLocks noGrp="1"/>
          </p:cNvSpPr>
          <p:nvPr>
            <p:ph type="sldNum" sz="quarter" idx="12"/>
          </p:nvPr>
        </p:nvSpPr>
        <p:spPr/>
        <p:txBody>
          <a:bodyPr/>
          <a:lstStyle/>
          <a:p>
            <a:fld id="{F9649D44-F83F-4446-AA10-8AF77E220FDF}" type="slidenum">
              <a:rPr lang="en-US" smtClean="0"/>
              <a:t>‹#›</a:t>
            </a:fld>
            <a:endParaRPr lang="en-US"/>
          </a:p>
        </p:txBody>
      </p:sp>
    </p:spTree>
    <p:extLst>
      <p:ext uri="{BB962C8B-B14F-4D97-AF65-F5344CB8AC3E}">
        <p14:creationId xmlns:p14="http://schemas.microsoft.com/office/powerpoint/2010/main" val="154089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923B-DE46-5794-4767-E61EB66C7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645CAA-3D82-02FA-B13A-ACD8BDE643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7C1021-994F-1899-06CC-88520A708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153C3-227A-BEB0-6C79-8C044F9C7610}"/>
              </a:ext>
            </a:extLst>
          </p:cNvPr>
          <p:cNvSpPr>
            <a:spLocks noGrp="1"/>
          </p:cNvSpPr>
          <p:nvPr>
            <p:ph type="dt" sz="half" idx="10"/>
          </p:nvPr>
        </p:nvSpPr>
        <p:spPr/>
        <p:txBody>
          <a:bodyPr/>
          <a:lstStyle/>
          <a:p>
            <a:fld id="{51244A33-477F-5746-B080-67D418735E9B}" type="datetimeFigureOut">
              <a:rPr lang="en-US" smtClean="0"/>
              <a:t>9/30/24</a:t>
            </a:fld>
            <a:endParaRPr lang="en-US"/>
          </a:p>
        </p:txBody>
      </p:sp>
      <p:sp>
        <p:nvSpPr>
          <p:cNvPr id="6" name="Footer Placeholder 5">
            <a:extLst>
              <a:ext uri="{FF2B5EF4-FFF2-40B4-BE49-F238E27FC236}">
                <a16:creationId xmlns:a16="http://schemas.microsoft.com/office/drawing/2014/main" id="{62E59800-F29A-DA2B-A9BB-19A139633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9A751-9FB1-0539-C602-651860E75C4C}"/>
              </a:ext>
            </a:extLst>
          </p:cNvPr>
          <p:cNvSpPr>
            <a:spLocks noGrp="1"/>
          </p:cNvSpPr>
          <p:nvPr>
            <p:ph type="sldNum" sz="quarter" idx="12"/>
          </p:nvPr>
        </p:nvSpPr>
        <p:spPr/>
        <p:txBody>
          <a:bodyPr/>
          <a:lstStyle/>
          <a:p>
            <a:fld id="{F9649D44-F83F-4446-AA10-8AF77E220FDF}" type="slidenum">
              <a:rPr lang="en-US" smtClean="0"/>
              <a:t>‹#›</a:t>
            </a:fld>
            <a:endParaRPr lang="en-US"/>
          </a:p>
        </p:txBody>
      </p:sp>
    </p:spTree>
    <p:extLst>
      <p:ext uri="{BB962C8B-B14F-4D97-AF65-F5344CB8AC3E}">
        <p14:creationId xmlns:p14="http://schemas.microsoft.com/office/powerpoint/2010/main" val="254799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A32A7-ED82-78A5-F9B7-99498302D7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C3900A-002C-2DDB-F02D-85BB042691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9260B-1BEC-024A-AD30-6CAC066706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1244A33-477F-5746-B080-67D418735E9B}" type="datetimeFigureOut">
              <a:rPr lang="en-US" smtClean="0"/>
              <a:t>9/30/24</a:t>
            </a:fld>
            <a:endParaRPr lang="en-US"/>
          </a:p>
        </p:txBody>
      </p:sp>
      <p:sp>
        <p:nvSpPr>
          <p:cNvPr id="5" name="Footer Placeholder 4">
            <a:extLst>
              <a:ext uri="{FF2B5EF4-FFF2-40B4-BE49-F238E27FC236}">
                <a16:creationId xmlns:a16="http://schemas.microsoft.com/office/drawing/2014/main" id="{1BAA3522-2670-4737-234A-25017FE13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555F442-FF6A-D20C-124B-5AC96744E6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649D44-F83F-4446-AA10-8AF77E220FDF}" type="slidenum">
              <a:rPr lang="en-US" smtClean="0"/>
              <a:t>‹#›</a:t>
            </a:fld>
            <a:endParaRPr lang="en-US"/>
          </a:p>
        </p:txBody>
      </p:sp>
    </p:spTree>
    <p:extLst>
      <p:ext uri="{BB962C8B-B14F-4D97-AF65-F5344CB8AC3E}">
        <p14:creationId xmlns:p14="http://schemas.microsoft.com/office/powerpoint/2010/main" val="50163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A9FEC-7471-956D-1E10-B992D94914AB}"/>
              </a:ext>
            </a:extLst>
          </p:cNvPr>
          <p:cNvSpPr>
            <a:spLocks noGrp="1"/>
          </p:cNvSpPr>
          <p:nvPr>
            <p:ph type="ctrTitle"/>
          </p:nvPr>
        </p:nvSpPr>
        <p:spPr>
          <a:xfrm>
            <a:off x="1524000" y="1293338"/>
            <a:ext cx="9144000" cy="3274592"/>
          </a:xfrm>
        </p:spPr>
        <p:txBody>
          <a:bodyPr anchor="ctr">
            <a:normAutofit/>
          </a:bodyPr>
          <a:lstStyle/>
          <a:p>
            <a:r>
              <a:rPr lang="en-US" sz="7200" dirty="0"/>
              <a:t>HW03 Writeup</a:t>
            </a:r>
          </a:p>
        </p:txBody>
      </p:sp>
      <p:sp>
        <p:nvSpPr>
          <p:cNvPr id="3" name="Subtitle 2">
            <a:extLst>
              <a:ext uri="{FF2B5EF4-FFF2-40B4-BE49-F238E27FC236}">
                <a16:creationId xmlns:a16="http://schemas.microsoft.com/office/drawing/2014/main" id="{B0629B43-290C-17A6-F304-122F6579E34F}"/>
              </a:ext>
            </a:extLst>
          </p:cNvPr>
          <p:cNvSpPr>
            <a:spLocks noGrp="1"/>
          </p:cNvSpPr>
          <p:nvPr>
            <p:ph type="subTitle" idx="1"/>
          </p:nvPr>
        </p:nvSpPr>
        <p:spPr>
          <a:xfrm>
            <a:off x="1524000" y="5514052"/>
            <a:ext cx="9144000" cy="651910"/>
          </a:xfrm>
        </p:spPr>
        <p:txBody>
          <a:bodyPr anchor="ctr">
            <a:normAutofit/>
          </a:bodyPr>
          <a:lstStyle/>
          <a:p>
            <a:r>
              <a:rPr lang="en-US" dirty="0"/>
              <a:t>Michael Dandrea</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44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97AFB-F2F1-3B4D-25DD-946AC6825651}"/>
              </a:ext>
            </a:extLst>
          </p:cNvPr>
          <p:cNvSpPr>
            <a:spLocks noGrp="1"/>
          </p:cNvSpPr>
          <p:nvPr>
            <p:ph type="title"/>
          </p:nvPr>
        </p:nvSpPr>
        <p:spPr>
          <a:xfrm>
            <a:off x="793662" y="386930"/>
            <a:ext cx="10066122" cy="1298448"/>
          </a:xfrm>
        </p:spPr>
        <p:txBody>
          <a:bodyPr anchor="b">
            <a:normAutofit/>
          </a:bodyPr>
          <a:lstStyle/>
          <a:p>
            <a:r>
              <a:rPr lang="en-US" sz="4800"/>
              <a:t>Running test-mpi-read</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05FFC4-0910-49CB-E1FE-425E513B12C8}"/>
              </a:ext>
            </a:extLst>
          </p:cNvPr>
          <p:cNvSpPr>
            <a:spLocks noGrp="1"/>
          </p:cNvSpPr>
          <p:nvPr>
            <p:ph idx="1"/>
          </p:nvPr>
        </p:nvSpPr>
        <p:spPr>
          <a:xfrm>
            <a:off x="793661" y="2599509"/>
            <a:ext cx="4530898" cy="3639450"/>
          </a:xfrm>
        </p:spPr>
        <p:txBody>
          <a:bodyPr anchor="ctr">
            <a:normAutofit/>
          </a:bodyPr>
          <a:lstStyle/>
          <a:p>
            <a:r>
              <a:rPr lang="en-US" sz="2000"/>
              <a:t>Test-mpi-read has the following usage:</a:t>
            </a:r>
          </a:p>
          <a:p>
            <a:pPr lvl="1"/>
            <a:r>
              <a:rPr lang="en-US" sz="2000"/>
              <a:t>mpirun -np &lt;p&gt; ./test-mpi-read &lt;in data file&gt;</a:t>
            </a:r>
          </a:p>
          <a:p>
            <a:r>
              <a:rPr lang="en-US" sz="2000"/>
              <a:t>Here is an execution using the file generated from the previous slide:</a:t>
            </a:r>
          </a:p>
        </p:txBody>
      </p:sp>
      <p:pic>
        <p:nvPicPr>
          <p:cNvPr id="4" name="Picture 3">
            <a:extLst>
              <a:ext uri="{FF2B5EF4-FFF2-40B4-BE49-F238E27FC236}">
                <a16:creationId xmlns:a16="http://schemas.microsoft.com/office/drawing/2014/main" id="{A2A546B0-6014-72FD-6BE2-60F4784F3FEF}"/>
              </a:ext>
            </a:extLst>
          </p:cNvPr>
          <p:cNvPicPr>
            <a:picLocks noChangeAspect="1"/>
          </p:cNvPicPr>
          <p:nvPr/>
        </p:nvPicPr>
        <p:blipFill>
          <a:blip r:embed="rId2"/>
          <a:stretch>
            <a:fillRect/>
          </a:stretch>
        </p:blipFill>
        <p:spPr>
          <a:xfrm>
            <a:off x="5117427" y="3634102"/>
            <a:ext cx="6087258" cy="1613123"/>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540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98797-B161-857B-014D-5383319D45B2}"/>
              </a:ext>
            </a:extLst>
          </p:cNvPr>
          <p:cNvSpPr>
            <a:spLocks noGrp="1"/>
          </p:cNvSpPr>
          <p:nvPr>
            <p:ph type="title"/>
          </p:nvPr>
        </p:nvSpPr>
        <p:spPr>
          <a:xfrm>
            <a:off x="793662" y="386930"/>
            <a:ext cx="10066122" cy="1298448"/>
          </a:xfrm>
        </p:spPr>
        <p:txBody>
          <a:bodyPr anchor="b">
            <a:normAutofit/>
          </a:bodyPr>
          <a:lstStyle/>
          <a:p>
            <a:r>
              <a:rPr lang="en-US" sz="4800" dirty="0"/>
              <a:t>Extra Execution</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EB4AEC-A841-B2C9-52EB-A12E69C3E002}"/>
              </a:ext>
            </a:extLst>
          </p:cNvPr>
          <p:cNvSpPr>
            <a:spLocks noGrp="1"/>
          </p:cNvSpPr>
          <p:nvPr>
            <p:ph idx="1"/>
          </p:nvPr>
        </p:nvSpPr>
        <p:spPr>
          <a:xfrm>
            <a:off x="3426232" y="2141024"/>
            <a:ext cx="4530898" cy="2179880"/>
          </a:xfrm>
        </p:spPr>
        <p:txBody>
          <a:bodyPr anchor="ctr">
            <a:normAutofit/>
          </a:bodyPr>
          <a:lstStyle/>
          <a:p>
            <a:r>
              <a:rPr lang="en-US" dirty="0"/>
              <a:t>Here is another execution where I oversubscribe to show that it works with a higher number of processors:</a:t>
            </a:r>
          </a:p>
        </p:txBody>
      </p:sp>
      <p:pic>
        <p:nvPicPr>
          <p:cNvPr id="4" name="Picture 3">
            <a:extLst>
              <a:ext uri="{FF2B5EF4-FFF2-40B4-BE49-F238E27FC236}">
                <a16:creationId xmlns:a16="http://schemas.microsoft.com/office/drawing/2014/main" id="{200B87C4-C5B7-DDEE-2EB4-080B757E9005}"/>
              </a:ext>
            </a:extLst>
          </p:cNvPr>
          <p:cNvPicPr>
            <a:picLocks noChangeAspect="1"/>
          </p:cNvPicPr>
          <p:nvPr/>
        </p:nvPicPr>
        <p:blipFill>
          <a:blip r:embed="rId2"/>
          <a:stretch>
            <a:fillRect/>
          </a:stretch>
        </p:blipFill>
        <p:spPr>
          <a:xfrm>
            <a:off x="2734847" y="4516976"/>
            <a:ext cx="6722304" cy="1478907"/>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615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6BFCA-2725-8F35-AF28-BD327E167327}"/>
              </a:ext>
            </a:extLst>
          </p:cNvPr>
          <p:cNvSpPr>
            <a:spLocks noGrp="1"/>
          </p:cNvSpPr>
          <p:nvPr>
            <p:ph type="title"/>
          </p:nvPr>
        </p:nvSpPr>
        <p:spPr>
          <a:xfrm>
            <a:off x="808638" y="386930"/>
            <a:ext cx="9236700" cy="1188950"/>
          </a:xfrm>
        </p:spPr>
        <p:txBody>
          <a:bodyPr anchor="b">
            <a:normAutofit/>
          </a:bodyPr>
          <a:lstStyle/>
          <a:p>
            <a:r>
              <a:rPr lang="en-US" sz="5400"/>
              <a:t>Testing High Row Matrices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4E2A10-BF32-B573-46B3-07731B48E3D3}"/>
              </a:ext>
            </a:extLst>
          </p:cNvPr>
          <p:cNvSpPr>
            <a:spLocks noGrp="1"/>
          </p:cNvSpPr>
          <p:nvPr>
            <p:ph idx="1"/>
          </p:nvPr>
        </p:nvSpPr>
        <p:spPr>
          <a:xfrm>
            <a:off x="793660" y="2599509"/>
            <a:ext cx="10143668" cy="3435531"/>
          </a:xfrm>
        </p:spPr>
        <p:txBody>
          <a:bodyPr anchor="ctr">
            <a:normAutofit/>
          </a:bodyPr>
          <a:lstStyle/>
          <a:p>
            <a:r>
              <a:rPr lang="en-US" sz="2400" dirty="0"/>
              <a:t>I have a </a:t>
            </a:r>
            <a:r>
              <a:rPr lang="en-US" sz="2400" dirty="0" err="1"/>
              <a:t>run_all</a:t>
            </a:r>
            <a:r>
              <a:rPr lang="en-US" sz="2400" dirty="0"/>
              <a:t> script that tests a 10x6 matrix with a number of processes from 1-10. It also tests a 500x100 matrix with a number of processes from 1-100.</a:t>
            </a:r>
          </a:p>
          <a:p>
            <a:endParaRPr lang="en-US" sz="2400" dirty="0"/>
          </a:p>
          <a:p>
            <a:r>
              <a:rPr lang="en-US" sz="2400" dirty="0"/>
              <a:t>It runs by typing ./</a:t>
            </a:r>
            <a:r>
              <a:rPr lang="en-US" sz="2400" dirty="0" err="1"/>
              <a:t>run_all.sh</a:t>
            </a:r>
            <a:r>
              <a:rPr lang="en-US" sz="2400" dirty="0"/>
              <a:t> and saves the outputs to text files called </a:t>
            </a:r>
            <a:r>
              <a:rPr lang="en-US" sz="2400" dirty="0" err="1"/>
              <a:t>small_results.txt</a:t>
            </a:r>
            <a:r>
              <a:rPr lang="en-US" sz="2400" dirty="0"/>
              <a:t> and </a:t>
            </a:r>
            <a:r>
              <a:rPr lang="en-US" sz="2400" dirty="0" err="1"/>
              <a:t>large_results.txt</a:t>
            </a:r>
            <a:r>
              <a:rPr lang="en-US" sz="2400" dirty="0"/>
              <a:t> </a:t>
            </a:r>
            <a:r>
              <a:rPr lang="en-US" sz="2400"/>
              <a:t>for viewing.</a:t>
            </a:r>
            <a:endParaRPr lang="en-US" sz="2400" dirty="0"/>
          </a:p>
          <a:p>
            <a:endParaRPr lang="en-US" sz="2400" dirty="0"/>
          </a:p>
        </p:txBody>
      </p:sp>
    </p:spTree>
    <p:extLst>
      <p:ext uri="{BB962C8B-B14F-4D97-AF65-F5344CB8AC3E}">
        <p14:creationId xmlns:p14="http://schemas.microsoft.com/office/powerpoint/2010/main" val="15267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63AF3-42A1-5CBD-ED7C-AACC2AFC5AD8}"/>
              </a:ext>
            </a:extLst>
          </p:cNvPr>
          <p:cNvSpPr>
            <a:spLocks noGrp="1"/>
          </p:cNvSpPr>
          <p:nvPr>
            <p:ph type="title"/>
          </p:nvPr>
        </p:nvSpPr>
        <p:spPr>
          <a:xfrm>
            <a:off x="808638" y="386930"/>
            <a:ext cx="9236700" cy="1188950"/>
          </a:xfrm>
        </p:spPr>
        <p:txBody>
          <a:bodyPr anchor="b">
            <a:normAutofit/>
          </a:bodyPr>
          <a:lstStyle/>
          <a:p>
            <a:r>
              <a:rPr lang="en-US" sz="5400"/>
              <a:t>Goal Of the Program</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52B558-218D-5714-21CE-B8777CD8F556}"/>
              </a:ext>
            </a:extLst>
          </p:cNvPr>
          <p:cNvSpPr>
            <a:spLocks noGrp="1"/>
          </p:cNvSpPr>
          <p:nvPr>
            <p:ph idx="1"/>
          </p:nvPr>
        </p:nvSpPr>
        <p:spPr>
          <a:xfrm>
            <a:off x="793660" y="2599509"/>
            <a:ext cx="10143668" cy="3435531"/>
          </a:xfrm>
        </p:spPr>
        <p:txBody>
          <a:bodyPr anchor="ctr">
            <a:normAutofit/>
          </a:bodyPr>
          <a:lstStyle/>
          <a:p>
            <a:r>
              <a:rPr lang="en-US" dirty="0"/>
              <a:t>The goal of the program was to edit functions provided in Quinn’s </a:t>
            </a:r>
            <a:r>
              <a:rPr lang="en-US" dirty="0" err="1"/>
              <a:t>MyMPI.c</a:t>
            </a:r>
            <a:r>
              <a:rPr lang="en-US" dirty="0"/>
              <a:t> file to so that the function allocates space for the matrix it reads in the process itself, rather than being passed in space for it. To do this, we created a function called my_allocate2d to allocate the space. We also created a program to create a matrix that the program can read in called make-2d.</a:t>
            </a:r>
          </a:p>
        </p:txBody>
      </p:sp>
    </p:spTree>
    <p:extLst>
      <p:ext uri="{BB962C8B-B14F-4D97-AF65-F5344CB8AC3E}">
        <p14:creationId xmlns:p14="http://schemas.microsoft.com/office/powerpoint/2010/main" val="176132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B0CF25-268D-360D-C30A-461136167863}"/>
              </a:ext>
            </a:extLst>
          </p:cNvPr>
          <p:cNvSpPr>
            <a:spLocks noGrp="1"/>
          </p:cNvSpPr>
          <p:nvPr>
            <p:ph type="title"/>
          </p:nvPr>
        </p:nvSpPr>
        <p:spPr>
          <a:xfrm>
            <a:off x="808638" y="386930"/>
            <a:ext cx="9236700" cy="1188950"/>
          </a:xfrm>
        </p:spPr>
        <p:txBody>
          <a:bodyPr anchor="b">
            <a:normAutofit/>
          </a:bodyPr>
          <a:lstStyle/>
          <a:p>
            <a:r>
              <a:rPr lang="en-US" sz="5400"/>
              <a:t>Make-2d</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120061-A6C0-0911-66AD-5C31A4F995DB}"/>
              </a:ext>
            </a:extLst>
          </p:cNvPr>
          <p:cNvSpPr>
            <a:spLocks noGrp="1"/>
          </p:cNvSpPr>
          <p:nvPr>
            <p:ph idx="1"/>
          </p:nvPr>
        </p:nvSpPr>
        <p:spPr>
          <a:xfrm>
            <a:off x="793660" y="2599509"/>
            <a:ext cx="10143668" cy="3435531"/>
          </a:xfrm>
        </p:spPr>
        <p:txBody>
          <a:bodyPr anchor="ctr">
            <a:normAutofit/>
          </a:bodyPr>
          <a:lstStyle/>
          <a:p>
            <a:r>
              <a:rPr lang="en-US" sz="3200" dirty="0"/>
              <a:t>To create the make-2d program I made three functions called my_allocate2d, initialize, and </a:t>
            </a:r>
            <a:r>
              <a:rPr lang="en-US" sz="3200" dirty="0" err="1"/>
              <a:t>write_to_file</a:t>
            </a:r>
            <a:r>
              <a:rPr lang="en-US" sz="3200" dirty="0"/>
              <a:t>. They are explained on the following slides.</a:t>
            </a:r>
          </a:p>
        </p:txBody>
      </p:sp>
    </p:spTree>
    <p:extLst>
      <p:ext uri="{BB962C8B-B14F-4D97-AF65-F5344CB8AC3E}">
        <p14:creationId xmlns:p14="http://schemas.microsoft.com/office/powerpoint/2010/main" val="3630484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14E12-4F9B-9E94-B6BA-64EB35AB46B9}"/>
              </a:ext>
            </a:extLst>
          </p:cNvPr>
          <p:cNvSpPr>
            <a:spLocks noGrp="1"/>
          </p:cNvSpPr>
          <p:nvPr>
            <p:ph type="title"/>
          </p:nvPr>
        </p:nvSpPr>
        <p:spPr>
          <a:xfrm>
            <a:off x="645064" y="525982"/>
            <a:ext cx="4282983" cy="1200361"/>
          </a:xfrm>
        </p:spPr>
        <p:txBody>
          <a:bodyPr anchor="b">
            <a:normAutofit/>
          </a:bodyPr>
          <a:lstStyle/>
          <a:p>
            <a:r>
              <a:rPr lang="en-US" sz="3600" dirty="0"/>
              <a:t>My_allocate2d</a:t>
            </a:r>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C31CAE-5BFA-CBB0-8CDA-79CE7C5A2007}"/>
              </a:ext>
            </a:extLst>
          </p:cNvPr>
          <p:cNvSpPr>
            <a:spLocks noGrp="1"/>
          </p:cNvSpPr>
          <p:nvPr>
            <p:ph idx="1"/>
          </p:nvPr>
        </p:nvSpPr>
        <p:spPr>
          <a:xfrm>
            <a:off x="645064" y="2252325"/>
            <a:ext cx="4282984" cy="3511943"/>
          </a:xfrm>
        </p:spPr>
        <p:txBody>
          <a:bodyPr anchor="ctr">
            <a:noAutofit/>
          </a:bodyPr>
          <a:lstStyle/>
          <a:p>
            <a:r>
              <a:rPr lang="en-US" sz="2400" b="0" dirty="0">
                <a:effectLst/>
                <a:latin typeface="Menlo" panose="020B0609030804020204" pitchFamily="49" charset="0"/>
              </a:rPr>
              <a:t>Function to allocate a 2D integer array dynamically.</a:t>
            </a:r>
            <a:endParaRPr lang="en-US" sz="2400" dirty="0">
              <a:latin typeface="Menlo" panose="020B0609030804020204" pitchFamily="49" charset="0"/>
            </a:endParaRPr>
          </a:p>
          <a:p>
            <a:r>
              <a:rPr lang="en-US" sz="2400" b="0" dirty="0">
                <a:effectLst/>
                <a:latin typeface="Menlo" panose="020B0609030804020204" pitchFamily="49" charset="0"/>
              </a:rPr>
              <a:t>It takes a pointer to the 2d array, the number of rows, and the number of columns as input and allocates memory for the 2D array.</a:t>
            </a:r>
          </a:p>
          <a:p>
            <a:endParaRPr lang="en-US" sz="2400" dirty="0"/>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99C2123-5DE7-ABF5-1356-44006EAFAC81}"/>
              </a:ext>
            </a:extLst>
          </p:cNvPr>
          <p:cNvPicPr>
            <a:picLocks noChangeAspect="1"/>
          </p:cNvPicPr>
          <p:nvPr/>
        </p:nvPicPr>
        <p:blipFill>
          <a:blip r:embed="rId2"/>
          <a:stretch>
            <a:fillRect/>
          </a:stretch>
        </p:blipFill>
        <p:spPr>
          <a:xfrm>
            <a:off x="5987738" y="1553809"/>
            <a:ext cx="5628018" cy="3517511"/>
          </a:xfrm>
          <a:prstGeom prst="rect">
            <a:avLst/>
          </a:prstGeom>
        </p:spPr>
      </p:pic>
    </p:spTree>
    <p:extLst>
      <p:ext uri="{BB962C8B-B14F-4D97-AF65-F5344CB8AC3E}">
        <p14:creationId xmlns:p14="http://schemas.microsoft.com/office/powerpoint/2010/main" val="84282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2520F5-B6C5-932E-DD5B-C8A26548F97F}"/>
              </a:ext>
            </a:extLst>
          </p:cNvPr>
          <p:cNvSpPr>
            <a:spLocks noGrp="1"/>
          </p:cNvSpPr>
          <p:nvPr>
            <p:ph type="title"/>
          </p:nvPr>
        </p:nvSpPr>
        <p:spPr>
          <a:xfrm>
            <a:off x="645064" y="525982"/>
            <a:ext cx="4282983" cy="1200361"/>
          </a:xfrm>
        </p:spPr>
        <p:txBody>
          <a:bodyPr anchor="b">
            <a:normAutofit/>
          </a:bodyPr>
          <a:lstStyle/>
          <a:p>
            <a:r>
              <a:rPr lang="en-US" sz="3600"/>
              <a:t>Initialize</a:t>
            </a:r>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0999F0-7AE9-84BF-A0C1-3643895FC3BB}"/>
              </a:ext>
            </a:extLst>
          </p:cNvPr>
          <p:cNvSpPr>
            <a:spLocks noGrp="1"/>
          </p:cNvSpPr>
          <p:nvPr>
            <p:ph idx="1"/>
          </p:nvPr>
        </p:nvSpPr>
        <p:spPr>
          <a:xfrm>
            <a:off x="645066" y="2031101"/>
            <a:ext cx="4282984" cy="3511943"/>
          </a:xfrm>
        </p:spPr>
        <p:txBody>
          <a:bodyPr anchor="ctr">
            <a:normAutofit/>
          </a:bodyPr>
          <a:lstStyle/>
          <a:p>
            <a:r>
              <a:rPr lang="en-US" dirty="0"/>
              <a:t>Function to initialize a 2D array with ascending values.</a:t>
            </a:r>
          </a:p>
          <a:p>
            <a:r>
              <a:rPr lang="en-US" dirty="0"/>
              <a:t>It takes a pointer to a 2D array, the number of rows and columns as input.</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with text on it&#10;&#10;Description automatically generated">
            <a:extLst>
              <a:ext uri="{FF2B5EF4-FFF2-40B4-BE49-F238E27FC236}">
                <a16:creationId xmlns:a16="http://schemas.microsoft.com/office/drawing/2014/main" id="{FD159ADC-1B98-D906-023C-11D5FC1F02BA}"/>
              </a:ext>
            </a:extLst>
          </p:cNvPr>
          <p:cNvPicPr>
            <a:picLocks noChangeAspect="1"/>
          </p:cNvPicPr>
          <p:nvPr/>
        </p:nvPicPr>
        <p:blipFill>
          <a:blip r:embed="rId2"/>
          <a:stretch>
            <a:fillRect/>
          </a:stretch>
        </p:blipFill>
        <p:spPr>
          <a:xfrm>
            <a:off x="5987738" y="2095507"/>
            <a:ext cx="5628018" cy="2434116"/>
          </a:xfrm>
          <a:prstGeom prst="rect">
            <a:avLst/>
          </a:prstGeom>
        </p:spPr>
      </p:pic>
    </p:spTree>
    <p:extLst>
      <p:ext uri="{BB962C8B-B14F-4D97-AF65-F5344CB8AC3E}">
        <p14:creationId xmlns:p14="http://schemas.microsoft.com/office/powerpoint/2010/main" val="55858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271C8-7C33-BCF5-E216-3F415DAF3A19}"/>
              </a:ext>
            </a:extLst>
          </p:cNvPr>
          <p:cNvSpPr>
            <a:spLocks noGrp="1"/>
          </p:cNvSpPr>
          <p:nvPr>
            <p:ph type="title"/>
          </p:nvPr>
        </p:nvSpPr>
        <p:spPr>
          <a:xfrm>
            <a:off x="645064" y="525982"/>
            <a:ext cx="4282983" cy="1200361"/>
          </a:xfrm>
        </p:spPr>
        <p:txBody>
          <a:bodyPr anchor="b">
            <a:normAutofit/>
          </a:bodyPr>
          <a:lstStyle/>
          <a:p>
            <a:r>
              <a:rPr lang="en-US" sz="3600"/>
              <a:t>Write_to_file</a:t>
            </a:r>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1AC834-BA5A-F69C-44DB-CCCFFEEEEE71}"/>
              </a:ext>
            </a:extLst>
          </p:cNvPr>
          <p:cNvSpPr>
            <a:spLocks noGrp="1"/>
          </p:cNvSpPr>
          <p:nvPr>
            <p:ph idx="1"/>
          </p:nvPr>
        </p:nvSpPr>
        <p:spPr>
          <a:xfrm>
            <a:off x="645066" y="2031101"/>
            <a:ext cx="4282984" cy="3511943"/>
          </a:xfrm>
        </p:spPr>
        <p:txBody>
          <a:bodyPr anchor="ctr">
            <a:normAutofit fontScale="92500" lnSpcReduction="20000"/>
          </a:bodyPr>
          <a:lstStyle/>
          <a:p>
            <a:r>
              <a:rPr lang="en-US" sz="3200" dirty="0"/>
              <a:t>Function to write a 2D array to a binary file.</a:t>
            </a:r>
          </a:p>
          <a:p>
            <a:r>
              <a:rPr lang="en-US" sz="3200" dirty="0"/>
              <a:t>It takes a pointer to a 2D array, the number of rows, columns, and a file name as input.</a:t>
            </a:r>
          </a:p>
          <a:p>
            <a:r>
              <a:rPr lang="en-US" sz="3200" dirty="0" err="1"/>
              <a:t>Fcheck</a:t>
            </a:r>
            <a:r>
              <a:rPr lang="en-US" sz="3200" dirty="0"/>
              <a:t> is a helper function to make sure the file pointer is valid.</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shot of text&#10;&#10;Description automatically generated">
            <a:extLst>
              <a:ext uri="{FF2B5EF4-FFF2-40B4-BE49-F238E27FC236}">
                <a16:creationId xmlns:a16="http://schemas.microsoft.com/office/drawing/2014/main" id="{E0B90740-9B24-5C28-3E1D-565058BC94A1}"/>
              </a:ext>
            </a:extLst>
          </p:cNvPr>
          <p:cNvPicPr>
            <a:picLocks noChangeAspect="1"/>
          </p:cNvPicPr>
          <p:nvPr/>
        </p:nvPicPr>
        <p:blipFill>
          <a:blip r:embed="rId2"/>
          <a:stretch>
            <a:fillRect/>
          </a:stretch>
        </p:blipFill>
        <p:spPr>
          <a:xfrm>
            <a:off x="5987738" y="1975911"/>
            <a:ext cx="5628018" cy="2673308"/>
          </a:xfrm>
          <a:prstGeom prst="rect">
            <a:avLst/>
          </a:prstGeom>
        </p:spPr>
      </p:pic>
    </p:spTree>
    <p:extLst>
      <p:ext uri="{BB962C8B-B14F-4D97-AF65-F5344CB8AC3E}">
        <p14:creationId xmlns:p14="http://schemas.microsoft.com/office/powerpoint/2010/main" val="294909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33234-B503-21FF-2715-904C1F52091F}"/>
              </a:ext>
            </a:extLst>
          </p:cNvPr>
          <p:cNvSpPr>
            <a:spLocks noGrp="1"/>
          </p:cNvSpPr>
          <p:nvPr>
            <p:ph type="title"/>
          </p:nvPr>
        </p:nvSpPr>
        <p:spPr>
          <a:xfrm>
            <a:off x="1043631" y="809898"/>
            <a:ext cx="9942716" cy="1554480"/>
          </a:xfrm>
        </p:spPr>
        <p:txBody>
          <a:bodyPr anchor="ctr">
            <a:normAutofit/>
          </a:bodyPr>
          <a:lstStyle/>
          <a:p>
            <a:r>
              <a:rPr lang="en-US" sz="4800"/>
              <a:t>Test-mpi-read</a:t>
            </a:r>
          </a:p>
        </p:txBody>
      </p:sp>
      <p:sp>
        <p:nvSpPr>
          <p:cNvPr id="3" name="Content Placeholder 2">
            <a:extLst>
              <a:ext uri="{FF2B5EF4-FFF2-40B4-BE49-F238E27FC236}">
                <a16:creationId xmlns:a16="http://schemas.microsoft.com/office/drawing/2014/main" id="{286F9662-823A-1890-E30B-EE012970A97F}"/>
              </a:ext>
            </a:extLst>
          </p:cNvPr>
          <p:cNvSpPr>
            <a:spLocks noGrp="1"/>
          </p:cNvSpPr>
          <p:nvPr>
            <p:ph idx="1"/>
          </p:nvPr>
        </p:nvSpPr>
        <p:spPr>
          <a:xfrm>
            <a:off x="1045028" y="3017522"/>
            <a:ext cx="9941319" cy="3124658"/>
          </a:xfrm>
        </p:spPr>
        <p:txBody>
          <a:bodyPr anchor="ctr">
            <a:noAutofit/>
          </a:bodyPr>
          <a:lstStyle/>
          <a:p>
            <a:r>
              <a:rPr lang="en-US" dirty="0"/>
              <a:t>To make the test-</a:t>
            </a:r>
            <a:r>
              <a:rPr lang="en-US" dirty="0" err="1"/>
              <a:t>mpi</a:t>
            </a:r>
            <a:r>
              <a:rPr lang="en-US" dirty="0"/>
              <a:t>-read program, we used the </a:t>
            </a:r>
            <a:r>
              <a:rPr lang="en-US" dirty="0" err="1"/>
              <a:t>read_row_striped_matrix</a:t>
            </a:r>
            <a:r>
              <a:rPr lang="en-US" dirty="0"/>
              <a:t> and </a:t>
            </a:r>
            <a:r>
              <a:rPr lang="en-US" dirty="0" err="1"/>
              <a:t>print_row_striped_matrix</a:t>
            </a:r>
            <a:r>
              <a:rPr lang="en-US" dirty="0"/>
              <a:t> functions from Quinn’s </a:t>
            </a:r>
            <a:r>
              <a:rPr lang="en-US" dirty="0" err="1"/>
              <a:t>MyMPI.c</a:t>
            </a:r>
            <a:r>
              <a:rPr lang="en-US" dirty="0"/>
              <a:t> file. We got rid of the storage variable in the read function and had the function allocate space for the submatrices in the function itself. Then each process sends it submatrix back to the first process, which puts them all together.</a:t>
            </a:r>
          </a:p>
          <a:p>
            <a:r>
              <a:rPr lang="en-US" dirty="0"/>
              <a:t>The print function is unchanged.</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85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5EED7-A844-2677-DDB8-EA98135B6A3A}"/>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kern="1200">
                <a:solidFill>
                  <a:schemeClr val="tx1"/>
                </a:solidFill>
                <a:latin typeface="+mj-lt"/>
                <a:ea typeface="+mj-ea"/>
                <a:cs typeface="+mj-cs"/>
              </a:rPr>
              <a:t>Compilation</a:t>
            </a:r>
          </a:p>
        </p:txBody>
      </p:sp>
      <p:sp>
        <p:nvSpPr>
          <p:cNvPr id="3" name="Content Placeholder 2">
            <a:extLst>
              <a:ext uri="{FF2B5EF4-FFF2-40B4-BE49-F238E27FC236}">
                <a16:creationId xmlns:a16="http://schemas.microsoft.com/office/drawing/2014/main" id="{6D19FFA6-5D75-7AF0-57E8-867F61AC4C48}"/>
              </a:ext>
            </a:extLst>
          </p:cNvPr>
          <p:cNvSpPr>
            <a:spLocks noGrp="1"/>
          </p:cNvSpPr>
          <p:nvPr>
            <p:ph idx="1"/>
          </p:nvPr>
        </p:nvSpPr>
        <p:spPr>
          <a:xfrm>
            <a:off x="599609" y="4685288"/>
            <a:ext cx="4171994" cy="1035781"/>
          </a:xfrm>
        </p:spPr>
        <p:txBody>
          <a:bodyPr vert="horz" lIns="91440" tIns="45720" rIns="91440" bIns="45720" rtlCol="0">
            <a:normAutofit/>
          </a:bodyPr>
          <a:lstStyle/>
          <a:p>
            <a:pPr marL="0" indent="0">
              <a:buNone/>
            </a:pPr>
            <a:r>
              <a:rPr lang="en-US" sz="2200" kern="1200">
                <a:solidFill>
                  <a:schemeClr val="tx1"/>
                </a:solidFill>
                <a:latin typeface="+mn-lt"/>
                <a:ea typeface="+mn-ea"/>
                <a:cs typeface="+mn-cs"/>
              </a:rPr>
              <a:t>The program uses a Makefile to compile. Here is the execution of the Makefile:</a:t>
            </a:r>
          </a:p>
        </p:txBody>
      </p:sp>
      <p:grpSp>
        <p:nvGrpSpPr>
          <p:cNvPr id="20" name="Group 19">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CC07A4C-BB2F-4561-85AA-5AC5728AF2AF}"/>
              </a:ext>
            </a:extLst>
          </p:cNvPr>
          <p:cNvPicPr>
            <a:picLocks noChangeAspect="1"/>
          </p:cNvPicPr>
          <p:nvPr/>
        </p:nvPicPr>
        <p:blipFill>
          <a:blip r:embed="rId2"/>
          <a:stretch>
            <a:fillRect/>
          </a:stretch>
        </p:blipFill>
        <p:spPr>
          <a:xfrm>
            <a:off x="5640572" y="2539399"/>
            <a:ext cx="5608830" cy="1668626"/>
          </a:xfrm>
          <a:prstGeom prst="rect">
            <a:avLst/>
          </a:prstGeom>
        </p:spPr>
      </p:pic>
    </p:spTree>
    <p:extLst>
      <p:ext uri="{BB962C8B-B14F-4D97-AF65-F5344CB8AC3E}">
        <p14:creationId xmlns:p14="http://schemas.microsoft.com/office/powerpoint/2010/main" val="3653072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F7C31-2748-5D12-C6AB-EE6E661B9731}"/>
              </a:ext>
            </a:extLst>
          </p:cNvPr>
          <p:cNvSpPr>
            <a:spLocks noGrp="1"/>
          </p:cNvSpPr>
          <p:nvPr>
            <p:ph type="title"/>
          </p:nvPr>
        </p:nvSpPr>
        <p:spPr>
          <a:xfrm>
            <a:off x="1123356" y="1188637"/>
            <a:ext cx="9984615" cy="1597228"/>
          </a:xfrm>
        </p:spPr>
        <p:txBody>
          <a:bodyPr>
            <a:normAutofit/>
          </a:bodyPr>
          <a:lstStyle/>
          <a:p>
            <a:r>
              <a:rPr lang="en-US" sz="6000" dirty="0"/>
              <a:t>Running make-2d</a:t>
            </a:r>
          </a:p>
        </p:txBody>
      </p:sp>
      <p:pic>
        <p:nvPicPr>
          <p:cNvPr id="4" name="Picture 3">
            <a:extLst>
              <a:ext uri="{FF2B5EF4-FFF2-40B4-BE49-F238E27FC236}">
                <a16:creationId xmlns:a16="http://schemas.microsoft.com/office/drawing/2014/main" id="{9FA0D151-1BA7-0DB2-DDCF-457E4A54431A}"/>
              </a:ext>
            </a:extLst>
          </p:cNvPr>
          <p:cNvPicPr>
            <a:picLocks noChangeAspect="1"/>
          </p:cNvPicPr>
          <p:nvPr/>
        </p:nvPicPr>
        <p:blipFill>
          <a:blip r:embed="rId2"/>
          <a:stretch>
            <a:fillRect/>
          </a:stretch>
        </p:blipFill>
        <p:spPr>
          <a:xfrm>
            <a:off x="837607" y="4762455"/>
            <a:ext cx="8520621" cy="1086379"/>
          </a:xfrm>
          <a:prstGeom prst="rect">
            <a:avLst/>
          </a:prstGeom>
        </p:spPr>
      </p:pic>
      <p:sp>
        <p:nvSpPr>
          <p:cNvPr id="3" name="Content Placeholder 2">
            <a:extLst>
              <a:ext uri="{FF2B5EF4-FFF2-40B4-BE49-F238E27FC236}">
                <a16:creationId xmlns:a16="http://schemas.microsoft.com/office/drawing/2014/main" id="{A2182ED7-E11A-2201-113A-53B7C3910C45}"/>
              </a:ext>
            </a:extLst>
          </p:cNvPr>
          <p:cNvSpPr>
            <a:spLocks noGrp="1"/>
          </p:cNvSpPr>
          <p:nvPr>
            <p:ph idx="1"/>
          </p:nvPr>
        </p:nvSpPr>
        <p:spPr>
          <a:xfrm>
            <a:off x="1084029" y="2577446"/>
            <a:ext cx="5158789" cy="2728198"/>
          </a:xfrm>
        </p:spPr>
        <p:txBody>
          <a:bodyPr anchor="t">
            <a:noAutofit/>
          </a:bodyPr>
          <a:lstStyle/>
          <a:p>
            <a:r>
              <a:rPr lang="en-US" sz="2400" dirty="0"/>
              <a:t>Make-2d has the following usage:</a:t>
            </a:r>
          </a:p>
          <a:p>
            <a:pPr lvl="1"/>
            <a:r>
              <a:rPr lang="en-US" dirty="0"/>
              <a:t>./make-2d &lt;num rows&gt; &lt;num cols&gt; &lt;</a:t>
            </a:r>
            <a:r>
              <a:rPr lang="en-US" dirty="0" err="1"/>
              <a:t>outfile</a:t>
            </a:r>
            <a:r>
              <a:rPr lang="en-US" dirty="0"/>
              <a:t>&gt;</a:t>
            </a:r>
          </a:p>
          <a:p>
            <a:pPr marL="0" indent="0">
              <a:buNone/>
            </a:pPr>
            <a:endParaRPr lang="en-US" sz="2400" dirty="0"/>
          </a:p>
          <a:p>
            <a:r>
              <a:rPr lang="en-US" sz="2400" dirty="0"/>
              <a:t>Here is an example:</a:t>
            </a:r>
          </a:p>
          <a:p>
            <a:endParaRPr lang="en-US" sz="2400" dirty="0"/>
          </a:p>
          <a:p>
            <a:pPr marL="0" indent="0">
              <a:buNone/>
            </a:pPr>
            <a:endParaRPr lang="en-US" sz="2400" dirty="0"/>
          </a:p>
        </p:txBody>
      </p:sp>
    </p:spTree>
    <p:extLst>
      <p:ext uri="{BB962C8B-B14F-4D97-AF65-F5344CB8AC3E}">
        <p14:creationId xmlns:p14="http://schemas.microsoft.com/office/powerpoint/2010/main" val="2040683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TotalTime>
  <Words>490</Words>
  <Application>Microsoft Macintosh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Menlo</vt:lpstr>
      <vt:lpstr>Office Theme</vt:lpstr>
      <vt:lpstr>HW03 Writeup</vt:lpstr>
      <vt:lpstr>Goal Of the Program</vt:lpstr>
      <vt:lpstr>Make-2d</vt:lpstr>
      <vt:lpstr>My_allocate2d</vt:lpstr>
      <vt:lpstr>Initialize</vt:lpstr>
      <vt:lpstr>Write_to_file</vt:lpstr>
      <vt:lpstr>Test-mpi-read</vt:lpstr>
      <vt:lpstr>Compilation</vt:lpstr>
      <vt:lpstr>Running make-2d</vt:lpstr>
      <vt:lpstr>Running test-mpi-read</vt:lpstr>
      <vt:lpstr>Extra Execution</vt:lpstr>
      <vt:lpstr>Testing High Row Matrices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Dandrea</dc:creator>
  <cp:lastModifiedBy>Michael Dandrea</cp:lastModifiedBy>
  <cp:revision>3</cp:revision>
  <dcterms:created xsi:type="dcterms:W3CDTF">2024-09-30T15:53:58Z</dcterms:created>
  <dcterms:modified xsi:type="dcterms:W3CDTF">2024-09-30T18:09:23Z</dcterms:modified>
</cp:coreProperties>
</file>