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Data Analysis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 with Python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Model Evaluation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Assessing model performance with accuracy, RMSE, etc.</a:t>
            </a:r>
          </a:p>
          <a:p/>
          <a:p>
            <a:r>
              <a:t>Code:</a:t>
            </a:r>
          </a:p>
          <a:p>
            <a:r>
              <a:t>from sklearn.metrics import accuracy_score</a:t>
            </a:r>
          </a:p>
          <a:p>
            <a:r>
              <a:t>accuracy_score(y_test, y_pred)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Deployment &amp;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Deploying models using Flask, Streamlit, and reporting insights.</a:t>
            </a:r>
          </a:p>
          <a:p/>
          <a:p>
            <a:r>
              <a:t>Code:</a:t>
            </a:r>
          </a:p>
          <a:p>
            <a:r>
              <a:t>import streamlit as st</a:t>
            </a:r>
          </a:p>
          <a:p>
            <a:r>
              <a:t>st.write('AI-Powered Insights')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clean your data, visualize insights, and iterate models for better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analysis is the process of inspecting, cleaning, transforming, and modeling data to discover useful information, insights, and decision-making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Understanding 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Understanding the business problem and objectives.</a:t>
            </a:r>
          </a:p>
          <a:p/>
          <a:p>
            <a:r>
              <a:t>Example:</a:t>
            </a:r>
          </a:p>
          <a:p>
            <a:r>
              <a:t>Predicting customer churn in an e-commerce company.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Data can be collected from databases, APIs, web scraping, or CSV files.</a:t>
            </a:r>
          </a:p>
          <a:p/>
          <a:p>
            <a:r>
              <a:t>Code:</a:t>
            </a:r>
          </a:p>
          <a:p>
            <a:r>
              <a:t>import pandas as pd</a:t>
            </a:r>
          </a:p>
          <a:p>
            <a:r>
              <a:t>df = pd.read_csv('data.csv')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Handling missing values, removing duplicates, and fixing incorrect data types.</a:t>
            </a:r>
          </a:p>
          <a:p/>
          <a:p>
            <a:r>
              <a:t>Code:</a:t>
            </a:r>
          </a:p>
          <a:p>
            <a:r>
              <a:t>df.dropna(inplace=True)</a:t>
            </a:r>
          </a:p>
          <a:p>
            <a:r>
              <a:t>df.drop_duplicates(inplace=True)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Analyzing data distributions, correlations, and trends.</a:t>
            </a:r>
          </a:p>
          <a:p/>
          <a:p>
            <a:r>
              <a:t>Code:</a:t>
            </a:r>
          </a:p>
          <a:p>
            <a:r>
              <a:t>import seaborn as sns</a:t>
            </a:r>
          </a:p>
          <a:p>
            <a:r>
              <a:t>sns.heatmap(df.corr(), annot=True)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Creating new features and encoding categorical variables.</a:t>
            </a:r>
          </a:p>
          <a:p/>
          <a:p>
            <a:r>
              <a:t>Code:</a:t>
            </a:r>
          </a:p>
          <a:p>
            <a:r>
              <a:t>df['new_feature'] = df['col1'] * df['col2']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Using graphs to understand data trends.</a:t>
            </a:r>
          </a:p>
          <a:p/>
          <a:p>
            <a:r>
              <a:t>Code:</a:t>
            </a:r>
          </a:p>
          <a:p>
            <a:r>
              <a:t>import matplotlib.pyplot as plt</a:t>
            </a:r>
          </a:p>
          <a:p>
            <a:r>
              <a:t>df['col'].hist()</a:t>
            </a:r>
          </a:p>
          <a:p>
            <a:r>
              <a:t>plt.show()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Theory:</a:t>
            </a:r>
          </a:p>
          <a:p>
            <a:r>
              <a:t>Applying machine learning models.</a:t>
            </a:r>
          </a:p>
          <a:p/>
          <a:p>
            <a:r>
              <a:t>Code:</a:t>
            </a:r>
          </a:p>
          <a:p>
            <a:r>
              <a:t>from sklearn.linear_model import LinearRegression</a:t>
            </a:r>
          </a:p>
          <a:p>
            <a:r>
              <a:t>model = LinearRegression().fit(X, 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