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Deep Learning: Theory &amp;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Md Anique Zzama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Loss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MSE, Cross-Entropy Loss, Huber Loss used for optimization.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Optimizers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SGD, Adam, RMSprop - techniques to adjust model weights.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Deep Learning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TensorFlow, PyTorch, and Keras are popular libraries.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a Neural Network in TensorFlow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Code:</a:t>
            </a:r>
          </a:p>
          <a:p>
            <a:r>
              <a:t>from tensorflow.keras.models import Sequential</a:t>
            </a:r>
          </a:p>
          <a:p>
            <a:r>
              <a:t>model = Sequential([...])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a Deep Neural Network in PyTorch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Code:</a:t>
            </a:r>
          </a:p>
          <a:p>
            <a:r>
              <a:t>import torch</a:t>
            </a:r>
          </a:p>
          <a:p>
            <a:r>
              <a:t>model = torch.nn.Sequential(...)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Convolutional Neural Networks (CNNs)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for image processing and object recognition.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of CNNs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Code:</a:t>
            </a:r>
          </a:p>
          <a:p>
            <a:r>
              <a:t>from tensorflow.keras.layers import Conv2D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Recurrent Neural Networks (RNNs)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for sequential data like text and time series.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LSTMs &amp; GRUs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Variants of RNNs that solve vanishing gradient problems.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of LSTMs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Code:</a:t>
            </a:r>
          </a:p>
          <a:p>
            <a:r>
              <a:t>from tensorflow.keras.layers import LSTM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Deep Learning is a subset of ML that uses deep neural networks to learn patterns.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Autoencoders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Unsupervised learning technique for data compression.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Transformers &amp; Attention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in NLP tasks like BERT and GPT models.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Generative Adversarial Networks (GANs)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for image synthesis and data augmentation.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of GANs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Code:</a:t>
            </a:r>
          </a:p>
          <a:p>
            <a:r>
              <a:t>from torch import nn</a:t>
            </a:r>
          </a:p>
          <a:p>
            <a:r>
              <a:t>class GAN(nn.Module): ...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Deep Learning for Computer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Face recognition, object detection, medical imaging.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Deep Learning for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Chatbots, sentiment analysis, text summarization.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Hyperparameter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GridSearchCV, RandomSearchCV, Optuna.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Transfer Learning &amp; Pretrained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Using models like ResNet, VGG, BERT, GPT.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Deploying models using Flask, TensorFlow Serving, FastAPI.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requirements, computational costs, model explainability.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Difference: Machine Learning vs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Deep Learning uses multiple layers, while ML models are mostly shallow.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Self-supervised learning, multimodal models, AI ethics.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By Md Anique Zzama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Deep Learning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DL models learn hierarchical representations through multiple layers.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Neural Networks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Composed of input, hidden, and output layers with interconnected neurons.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Common types: ANN, CNN, RNN, LSTM, Transformer, GANs, Autoencoders.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Perceptron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simple neural network unit used for binary classification.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Activation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ReLU, Sigmoid, Tanh, Softmax - used to introduce non-linearity.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Gradient Descent &amp; Backpropagation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Algorithms for training deep learning models.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