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Classification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Md Anique Zzama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Classifies data points based on the nearest neighbors.</a:t>
            </a:r>
          </a:p>
          <a:p/>
          <a:p>
            <a:r>
              <a:t>Code:</a:t>
            </a:r>
          </a:p>
          <a:p>
            <a:r>
              <a:t>from sklearn.neighbors import KNeighborsClassifier</a:t>
            </a:r>
          </a:p>
          <a:p>
            <a:r>
              <a:t>model = KNeighborsClassifier().fit(X_train, y_train)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probabilistic classifier based on Bayes' theorem.</a:t>
            </a:r>
          </a:p>
          <a:p/>
          <a:p>
            <a:r>
              <a:t>Code:</a:t>
            </a:r>
          </a:p>
          <a:p>
            <a:r>
              <a:t>from sklearn.naive_bayes import GaussianNB</a:t>
            </a:r>
          </a:p>
          <a:p>
            <a:r>
              <a:t>model = GaussianNB().fit(X_train, y_train)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Boosting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Boosting algorithm that combines weak learners.</a:t>
            </a:r>
          </a:p>
          <a:p/>
          <a:p>
            <a:r>
              <a:t>Code:</a:t>
            </a:r>
          </a:p>
          <a:p>
            <a:r>
              <a:t>from sklearn.ensemble import GradientBoostingClassifier</a:t>
            </a:r>
          </a:p>
          <a:p>
            <a:r>
              <a:t>model = GradientBoostingClassifier().fit(X_train, y_train)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Optimized gradient boosting model.</a:t>
            </a:r>
          </a:p>
          <a:p/>
          <a:p>
            <a:r>
              <a:t>Code:</a:t>
            </a:r>
          </a:p>
          <a:p>
            <a:r>
              <a:t>from xgboost import XGBClassifier</a:t>
            </a:r>
          </a:p>
          <a:p>
            <a:r>
              <a:t>model = XGBClassifier().fit(X_train, y_train)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LightGBM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Lightweight gradient boosting model.</a:t>
            </a:r>
          </a:p>
          <a:p/>
          <a:p>
            <a:r>
              <a:t>Code:</a:t>
            </a:r>
          </a:p>
          <a:p>
            <a:r>
              <a:t>from lightgbm import LGBMClassifier</a:t>
            </a:r>
          </a:p>
          <a:p>
            <a:r>
              <a:t>model = LGBMClassifier().fit(X_train, y_train)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CatBoost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Boosting model designed for categorical data.</a:t>
            </a:r>
          </a:p>
          <a:p/>
          <a:p>
            <a:r>
              <a:t>Code:</a:t>
            </a:r>
          </a:p>
          <a:p>
            <a:r>
              <a:t>from catboost import CatBoostClassifier</a:t>
            </a:r>
          </a:p>
          <a:p>
            <a:r>
              <a:t>model = CatBoostClassifier().fit(X_train, y_train)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Networks for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learning-based classifiers like MLP.</a:t>
            </a:r>
          </a:p>
          <a:p/>
          <a:p>
            <a:r>
              <a:t>Code:</a:t>
            </a:r>
          </a:p>
          <a:p>
            <a:r>
              <a:t>from tensorflow.keras.models import Sequential</a:t>
            </a:r>
          </a:p>
          <a:p>
            <a:r>
              <a:t>model = Sequential([...])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 Accuracy, Precision, Recall, F1-score.</a:t>
            </a:r>
          </a:p>
          <a:p/>
          <a:p>
            <a:r>
              <a:t>Code:</a:t>
            </a:r>
          </a:p>
          <a:p>
            <a:r>
              <a:t>from sklearn.metrics import accuracy_score</a:t>
            </a:r>
          </a:p>
          <a:p>
            <a:r>
              <a:t>accuracy_score(y_test, y_pred)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Visualizing classification performance.</a:t>
            </a:r>
          </a:p>
          <a:p/>
          <a:p>
            <a:r>
              <a:t>Code:</a:t>
            </a:r>
          </a:p>
          <a:p>
            <a:r>
              <a:t>from sklearn.metrics import confusion_matrix</a:t>
            </a:r>
          </a:p>
          <a:p>
            <a:r>
              <a:t>print(confusion_matrix(y_test, y_pred))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 Curve &amp; AUC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Evaluating model performance.</a:t>
            </a:r>
          </a:p>
          <a:p/>
          <a:p>
            <a:r>
              <a:t>Code:</a:t>
            </a:r>
          </a:p>
          <a:p>
            <a:r>
              <a:t>from sklearn.metrics import roc_auc_score</a:t>
            </a:r>
          </a:p>
          <a:p>
            <a:r>
              <a:t>roc_auc_score(y_test, y_pred_prob)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Classification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Classification is a supervised learning technique used to predict categorical labels.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Improving model performance.</a:t>
            </a:r>
          </a:p>
          <a:p/>
          <a:p>
            <a:r>
              <a:t>Code:</a:t>
            </a:r>
          </a:p>
          <a:p>
            <a:r>
              <a:t>from sklearn.model_selection import GridSearchCV</a:t>
            </a:r>
          </a:p>
          <a:p>
            <a:r>
              <a:t>GridSearchCV(model, params).fit(X_train, y_train)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Selecting the most important features.</a:t>
            </a:r>
          </a:p>
          <a:p/>
          <a:p>
            <a:r>
              <a:t>Code:</a:t>
            </a:r>
          </a:p>
          <a:p>
            <a:r>
              <a:t>from sklearn.feature_selection import SelectKBest</a:t>
            </a:r>
          </a:p>
          <a:p>
            <a:r>
              <a:t>SelectKBest().fit(X, 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&amp; Underfitting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Balancing model complexity.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Ensemble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multiple models for better performance.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 &amp; cons of different classifiers.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Applying classification in a real-world scenario.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Deploying models using Flask or Streamlit.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pitfalls &amp; how to avoid them.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future of classification algorithms.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Choosing the right model for the right task.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types: Logistic Regression, Decision Trees, Random Forest, SVM, KNN, Naïve Bayes, Gradient Boosting,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Md Anique Zzama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missing values, encoding categorical variables, feature scaling.</a:t>
            </a:r>
          </a:p>
          <a:p/>
          <a:p>
            <a:r>
              <a:t>Code:</a:t>
            </a:r>
          </a:p>
          <a:p>
            <a:r>
              <a:t>from sklearn.preprocessing import StandardScaler</a:t>
            </a:r>
          </a:p>
          <a:p>
            <a:r>
              <a:t>scaler = StandardScaler()</a:t>
            </a:r>
          </a:p>
          <a:p>
            <a:r>
              <a:t>X_scaled = scaler.fit_transform(X)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Train-Test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Splitting data into training and testing sets.</a:t>
            </a:r>
          </a:p>
          <a:p/>
          <a:p>
            <a:r>
              <a:t>Code:</a:t>
            </a:r>
          </a:p>
          <a:p>
            <a:r>
              <a:t>from sklearn.model_selection import train_test_split</a:t>
            </a:r>
          </a:p>
          <a:p>
            <a:r>
              <a:t>X_train, X_test, y_train, y_test = train_test_split(X, y, test_size=0.2, random_state=42)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linear classifier for binary classification problems.</a:t>
            </a:r>
          </a:p>
          <a:p/>
          <a:p>
            <a:r>
              <a:t>Code:</a:t>
            </a:r>
          </a:p>
          <a:p>
            <a:r>
              <a:t>from sklearn.linear_model import LogisticRegression</a:t>
            </a:r>
          </a:p>
          <a:p>
            <a:r>
              <a:t>model = LogisticRegression().fit(X_train, y_train)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Tree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tree-based algorithm that splits features to make predictions.</a:t>
            </a:r>
          </a:p>
          <a:p/>
          <a:p>
            <a:r>
              <a:t>Code:</a:t>
            </a:r>
          </a:p>
          <a:p>
            <a:r>
              <a:t>from sklearn.tree import DecisionTreeClassifier</a:t>
            </a:r>
          </a:p>
          <a:p>
            <a:r>
              <a:t>model = DecisionTreeClassifier().fit(X_train, y_train)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ensemble of decision trees to improve accuracy.</a:t>
            </a:r>
          </a:p>
          <a:p/>
          <a:p>
            <a:r>
              <a:t>Code:</a:t>
            </a:r>
          </a:p>
          <a:p>
            <a:r>
              <a:t>from sklearn.ensemble import RandomForestClassifier</a:t>
            </a:r>
          </a:p>
          <a:p>
            <a:r>
              <a:t>model = RandomForestClassifier().fit(X_train, y_train)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model that finds the optimal hyperplane for classification.</a:t>
            </a:r>
          </a:p>
          <a:p/>
          <a:p>
            <a:r>
              <a:t>Code:</a:t>
            </a:r>
          </a:p>
          <a:p>
            <a:r>
              <a:t>from sklearn.svm import SVC</a:t>
            </a:r>
          </a:p>
          <a:p>
            <a:r>
              <a:t>model = SVC().fit(X_train, y_train)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