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Regression Algorithms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Md Anique Zzama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ensemble of decision trees.</a:t>
            </a:r>
          </a:p>
          <a:p/>
          <a:p>
            <a:r>
              <a:t>Code:</a:t>
            </a:r>
          </a:p>
          <a:p>
            <a:r>
              <a:t>from sklearn.ensemble import RandomForestRegressor</a:t>
            </a:r>
          </a:p>
          <a:p>
            <a:r>
              <a:t>model = RandomForestRegressor().fit(X_train, y_train)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Vector Regression (SVR)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Uses a margin-based approach for regression.</a:t>
            </a:r>
          </a:p>
          <a:p/>
          <a:p>
            <a:r>
              <a:t>Code:</a:t>
            </a:r>
          </a:p>
          <a:p>
            <a:r>
              <a:t>from sklearn.svm import SVR</a:t>
            </a:r>
          </a:p>
          <a:p>
            <a:r>
              <a:t>model = SVR().fit(X_train, y_train)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regularized regression model.</a:t>
            </a:r>
          </a:p>
          <a:p/>
          <a:p>
            <a:r>
              <a:t>Code:</a:t>
            </a:r>
          </a:p>
          <a:p>
            <a:r>
              <a:t>from sklearn.linear_model import Ridge</a:t>
            </a:r>
          </a:p>
          <a:p>
            <a:r>
              <a:t>model = Ridge().fit(X_train, y_train)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Lasso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Performs feature selection by shrinking coefficients.</a:t>
            </a:r>
          </a:p>
          <a:p/>
          <a:p>
            <a:r>
              <a:t>Code:</a:t>
            </a:r>
          </a:p>
          <a:p>
            <a:r>
              <a:t>from sklearn.linear_model import Lasso</a:t>
            </a:r>
          </a:p>
          <a:p>
            <a:r>
              <a:t>model = Lasso().fit(X_train, y_train)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Elastic Net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Combines Ridge and Lasso.</a:t>
            </a:r>
          </a:p>
          <a:p/>
          <a:p>
            <a:r>
              <a:t>Code:</a:t>
            </a:r>
          </a:p>
          <a:p>
            <a:r>
              <a:t>from sklearn.linear_model import ElasticNet</a:t>
            </a:r>
          </a:p>
          <a:p>
            <a:r>
              <a:t>model = ElasticNet().fit(X_train, y_train)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Bayesian 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probabilistic approach to linear regression.</a:t>
            </a:r>
          </a:p>
          <a:p/>
          <a:p>
            <a:r>
              <a:t>Code:</a:t>
            </a:r>
          </a:p>
          <a:p>
            <a:r>
              <a:t>from sklearn.linear_model import BayesianRidge</a:t>
            </a:r>
          </a:p>
          <a:p>
            <a:r>
              <a:t>model = BayesianRidge().fit(X_train, y_train)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Gradient Boosting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Boosting algorithm combining weak learners.</a:t>
            </a:r>
          </a:p>
          <a:p/>
          <a:p>
            <a:r>
              <a:t>Code:</a:t>
            </a:r>
          </a:p>
          <a:p>
            <a:r>
              <a:t>from sklearn.ensemble import GradientBoostingRegressor</a:t>
            </a:r>
          </a:p>
          <a:p>
            <a:r>
              <a:t>model = GradientBoostingRegressor().fit(X_train, y_train)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XGBoost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Optimized gradient boosting model.</a:t>
            </a:r>
          </a:p>
          <a:p/>
          <a:p>
            <a:r>
              <a:t>Code:</a:t>
            </a:r>
          </a:p>
          <a:p>
            <a:r>
              <a:t>from xgboost import XGBRegressor</a:t>
            </a:r>
          </a:p>
          <a:p>
            <a:r>
              <a:t>model = XGBRegressor().fit(X_train, y_train)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LightGBM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Lightweight boosting model.</a:t>
            </a:r>
          </a:p>
          <a:p/>
          <a:p>
            <a:r>
              <a:t>Code:</a:t>
            </a:r>
          </a:p>
          <a:p>
            <a:r>
              <a:t>from lightgbm import LGBMRegressor</a:t>
            </a:r>
          </a:p>
          <a:p>
            <a:r>
              <a:t>model = LGBMRegressor().fit(X_train, y_train)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CatBoost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Boosting model optimized for categorical data.</a:t>
            </a:r>
          </a:p>
          <a:p/>
          <a:p>
            <a:r>
              <a:t>Code:</a:t>
            </a:r>
          </a:p>
          <a:p>
            <a:r>
              <a:t>from catboost import CatBoostRegressor</a:t>
            </a:r>
          </a:p>
          <a:p>
            <a:r>
              <a:t>model = CatBoostRegressor().fit(X_train, y_train)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Regression in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Regression is a supervised learning technique used to predict continuous values.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Neural Networks for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 learning-based regression.</a:t>
            </a:r>
          </a:p>
          <a:p/>
          <a:p>
            <a:r>
              <a:t>Code:</a:t>
            </a:r>
          </a:p>
          <a:p>
            <a:r>
              <a:t>from tensorflow.keras.models import Sequential</a:t>
            </a:r>
          </a:p>
          <a:p>
            <a:r>
              <a:t>model = Sequential([...])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R², MSE, RMSE, MAE.</a:t>
            </a:r>
          </a:p>
          <a:p/>
          <a:p>
            <a:r>
              <a:t>Code:</a:t>
            </a:r>
          </a:p>
          <a:p>
            <a:r>
              <a:t>from sklearn.metrics import mean_squared_error</a:t>
            </a:r>
          </a:p>
          <a:p>
            <a:r>
              <a:t>mean_squared_error(y_test, y_pred)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Selection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Selecting the most important features.</a:t>
            </a:r>
          </a:p>
          <a:p/>
          <a:p>
            <a:r>
              <a:t>Code:</a:t>
            </a:r>
          </a:p>
          <a:p>
            <a:r>
              <a:t>from sklearn.feature_selection import SelectKBest</a:t>
            </a:r>
          </a:p>
          <a:p>
            <a:r>
              <a:t>SelectKBest().fit(X, y)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Improving model performance.</a:t>
            </a:r>
          </a:p>
          <a:p/>
          <a:p>
            <a:r>
              <a:t>Code:</a:t>
            </a:r>
          </a:p>
          <a:p>
            <a:r>
              <a:t>from sklearn.model_selection import GridSearchCV</a:t>
            </a:r>
          </a:p>
          <a:p>
            <a:r>
              <a:t>GridSearchCV(model, params).fit(X_train, y_train)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Overfitting and Underfitting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Balancing model complexity.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Multicollinearity in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Checking correlation between features.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Real-World Regression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Applying regression in a real-world scenario.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Different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 &amp; cons of different regressors.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of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Deploying models using Flask or Streamlit.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Regression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pitfalls &amp; how to avoid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Regression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types: Linear Regression, Polynomial Regression, Decision Trees, Random Forest, SVR, Ridge, Lasso, 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Choosing the right model for the right task.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Md Anique Zzama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Handling missing values, encoding categorical variables, feature scaling.</a:t>
            </a:r>
          </a:p>
          <a:p/>
          <a:p>
            <a:r>
              <a:t>Code:</a:t>
            </a:r>
          </a:p>
          <a:p>
            <a:r>
              <a:t>from sklearn.preprocessing import StandardScaler</a:t>
            </a:r>
          </a:p>
          <a:p>
            <a:r>
              <a:t>scaler = StandardScaler()</a:t>
            </a:r>
          </a:p>
          <a:p>
            <a:r>
              <a:t>X_scaled = scaler.fit_transform(X)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Train-Test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Splitting data into training and testing sets.</a:t>
            </a:r>
          </a:p>
          <a:p/>
          <a:p>
            <a:r>
              <a:t>Code:</a:t>
            </a:r>
          </a:p>
          <a:p>
            <a:r>
              <a:t>from sklearn.model_selection import train_test_split</a:t>
            </a:r>
          </a:p>
          <a:p>
            <a:r>
              <a:t>X_train, X_test, y_train, y_test = train_test_split(X, y, test_size=0.2, random_state=42)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simple model to find the best-fit line.</a:t>
            </a:r>
          </a:p>
          <a:p/>
          <a:p>
            <a:r>
              <a:t>Code:</a:t>
            </a:r>
          </a:p>
          <a:p>
            <a:r>
              <a:t>from sklearn.linear_model import LinearRegression</a:t>
            </a:r>
          </a:p>
          <a:p>
            <a:r>
              <a:t>model = LinearRegression().fit(X_train, y_train)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Extends Linear Regression with multiple features.</a:t>
            </a:r>
          </a:p>
          <a:p/>
          <a:p>
            <a:r>
              <a:t>Code:</a:t>
            </a:r>
          </a:p>
          <a:p>
            <a:r>
              <a:t>from sklearn.linear_model import LinearRegression</a:t>
            </a:r>
          </a:p>
          <a:p>
            <a:r>
              <a:t>model = LinearRegression().fit(X_train, y_train)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Polynomial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nonlinear regression approach.</a:t>
            </a:r>
          </a:p>
          <a:p/>
          <a:p>
            <a:r>
              <a:t>Code:</a:t>
            </a:r>
          </a:p>
          <a:p>
            <a:r>
              <a:t>from sklearn.preprocessing import PolynomialFeatures</a:t>
            </a:r>
          </a:p>
          <a:p>
            <a:r>
              <a:t>poly = PolynomialFeatures(degree=2)</a:t>
            </a:r>
          </a:p>
          <a:p>
            <a:r>
              <a:t>X_poly = poly.fit_transform(X)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 Tree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tree-based algorithm that splits features.</a:t>
            </a:r>
          </a:p>
          <a:p/>
          <a:p>
            <a:r>
              <a:t>Code:</a:t>
            </a:r>
          </a:p>
          <a:p>
            <a:r>
              <a:t>from sklearn.tree import DecisionTreeRegressor</a:t>
            </a:r>
          </a:p>
          <a:p>
            <a:r>
              <a:t>model = DecisionTreeRegressor().fit(X_train, y_train)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