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62" r:id="rId3"/>
    <p:sldId id="265" r:id="rId4"/>
    <p:sldId id="258" r:id="rId5"/>
    <p:sldId id="263" r:id="rId6"/>
    <p:sldId id="274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266" r:id="rId16"/>
    <p:sldId id="400" r:id="rId17"/>
    <p:sldId id="401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nisur Rahman Rony" userId="16afa41ec504bdbf" providerId="LiveId" clId="{7970653A-9A61-4D73-9BC6-C9E8A096AF3C}"/>
    <pc:docChg chg="modSld">
      <pc:chgData name="Md. Anisur Rahman Rony" userId="16afa41ec504bdbf" providerId="LiveId" clId="{7970653A-9A61-4D73-9BC6-C9E8A096AF3C}" dt="2019-12-18T07:25:58.278" v="6" actId="20577"/>
      <pc:docMkLst>
        <pc:docMk/>
      </pc:docMkLst>
      <pc:sldChg chg="modSp">
        <pc:chgData name="Md. Anisur Rahman Rony" userId="16afa41ec504bdbf" providerId="LiveId" clId="{7970653A-9A61-4D73-9BC6-C9E8A096AF3C}" dt="2019-12-18T07:23:53.687" v="2" actId="20577"/>
        <pc:sldMkLst>
          <pc:docMk/>
          <pc:sldMk cId="0" sldId="274"/>
        </pc:sldMkLst>
        <pc:spChg chg="mod">
          <ac:chgData name="Md. Anisur Rahman Rony" userId="16afa41ec504bdbf" providerId="LiveId" clId="{7970653A-9A61-4D73-9BC6-C9E8A096AF3C}" dt="2019-12-18T07:23:53.687" v="2" actId="20577"/>
          <ac:spMkLst>
            <pc:docMk/>
            <pc:sldMk cId="0" sldId="274"/>
            <ac:spMk id="15" creationId="{AF2FE2E5-3456-4652-AE86-49CAD0C5EBE7}"/>
          </ac:spMkLst>
        </pc:spChg>
      </pc:sldChg>
      <pc:sldChg chg="modSp">
        <pc:chgData name="Md. Anisur Rahman Rony" userId="16afa41ec504bdbf" providerId="LiveId" clId="{7970653A-9A61-4D73-9BC6-C9E8A096AF3C}" dt="2019-12-18T07:25:58.278" v="6" actId="20577"/>
        <pc:sldMkLst>
          <pc:docMk/>
          <pc:sldMk cId="1855348066" sldId="400"/>
        </pc:sldMkLst>
        <pc:spChg chg="mod">
          <ac:chgData name="Md. Anisur Rahman Rony" userId="16afa41ec504bdbf" providerId="LiveId" clId="{7970653A-9A61-4D73-9BC6-C9E8A096AF3C}" dt="2019-12-18T07:25:58.278" v="6" actId="20577"/>
          <ac:spMkLst>
            <pc:docMk/>
            <pc:sldMk cId="1855348066" sldId="400"/>
            <ac:spMk id="9" creationId="{4A5294B7-571A-4AE8-9D12-DAB49F1A218A}"/>
          </ac:spMkLst>
        </pc:spChg>
      </pc:sldChg>
    </pc:docChg>
  </pc:docChgLst>
  <pc:docChgLst>
    <pc:chgData name="Md. Anisur Rahman Rony" userId="16afa41ec504bdbf" providerId="LiveId" clId="{DAEB9E35-A7EF-4A6C-87F4-2621CF36B62A}"/>
    <pc:docChg chg="delSld modSld">
      <pc:chgData name="Md. Anisur Rahman Rony" userId="16afa41ec504bdbf" providerId="LiveId" clId="{DAEB9E35-A7EF-4A6C-87F4-2621CF36B62A}" dt="2019-11-27T10:18:55.090" v="72" actId="207"/>
      <pc:docMkLst>
        <pc:docMk/>
      </pc:docMkLst>
      <pc:sldChg chg="del">
        <pc:chgData name="Md. Anisur Rahman Rony" userId="16afa41ec504bdbf" providerId="LiveId" clId="{DAEB9E35-A7EF-4A6C-87F4-2621CF36B62A}" dt="2019-11-27T10:09:15.148" v="24" actId="47"/>
        <pc:sldMkLst>
          <pc:docMk/>
          <pc:sldMk cId="520228531" sldId="256"/>
        </pc:sldMkLst>
      </pc:sldChg>
      <pc:sldChg chg="modSp modAnim">
        <pc:chgData name="Md. Anisur Rahman Rony" userId="16afa41ec504bdbf" providerId="LiveId" clId="{DAEB9E35-A7EF-4A6C-87F4-2621CF36B62A}" dt="2019-11-27T10:12:49.402" v="35"/>
        <pc:sldMkLst>
          <pc:docMk/>
          <pc:sldMk cId="2480554622" sldId="258"/>
        </pc:sldMkLst>
        <pc:spChg chg="mod">
          <ac:chgData name="Md. Anisur Rahman Rony" userId="16afa41ec504bdbf" providerId="LiveId" clId="{DAEB9E35-A7EF-4A6C-87F4-2621CF36B62A}" dt="2019-11-27T10:08:19.714" v="23" actId="6549"/>
          <ac:spMkLst>
            <pc:docMk/>
            <pc:sldMk cId="2480554622" sldId="258"/>
            <ac:spMk id="3" creationId="{00000000-0000-0000-0000-000000000000}"/>
          </ac:spMkLst>
        </pc:spChg>
      </pc:sldChg>
      <pc:sldChg chg="modAnim">
        <pc:chgData name="Md. Anisur Rahman Rony" userId="16afa41ec504bdbf" providerId="LiveId" clId="{DAEB9E35-A7EF-4A6C-87F4-2621CF36B62A}" dt="2019-11-27T10:13:11.065" v="36"/>
        <pc:sldMkLst>
          <pc:docMk/>
          <pc:sldMk cId="0" sldId="260"/>
        </pc:sldMkLst>
      </pc:sldChg>
      <pc:sldChg chg="modSp">
        <pc:chgData name="Md. Anisur Rahman Rony" userId="16afa41ec504bdbf" providerId="LiveId" clId="{DAEB9E35-A7EF-4A6C-87F4-2621CF36B62A}" dt="2019-11-27T10:18:55.090" v="72" actId="207"/>
        <pc:sldMkLst>
          <pc:docMk/>
          <pc:sldMk cId="3529460462" sldId="263"/>
        </pc:sldMkLst>
        <pc:spChg chg="mod">
          <ac:chgData name="Md. Anisur Rahman Rony" userId="16afa41ec504bdbf" providerId="LiveId" clId="{DAEB9E35-A7EF-4A6C-87F4-2621CF36B62A}" dt="2019-11-27T10:18:55.090" v="72" actId="207"/>
          <ac:spMkLst>
            <pc:docMk/>
            <pc:sldMk cId="3529460462" sldId="263"/>
            <ac:spMk id="2" creationId="{00000000-0000-0000-0000-000000000000}"/>
          </ac:spMkLst>
        </pc:spChg>
      </pc:sldChg>
      <pc:sldChg chg="modAnim">
        <pc:chgData name="Md. Anisur Rahman Rony" userId="16afa41ec504bdbf" providerId="LiveId" clId="{DAEB9E35-A7EF-4A6C-87F4-2621CF36B62A}" dt="2019-11-27T10:15:15.234" v="48"/>
        <pc:sldMkLst>
          <pc:docMk/>
          <pc:sldMk cId="0" sldId="264"/>
        </pc:sldMkLst>
      </pc:sldChg>
      <pc:sldChg chg="modSp modAnim">
        <pc:chgData name="Md. Anisur Rahman Rony" userId="16afa41ec504bdbf" providerId="LiveId" clId="{DAEB9E35-A7EF-4A6C-87F4-2621CF36B62A}" dt="2019-11-27T10:18:18.863" v="70"/>
        <pc:sldMkLst>
          <pc:docMk/>
          <pc:sldMk cId="4038939832" sldId="265"/>
        </pc:sldMkLst>
        <pc:spChg chg="mod">
          <ac:chgData name="Md. Anisur Rahman Rony" userId="16afa41ec504bdbf" providerId="LiveId" clId="{DAEB9E35-A7EF-4A6C-87F4-2621CF36B62A}" dt="2019-11-27T10:17:52.325" v="69" actId="6549"/>
          <ac:spMkLst>
            <pc:docMk/>
            <pc:sldMk cId="4038939832" sldId="265"/>
            <ac:spMk id="3" creationId="{00000000-0000-0000-0000-000000000000}"/>
          </ac:spMkLst>
        </pc:spChg>
      </pc:sldChg>
      <pc:sldChg chg="modAnim">
        <pc:chgData name="Md. Anisur Rahman Rony" userId="16afa41ec504bdbf" providerId="LiveId" clId="{DAEB9E35-A7EF-4A6C-87F4-2621CF36B62A}" dt="2019-11-27T10:15:41.513" v="53"/>
        <pc:sldMkLst>
          <pc:docMk/>
          <pc:sldMk cId="0" sldId="266"/>
        </pc:sldMkLst>
      </pc:sldChg>
      <pc:sldChg chg="modAnim">
        <pc:chgData name="Md. Anisur Rahman Rony" userId="16afa41ec504bdbf" providerId="LiveId" clId="{DAEB9E35-A7EF-4A6C-87F4-2621CF36B62A}" dt="2019-11-27T10:16:23.346" v="61"/>
        <pc:sldMkLst>
          <pc:docMk/>
          <pc:sldMk cId="0" sldId="267"/>
        </pc:sldMkLst>
      </pc:sldChg>
      <pc:sldChg chg="modAnim">
        <pc:chgData name="Md. Anisur Rahman Rony" userId="16afa41ec504bdbf" providerId="LiveId" clId="{DAEB9E35-A7EF-4A6C-87F4-2621CF36B62A}" dt="2019-11-27T10:16:14.386" v="59"/>
        <pc:sldMkLst>
          <pc:docMk/>
          <pc:sldMk cId="0" sldId="268"/>
        </pc:sldMkLst>
      </pc:sldChg>
      <pc:sldChg chg="modAnim">
        <pc:chgData name="Md. Anisur Rahman Rony" userId="16afa41ec504bdbf" providerId="LiveId" clId="{DAEB9E35-A7EF-4A6C-87F4-2621CF36B62A}" dt="2019-11-27T10:16:04.745" v="57"/>
        <pc:sldMkLst>
          <pc:docMk/>
          <pc:sldMk cId="0" sldId="269"/>
        </pc:sldMkLst>
      </pc:sldChg>
      <pc:sldChg chg="modAnim">
        <pc:chgData name="Md. Anisur Rahman Rony" userId="16afa41ec504bdbf" providerId="LiveId" clId="{DAEB9E35-A7EF-4A6C-87F4-2621CF36B62A}" dt="2019-11-27T10:13:37.433" v="39"/>
        <pc:sldMkLst>
          <pc:docMk/>
          <pc:sldMk cId="0" sldId="270"/>
        </pc:sldMkLst>
      </pc:sldChg>
      <pc:sldChg chg="modAnim">
        <pc:chgData name="Md. Anisur Rahman Rony" userId="16afa41ec504bdbf" providerId="LiveId" clId="{DAEB9E35-A7EF-4A6C-87F4-2621CF36B62A}" dt="2019-11-27T10:15:53.959" v="55"/>
        <pc:sldMkLst>
          <pc:docMk/>
          <pc:sldMk cId="0" sldId="274"/>
        </pc:sldMkLst>
      </pc:sldChg>
      <pc:sldChg chg="del">
        <pc:chgData name="Md. Anisur Rahman Rony" userId="16afa41ec504bdbf" providerId="LiveId" clId="{DAEB9E35-A7EF-4A6C-87F4-2621CF36B62A}" dt="2019-11-27T10:09:16.449" v="25" actId="47"/>
        <pc:sldMkLst>
          <pc:docMk/>
          <pc:sldMk cId="2995211937" sldId="373"/>
        </pc:sldMkLst>
      </pc:sldChg>
      <pc:sldChg chg="del">
        <pc:chgData name="Md. Anisur Rahman Rony" userId="16afa41ec504bdbf" providerId="LiveId" clId="{DAEB9E35-A7EF-4A6C-87F4-2621CF36B62A}" dt="2019-11-27T10:09:17.450" v="26" actId="47"/>
        <pc:sldMkLst>
          <pc:docMk/>
          <pc:sldMk cId="3902573793" sldId="374"/>
        </pc:sldMkLst>
      </pc:sldChg>
      <pc:sldChg chg="modAnim">
        <pc:chgData name="Md. Anisur Rahman Rony" userId="16afa41ec504bdbf" providerId="LiveId" clId="{DAEB9E35-A7EF-4A6C-87F4-2621CF36B62A}" dt="2019-11-27T10:14:03.903" v="41"/>
        <pc:sldMkLst>
          <pc:docMk/>
          <pc:sldMk cId="0" sldId="379"/>
        </pc:sldMkLst>
      </pc:sldChg>
      <pc:sldChg chg="modAnim">
        <pc:chgData name="Md. Anisur Rahman Rony" userId="16afa41ec504bdbf" providerId="LiveId" clId="{DAEB9E35-A7EF-4A6C-87F4-2621CF36B62A}" dt="2019-11-27T10:15:05.258" v="46"/>
        <pc:sldMkLst>
          <pc:docMk/>
          <pc:sldMk cId="0" sldId="381"/>
        </pc:sldMkLst>
      </pc:sldChg>
      <pc:sldChg chg="modAnim">
        <pc:chgData name="Md. Anisur Rahman Rony" userId="16afa41ec504bdbf" providerId="LiveId" clId="{DAEB9E35-A7EF-4A6C-87F4-2621CF36B62A}" dt="2019-11-27T10:15:30.601" v="51"/>
        <pc:sldMkLst>
          <pc:docMk/>
          <pc:sldMk cId="0" sldId="382"/>
        </pc:sldMkLst>
      </pc:sldChg>
      <pc:sldChg chg="modAnim">
        <pc:chgData name="Md. Anisur Rahman Rony" userId="16afa41ec504bdbf" providerId="LiveId" clId="{DAEB9E35-A7EF-4A6C-87F4-2621CF36B62A}" dt="2019-11-27T10:14:16.252" v="42"/>
        <pc:sldMkLst>
          <pc:docMk/>
          <pc:sldMk cId="1257035003" sldId="383"/>
        </pc:sldMkLst>
      </pc:sldChg>
      <pc:sldChg chg="del">
        <pc:chgData name="Md. Anisur Rahman Rony" userId="16afa41ec504bdbf" providerId="LiveId" clId="{DAEB9E35-A7EF-4A6C-87F4-2621CF36B62A}" dt="2019-11-27T10:09:18.215" v="27" actId="47"/>
        <pc:sldMkLst>
          <pc:docMk/>
          <pc:sldMk cId="2269394343" sldId="385"/>
        </pc:sldMkLst>
      </pc:sldChg>
      <pc:sldChg chg="del">
        <pc:chgData name="Md. Anisur Rahman Rony" userId="16afa41ec504bdbf" providerId="LiveId" clId="{DAEB9E35-A7EF-4A6C-87F4-2621CF36B62A}" dt="2019-11-27T10:09:19.058" v="28" actId="47"/>
        <pc:sldMkLst>
          <pc:docMk/>
          <pc:sldMk cId="91608843" sldId="386"/>
        </pc:sldMkLst>
      </pc:sldChg>
      <pc:sldChg chg="del">
        <pc:chgData name="Md. Anisur Rahman Rony" userId="16afa41ec504bdbf" providerId="LiveId" clId="{DAEB9E35-A7EF-4A6C-87F4-2621CF36B62A}" dt="2019-11-27T10:09:20.115" v="29" actId="47"/>
        <pc:sldMkLst>
          <pc:docMk/>
          <pc:sldMk cId="2606360184" sldId="387"/>
        </pc:sldMkLst>
      </pc:sldChg>
      <pc:sldChg chg="del">
        <pc:chgData name="Md. Anisur Rahman Rony" userId="16afa41ec504bdbf" providerId="LiveId" clId="{DAEB9E35-A7EF-4A6C-87F4-2621CF36B62A}" dt="2019-11-27T10:09:21.150" v="30" actId="47"/>
        <pc:sldMkLst>
          <pc:docMk/>
          <pc:sldMk cId="307819141" sldId="388"/>
        </pc:sldMkLst>
      </pc:sldChg>
      <pc:sldChg chg="modAnim">
        <pc:chgData name="Md. Anisur Rahman Rony" userId="16afa41ec504bdbf" providerId="LiveId" clId="{DAEB9E35-A7EF-4A6C-87F4-2621CF36B62A}" dt="2019-11-27T10:17:14.624" v="64"/>
        <pc:sldMkLst>
          <pc:docMk/>
          <pc:sldMk cId="3215012383" sldId="3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22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58E2-9EF2-4A6D-94A8-4249B0BFED7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46C2-3154-406F-8650-ECE6995C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MRWVt3JsTCeWZDghwM5IJq0ts-K2QTI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Z_ZKUMEGWWLa_a658v_fKA1anfy72Tg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4980" y="1428750"/>
            <a:ext cx="9236820" cy="3038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500" b="1" dirty="0">
                <a:solidFill>
                  <a:schemeClr val="bg1"/>
                </a:solidFill>
                <a:latin typeface="Bauhaus 93" panose="04030905020B02020C02" pitchFamily="82" charset="0"/>
              </a:rPr>
              <a:t>Welcome To Our Presentation</a:t>
            </a:r>
            <a:endParaRPr lang="en-US" sz="95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4" y="1117600"/>
            <a:ext cx="9236820" cy="57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4" y="965200"/>
            <a:ext cx="923682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2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4724" y="1056640"/>
            <a:ext cx="9236820" cy="5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6" y="1056640"/>
            <a:ext cx="9354714" cy="5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6" y="1056640"/>
            <a:ext cx="9214936" cy="5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5294B7-571A-4AE8-9D12-DAB49F1A218A}"/>
              </a:ext>
            </a:extLst>
          </p:cNvPr>
          <p:cNvSpPr txBox="1">
            <a:spLocks/>
          </p:cNvSpPr>
          <p:nvPr/>
        </p:nvSpPr>
        <p:spPr>
          <a:xfrm>
            <a:off x="1486004" y="814112"/>
            <a:ext cx="9236820" cy="1156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In the above screenshots whole implementation has been shown.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6C619C-62AC-432F-A099-5B5F7B10E559}"/>
              </a:ext>
            </a:extLst>
          </p:cNvPr>
          <p:cNvSpPr txBox="1">
            <a:spLocks/>
          </p:cNvSpPr>
          <p:nvPr/>
        </p:nvSpPr>
        <p:spPr>
          <a:xfrm>
            <a:off x="1486004" y="2602272"/>
            <a:ext cx="9236820" cy="1898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b="1" dirty="0"/>
              <a:t>This is the link of pdf code:</a:t>
            </a:r>
          </a:p>
          <a:p>
            <a:r>
              <a:rPr lang="en-GB" sz="2800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https://drive.google.com/open?id=1MRWVt3JsTCeWZDghwM5IJq0ts-K2QTIy</a:t>
            </a:r>
            <a:endParaRPr lang="en-GB" sz="2800" b="1" dirty="0">
              <a:solidFill>
                <a:srgbClr val="0000FF"/>
              </a:solidFill>
            </a:endParaRPr>
          </a:p>
          <a:p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4" y="2997200"/>
            <a:ext cx="923682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5294B7-571A-4AE8-9D12-DAB49F1A218A}"/>
              </a:ext>
            </a:extLst>
          </p:cNvPr>
          <p:cNvSpPr txBox="1">
            <a:spLocks/>
          </p:cNvSpPr>
          <p:nvPr/>
        </p:nvSpPr>
        <p:spPr>
          <a:xfrm>
            <a:off x="1486004" y="814112"/>
            <a:ext cx="9236820" cy="1502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Our model gave almost 80% accuracy.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It is </a:t>
            </a:r>
            <a:r>
              <a:rPr lang="en-GB" sz="2800" b="1"/>
              <a:t>better compared </a:t>
            </a:r>
            <a:r>
              <a:rPr lang="en-GB" sz="2800" b="1" dirty="0"/>
              <a:t>to </a:t>
            </a:r>
            <a:r>
              <a:rPr lang="en-GB" sz="2800" b="1"/>
              <a:t>other algorithms.</a:t>
            </a: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Increasing data size increased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8553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E9949A4-20C4-4FC7-9D88-D7D687A56F97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81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60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2FE2E5-3456-4652-AE86-49CAD0C5EBE7}"/>
              </a:ext>
            </a:extLst>
          </p:cNvPr>
          <p:cNvSpPr txBox="1">
            <a:spLocks/>
          </p:cNvSpPr>
          <p:nvPr/>
        </p:nvSpPr>
        <p:spPr>
          <a:xfrm>
            <a:off x="1486005" y="1195851"/>
            <a:ext cx="9730636" cy="275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Online product rating is very important because it makes great impact in business.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Customer can be recommended for further product.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Positive and negative ratings of products can be analysed for increasing the profit.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Our model implemented above can be helpful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4875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590" y="1571995"/>
            <a:ext cx="9236820" cy="318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Group Name “</a:t>
            </a:r>
            <a:r>
              <a:rPr lang="en-US" sz="13800" b="1" dirty="0">
                <a:solidFill>
                  <a:schemeClr val="bg1"/>
                </a:solidFill>
                <a:latin typeface="Segoe Print" panose="02000600000000000000" pitchFamily="2" charset="0"/>
              </a:rPr>
              <a:t>DELTA</a:t>
            </a:r>
            <a:r>
              <a:rPr lang="en-US" sz="9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”</a:t>
            </a:r>
            <a:endParaRPr lang="en-US" sz="95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886" y="2183906"/>
            <a:ext cx="9727446" cy="2095131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Md. Anisur Rahman Rony (162-15-7880)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Abdullah Al Azmi (162-15-7959)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1886" y="315579"/>
            <a:ext cx="9236820" cy="1552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u="sng" dirty="0">
                <a:solidFill>
                  <a:schemeClr val="bg1"/>
                </a:solidFill>
                <a:latin typeface="Britannic Bold" panose="020B0903060703020204" pitchFamily="34" charset="0"/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40389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678" y="1190057"/>
            <a:ext cx="8846041" cy="4621464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Name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 and Environment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GB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GB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62019" y="83335"/>
            <a:ext cx="9236820" cy="974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u="sng" dirty="0">
                <a:solidFill>
                  <a:schemeClr val="bg1"/>
                </a:solidFill>
                <a:latin typeface="Britannic Bold" panose="020B0903060703020204" pitchFamily="34" charset="0"/>
              </a:rPr>
              <a:t>Contents</a:t>
            </a:r>
            <a:endParaRPr lang="en-US" sz="6600" b="1" u="sng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224" y="791472"/>
            <a:ext cx="9236820" cy="3880139"/>
          </a:xfrm>
        </p:spPr>
        <p:txBody>
          <a:bodyPr>
            <a:noAutofit/>
          </a:bodyPr>
          <a:lstStyle/>
          <a:p>
            <a:pPr algn="ctr"/>
            <a:r>
              <a:rPr lang="en-US" sz="7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Topic Name</a:t>
            </a:r>
            <a:br>
              <a:rPr lang="en-US" sz="80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6000" b="1" dirty="0">
                <a:latin typeface="Arial Black" panose="020B0A04020102020204" pitchFamily="34" charset="0"/>
              </a:rPr>
              <a:t>“</a:t>
            </a:r>
            <a:r>
              <a:rPr lang="en-GB" sz="4400" b="1" dirty="0">
                <a:solidFill>
                  <a:srgbClr val="0000FF"/>
                </a:solidFill>
                <a:latin typeface="Arial Black" panose="020B0A04020102020204" pitchFamily="34" charset="0"/>
              </a:rPr>
              <a:t>Online rating for electronic gadgets for commercial purpose</a:t>
            </a:r>
            <a:r>
              <a:rPr lang="en-US" sz="6000" b="1" dirty="0">
                <a:latin typeface="Arial Black" panose="020B0A04020102020204" pitchFamily="34" charset="0"/>
              </a:rPr>
              <a:t>”</a:t>
            </a:r>
            <a:endParaRPr lang="en-US" sz="7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E9949A4-20C4-4FC7-9D88-D7D687A56F97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81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6000" b="1" u="sng" dirty="0"/>
              <a:t>Datasets</a:t>
            </a:r>
            <a:endParaRPr lang="en-US" sz="60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2FE2E5-3456-4652-AE86-49CAD0C5EBE7}"/>
              </a:ext>
            </a:extLst>
          </p:cNvPr>
          <p:cNvSpPr txBox="1">
            <a:spLocks/>
          </p:cNvSpPr>
          <p:nvPr/>
        </p:nvSpPr>
        <p:spPr>
          <a:xfrm>
            <a:off x="1486005" y="1195851"/>
            <a:ext cx="9730636" cy="2142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For implementation of our project we have collected negative and positive rating datasets from several different sources.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After that we combined that data into one file.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Finally the data size becomes almost 3000.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This data is similar to dataset for any online rating.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0A72A6-1526-4629-BF06-E5CCC140BAEC}"/>
              </a:ext>
            </a:extLst>
          </p:cNvPr>
          <p:cNvSpPr txBox="1">
            <a:spLocks/>
          </p:cNvSpPr>
          <p:nvPr/>
        </p:nvSpPr>
        <p:spPr>
          <a:xfrm>
            <a:off x="1486005" y="4065973"/>
            <a:ext cx="9730636" cy="1920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b="1" dirty="0"/>
              <a:t>Here is the link of that final dataset:</a:t>
            </a:r>
          </a:p>
          <a:p>
            <a:r>
              <a:rPr lang="en-GB" sz="26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https://drive.google.com/open?id=1Z_ZKUMEGWWLa_a658v_fKA1anfy72TgW</a:t>
            </a:r>
            <a:endParaRPr lang="en-GB" sz="2600" dirty="0">
              <a:solidFill>
                <a:srgbClr val="0000FF"/>
              </a:solidFill>
            </a:endParaRPr>
          </a:p>
          <a:p>
            <a:endParaRPr lang="en-GB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E9949A4-20C4-4FC7-9D88-D7D687A56F97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81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 and Environment</a:t>
            </a:r>
          </a:p>
          <a:p>
            <a:pPr algn="ctr"/>
            <a:endParaRPr lang="en-US" sz="60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2FE2E5-3456-4652-AE86-49CAD0C5EBE7}"/>
              </a:ext>
            </a:extLst>
          </p:cNvPr>
          <p:cNvSpPr txBox="1">
            <a:spLocks/>
          </p:cNvSpPr>
          <p:nvPr/>
        </p:nvSpPr>
        <p:spPr>
          <a:xfrm>
            <a:off x="1486005" y="1195851"/>
            <a:ext cx="9730636" cy="275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For implementation we used Python, Anaconda Navigator, </a:t>
            </a:r>
            <a:r>
              <a:rPr lang="en-GB" sz="2600" b="1" dirty="0" err="1"/>
              <a:t>Jupyter</a:t>
            </a:r>
            <a:r>
              <a:rPr lang="en-GB" sz="2600" b="1" dirty="0"/>
              <a:t> Notebook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6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As it is online rating our model can be deployed to web.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6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For deploying online Python Flask can be used.</a:t>
            </a:r>
          </a:p>
        </p:txBody>
      </p:sp>
    </p:spTree>
    <p:extLst>
      <p:ext uri="{BB962C8B-B14F-4D97-AF65-F5344CB8AC3E}">
        <p14:creationId xmlns:p14="http://schemas.microsoft.com/office/powerpoint/2010/main" val="26372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E9949A4-20C4-4FC7-9D88-D7D687A56F97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814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60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2FE2E5-3456-4652-AE86-49CAD0C5EBE7}"/>
              </a:ext>
            </a:extLst>
          </p:cNvPr>
          <p:cNvSpPr txBox="1">
            <a:spLocks/>
          </p:cNvSpPr>
          <p:nvPr/>
        </p:nvSpPr>
        <p:spPr>
          <a:xfrm>
            <a:off x="1486005" y="1195851"/>
            <a:ext cx="9730636" cy="275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In our project we used classification algorithm.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Specifically it is Random Forest Classification.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We used this algorithm by importing RandomForestClassifier from sklearn.ensemble.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600" b="1" dirty="0"/>
              <a:t>We have chosen this algorithm because it gives more accuracy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16310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1" name="Picture 5">
            <a:extLst>
              <a:ext uri="{FF2B5EF4-FFF2-40B4-BE49-F238E27FC236}">
                <a16:creationId xmlns:a16="http://schemas.microsoft.com/office/drawing/2014/main" id="{74D463E4-7E01-45EF-86FE-FA7EE9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004" y="1477352"/>
            <a:ext cx="9236820" cy="53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3B1226-2422-4170-85A6-1C7F47A32B65}"/>
              </a:ext>
            </a:extLst>
          </p:cNvPr>
          <p:cNvSpPr txBox="1">
            <a:spLocks/>
          </p:cNvSpPr>
          <p:nvPr/>
        </p:nvSpPr>
        <p:spPr>
          <a:xfrm>
            <a:off x="1486005" y="0"/>
            <a:ext cx="9236820" cy="628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b="1" u="sng" dirty="0"/>
              <a:t>Implementation</a:t>
            </a:r>
            <a:endParaRPr lang="en-US" sz="44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5294B7-571A-4AE8-9D12-DAB49F1A218A}"/>
              </a:ext>
            </a:extLst>
          </p:cNvPr>
          <p:cNvSpPr txBox="1">
            <a:spLocks/>
          </p:cNvSpPr>
          <p:nvPr/>
        </p:nvSpPr>
        <p:spPr>
          <a:xfrm>
            <a:off x="1486004" y="814112"/>
            <a:ext cx="9236820" cy="809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Screenshots of Code:</a:t>
            </a:r>
          </a:p>
        </p:txBody>
      </p:sp>
    </p:spTree>
    <p:extLst>
      <p:ext uri="{BB962C8B-B14F-4D97-AF65-F5344CB8AC3E}">
        <p14:creationId xmlns:p14="http://schemas.microsoft.com/office/powerpoint/2010/main" val="39317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37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2047</TotalTime>
  <Words>319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Bauhaus 93</vt:lpstr>
      <vt:lpstr>Britannic Bold</vt:lpstr>
      <vt:lpstr>Calibri</vt:lpstr>
      <vt:lpstr>Segoe Print</vt:lpstr>
      <vt:lpstr>Tw Cen MT</vt:lpstr>
      <vt:lpstr>Wingdings</vt:lpstr>
      <vt:lpstr>Circuit</vt:lpstr>
      <vt:lpstr>PowerPoint Presentation</vt:lpstr>
      <vt:lpstr>Group Name “DELTA”</vt:lpstr>
      <vt:lpstr>PowerPoint Presentation</vt:lpstr>
      <vt:lpstr>PowerPoint Presentation</vt:lpstr>
      <vt:lpstr>Topic Name “Online rating for electronic gadgets for commercial purpose”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Md. Anisur Rahman Rony</cp:lastModifiedBy>
  <cp:revision>761</cp:revision>
  <dcterms:created xsi:type="dcterms:W3CDTF">2018-06-27T19:29:31Z</dcterms:created>
  <dcterms:modified xsi:type="dcterms:W3CDTF">2019-12-18T07:25:59Z</dcterms:modified>
</cp:coreProperties>
</file>