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6" name="Group 38"/>
          <p:cNvGrpSpPr>
            <a:grpSpLocks/>
          </p:cNvGrpSpPr>
          <p:nvPr/>
        </p:nvGrpSpPr>
        <p:grpSpPr bwMode="auto">
          <a:xfrm>
            <a:off x="0" y="342900"/>
            <a:ext cx="9166225" cy="6529388"/>
            <a:chOff x="0" y="216"/>
            <a:chExt cx="5774" cy="4113"/>
          </a:xfrm>
        </p:grpSpPr>
        <p:grpSp>
          <p:nvGrpSpPr>
            <p:cNvPr id="2054" name="Group 6"/>
            <p:cNvGrpSpPr>
              <a:grpSpLocks/>
            </p:cNvGrpSpPr>
            <p:nvPr/>
          </p:nvGrpSpPr>
          <p:grpSpPr bwMode="auto">
            <a:xfrm>
              <a:off x="4334" y="216"/>
              <a:ext cx="1186" cy="282"/>
              <a:chOff x="4334" y="216"/>
              <a:chExt cx="1186" cy="282"/>
            </a:xfrm>
          </p:grpSpPr>
          <p:sp>
            <p:nvSpPr>
              <p:cNvPr id="2050" name="Freeform 2"/>
              <p:cNvSpPr>
                <a:spLocks/>
              </p:cNvSpPr>
              <p:nvPr/>
            </p:nvSpPr>
            <p:spPr bwMode="ltGray">
              <a:xfrm>
                <a:off x="4386" y="216"/>
                <a:ext cx="1134" cy="282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43" y="35"/>
                  </a:cxn>
                  <a:cxn ang="0">
                    <a:pos x="220" y="159"/>
                  </a:cxn>
                  <a:cxn ang="0">
                    <a:pos x="232" y="166"/>
                  </a:cxn>
                  <a:cxn ang="0">
                    <a:pos x="242" y="169"/>
                  </a:cxn>
                  <a:cxn ang="0">
                    <a:pos x="250" y="170"/>
                  </a:cxn>
                  <a:cxn ang="0">
                    <a:pos x="257" y="170"/>
                  </a:cxn>
                  <a:cxn ang="0">
                    <a:pos x="265" y="170"/>
                  </a:cxn>
                  <a:cxn ang="0">
                    <a:pos x="285" y="165"/>
                  </a:cxn>
                  <a:cxn ang="0">
                    <a:pos x="901" y="18"/>
                  </a:cxn>
                  <a:cxn ang="0">
                    <a:pos x="933" y="12"/>
                  </a:cxn>
                  <a:cxn ang="0">
                    <a:pos x="961" y="6"/>
                  </a:cxn>
                  <a:cxn ang="0">
                    <a:pos x="979" y="4"/>
                  </a:cxn>
                  <a:cxn ang="0">
                    <a:pos x="1003" y="2"/>
                  </a:cxn>
                  <a:cxn ang="0">
                    <a:pos x="1023" y="0"/>
                  </a:cxn>
                  <a:cxn ang="0">
                    <a:pos x="1042" y="2"/>
                  </a:cxn>
                  <a:cxn ang="0">
                    <a:pos x="1070" y="6"/>
                  </a:cxn>
                  <a:cxn ang="0">
                    <a:pos x="1088" y="11"/>
                  </a:cxn>
                  <a:cxn ang="0">
                    <a:pos x="1105" y="19"/>
                  </a:cxn>
                  <a:cxn ang="0">
                    <a:pos x="1124" y="28"/>
                  </a:cxn>
                  <a:cxn ang="0">
                    <a:pos x="1133" y="47"/>
                  </a:cxn>
                  <a:cxn ang="0">
                    <a:pos x="1127" y="63"/>
                  </a:cxn>
                  <a:cxn ang="0">
                    <a:pos x="1115" y="76"/>
                  </a:cxn>
                  <a:cxn ang="0">
                    <a:pos x="1100" y="88"/>
                  </a:cxn>
                  <a:cxn ang="0">
                    <a:pos x="1073" y="104"/>
                  </a:cxn>
                  <a:cxn ang="0">
                    <a:pos x="1039" y="118"/>
                  </a:cxn>
                  <a:cxn ang="0">
                    <a:pos x="1019" y="126"/>
                  </a:cxn>
                  <a:cxn ang="0">
                    <a:pos x="996" y="133"/>
                  </a:cxn>
                  <a:cxn ang="0">
                    <a:pos x="955" y="143"/>
                  </a:cxn>
                  <a:cxn ang="0">
                    <a:pos x="898" y="156"/>
                  </a:cxn>
                  <a:cxn ang="0">
                    <a:pos x="414" y="265"/>
                  </a:cxn>
                  <a:cxn ang="0">
                    <a:pos x="365" y="274"/>
                  </a:cxn>
                  <a:cxn ang="0">
                    <a:pos x="332" y="280"/>
                  </a:cxn>
                  <a:cxn ang="0">
                    <a:pos x="293" y="280"/>
                  </a:cxn>
                  <a:cxn ang="0">
                    <a:pos x="255" y="280"/>
                  </a:cxn>
                  <a:cxn ang="0">
                    <a:pos x="107" y="281"/>
                  </a:cxn>
                  <a:cxn ang="0">
                    <a:pos x="69" y="280"/>
                  </a:cxn>
                  <a:cxn ang="0">
                    <a:pos x="66" y="279"/>
                  </a:cxn>
                  <a:cxn ang="0">
                    <a:pos x="62" y="275"/>
                  </a:cxn>
                  <a:cxn ang="0">
                    <a:pos x="58" y="275"/>
                  </a:cxn>
                  <a:cxn ang="0">
                    <a:pos x="53" y="271"/>
                  </a:cxn>
                  <a:cxn ang="0">
                    <a:pos x="53" y="267"/>
                  </a:cxn>
                  <a:cxn ang="0">
                    <a:pos x="56" y="262"/>
                  </a:cxn>
                  <a:cxn ang="0">
                    <a:pos x="62" y="257"/>
                  </a:cxn>
                  <a:cxn ang="0">
                    <a:pos x="78" y="245"/>
                  </a:cxn>
                  <a:cxn ang="0">
                    <a:pos x="94" y="238"/>
                  </a:cxn>
                  <a:cxn ang="0">
                    <a:pos x="99" y="236"/>
                  </a:cxn>
                  <a:cxn ang="0">
                    <a:pos x="0" y="48"/>
                  </a:cxn>
                </a:cxnLst>
                <a:rect l="0" t="0" r="r" b="b"/>
                <a:pathLst>
                  <a:path w="1134" h="282">
                    <a:moveTo>
                      <a:pt x="0" y="48"/>
                    </a:moveTo>
                    <a:lnTo>
                      <a:pt x="43" y="35"/>
                    </a:lnTo>
                    <a:lnTo>
                      <a:pt x="220" y="159"/>
                    </a:lnTo>
                    <a:lnTo>
                      <a:pt x="232" y="166"/>
                    </a:lnTo>
                    <a:lnTo>
                      <a:pt x="242" y="169"/>
                    </a:lnTo>
                    <a:lnTo>
                      <a:pt x="250" y="170"/>
                    </a:lnTo>
                    <a:lnTo>
                      <a:pt x="257" y="170"/>
                    </a:lnTo>
                    <a:lnTo>
                      <a:pt x="265" y="170"/>
                    </a:lnTo>
                    <a:lnTo>
                      <a:pt x="285" y="165"/>
                    </a:lnTo>
                    <a:lnTo>
                      <a:pt x="901" y="18"/>
                    </a:lnTo>
                    <a:lnTo>
                      <a:pt x="933" y="12"/>
                    </a:lnTo>
                    <a:lnTo>
                      <a:pt x="961" y="6"/>
                    </a:lnTo>
                    <a:lnTo>
                      <a:pt x="979" y="4"/>
                    </a:lnTo>
                    <a:lnTo>
                      <a:pt x="1003" y="2"/>
                    </a:lnTo>
                    <a:lnTo>
                      <a:pt x="1023" y="0"/>
                    </a:lnTo>
                    <a:lnTo>
                      <a:pt x="1042" y="2"/>
                    </a:lnTo>
                    <a:lnTo>
                      <a:pt x="1070" y="6"/>
                    </a:lnTo>
                    <a:lnTo>
                      <a:pt x="1088" y="11"/>
                    </a:lnTo>
                    <a:lnTo>
                      <a:pt x="1105" y="19"/>
                    </a:lnTo>
                    <a:lnTo>
                      <a:pt x="1124" y="28"/>
                    </a:lnTo>
                    <a:lnTo>
                      <a:pt x="1133" y="47"/>
                    </a:lnTo>
                    <a:lnTo>
                      <a:pt x="1127" y="63"/>
                    </a:lnTo>
                    <a:lnTo>
                      <a:pt x="1115" y="76"/>
                    </a:lnTo>
                    <a:lnTo>
                      <a:pt x="1100" y="88"/>
                    </a:lnTo>
                    <a:lnTo>
                      <a:pt x="1073" y="104"/>
                    </a:lnTo>
                    <a:lnTo>
                      <a:pt x="1039" y="118"/>
                    </a:lnTo>
                    <a:lnTo>
                      <a:pt x="1019" y="126"/>
                    </a:lnTo>
                    <a:lnTo>
                      <a:pt x="996" y="133"/>
                    </a:lnTo>
                    <a:lnTo>
                      <a:pt x="955" y="143"/>
                    </a:lnTo>
                    <a:lnTo>
                      <a:pt x="898" y="156"/>
                    </a:lnTo>
                    <a:lnTo>
                      <a:pt x="414" y="265"/>
                    </a:lnTo>
                    <a:lnTo>
                      <a:pt x="365" y="274"/>
                    </a:lnTo>
                    <a:lnTo>
                      <a:pt x="332" y="280"/>
                    </a:lnTo>
                    <a:lnTo>
                      <a:pt x="293" y="280"/>
                    </a:lnTo>
                    <a:lnTo>
                      <a:pt x="255" y="280"/>
                    </a:lnTo>
                    <a:lnTo>
                      <a:pt x="107" y="281"/>
                    </a:lnTo>
                    <a:lnTo>
                      <a:pt x="69" y="280"/>
                    </a:lnTo>
                    <a:lnTo>
                      <a:pt x="66" y="279"/>
                    </a:lnTo>
                    <a:lnTo>
                      <a:pt x="62" y="275"/>
                    </a:lnTo>
                    <a:lnTo>
                      <a:pt x="58" y="275"/>
                    </a:lnTo>
                    <a:lnTo>
                      <a:pt x="53" y="271"/>
                    </a:lnTo>
                    <a:lnTo>
                      <a:pt x="53" y="267"/>
                    </a:lnTo>
                    <a:lnTo>
                      <a:pt x="56" y="262"/>
                    </a:lnTo>
                    <a:lnTo>
                      <a:pt x="62" y="257"/>
                    </a:lnTo>
                    <a:lnTo>
                      <a:pt x="78" y="245"/>
                    </a:lnTo>
                    <a:lnTo>
                      <a:pt x="94" y="238"/>
                    </a:lnTo>
                    <a:lnTo>
                      <a:pt x="99" y="236"/>
                    </a:lnTo>
                    <a:lnTo>
                      <a:pt x="0" y="48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" name="Freeform 3"/>
              <p:cNvSpPr>
                <a:spLocks/>
              </p:cNvSpPr>
              <p:nvPr/>
            </p:nvSpPr>
            <p:spPr bwMode="ltGray">
              <a:xfrm>
                <a:off x="4979" y="391"/>
                <a:ext cx="224" cy="74"/>
              </a:xfrm>
              <a:custGeom>
                <a:avLst/>
                <a:gdLst/>
                <a:ahLst/>
                <a:cxnLst>
                  <a:cxn ang="0">
                    <a:pos x="0" y="49"/>
                  </a:cxn>
                  <a:cxn ang="0">
                    <a:pos x="60" y="55"/>
                  </a:cxn>
                  <a:cxn ang="0">
                    <a:pos x="90" y="73"/>
                  </a:cxn>
                  <a:cxn ang="0">
                    <a:pos x="119" y="68"/>
                  </a:cxn>
                  <a:cxn ang="0">
                    <a:pos x="144" y="65"/>
                  </a:cxn>
                  <a:cxn ang="0">
                    <a:pos x="150" y="71"/>
                  </a:cxn>
                  <a:cxn ang="0">
                    <a:pos x="211" y="66"/>
                  </a:cxn>
                  <a:cxn ang="0">
                    <a:pos x="220" y="54"/>
                  </a:cxn>
                  <a:cxn ang="0">
                    <a:pos x="222" y="48"/>
                  </a:cxn>
                  <a:cxn ang="0">
                    <a:pos x="223" y="40"/>
                  </a:cxn>
                  <a:cxn ang="0">
                    <a:pos x="222" y="31"/>
                  </a:cxn>
                  <a:cxn ang="0">
                    <a:pos x="221" y="25"/>
                  </a:cxn>
                  <a:cxn ang="0">
                    <a:pos x="218" y="18"/>
                  </a:cxn>
                  <a:cxn ang="0">
                    <a:pos x="211" y="0"/>
                  </a:cxn>
                  <a:cxn ang="0">
                    <a:pos x="0" y="49"/>
                  </a:cxn>
                </a:cxnLst>
                <a:rect l="0" t="0" r="r" b="b"/>
                <a:pathLst>
                  <a:path w="224" h="74">
                    <a:moveTo>
                      <a:pt x="0" y="49"/>
                    </a:moveTo>
                    <a:lnTo>
                      <a:pt x="60" y="55"/>
                    </a:lnTo>
                    <a:lnTo>
                      <a:pt x="90" y="73"/>
                    </a:lnTo>
                    <a:lnTo>
                      <a:pt x="119" y="68"/>
                    </a:lnTo>
                    <a:lnTo>
                      <a:pt x="144" y="65"/>
                    </a:lnTo>
                    <a:lnTo>
                      <a:pt x="150" y="71"/>
                    </a:lnTo>
                    <a:lnTo>
                      <a:pt x="211" y="66"/>
                    </a:lnTo>
                    <a:lnTo>
                      <a:pt x="220" y="54"/>
                    </a:lnTo>
                    <a:lnTo>
                      <a:pt x="222" y="48"/>
                    </a:lnTo>
                    <a:lnTo>
                      <a:pt x="223" y="40"/>
                    </a:lnTo>
                    <a:lnTo>
                      <a:pt x="222" y="31"/>
                    </a:lnTo>
                    <a:lnTo>
                      <a:pt x="221" y="25"/>
                    </a:lnTo>
                    <a:lnTo>
                      <a:pt x="218" y="18"/>
                    </a:lnTo>
                    <a:lnTo>
                      <a:pt x="211" y="0"/>
                    </a:lnTo>
                    <a:lnTo>
                      <a:pt x="0" y="49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" name="Freeform 4"/>
              <p:cNvSpPr>
                <a:spLocks/>
              </p:cNvSpPr>
              <p:nvPr/>
            </p:nvSpPr>
            <p:spPr bwMode="ltGray">
              <a:xfrm>
                <a:off x="4334" y="438"/>
                <a:ext cx="236" cy="32"/>
              </a:xfrm>
              <a:custGeom>
                <a:avLst/>
                <a:gdLst/>
                <a:ahLst/>
                <a:cxnLst>
                  <a:cxn ang="0">
                    <a:pos x="235" y="13"/>
                  </a:cxn>
                  <a:cxn ang="0">
                    <a:pos x="233" y="15"/>
                  </a:cxn>
                  <a:cxn ang="0">
                    <a:pos x="232" y="17"/>
                  </a:cxn>
                  <a:cxn ang="0">
                    <a:pos x="228" y="19"/>
                  </a:cxn>
                  <a:cxn ang="0">
                    <a:pos x="222" y="23"/>
                  </a:cxn>
                  <a:cxn ang="0">
                    <a:pos x="213" y="26"/>
                  </a:cxn>
                  <a:cxn ang="0">
                    <a:pos x="202" y="28"/>
                  </a:cxn>
                  <a:cxn ang="0">
                    <a:pos x="184" y="30"/>
                  </a:cxn>
                  <a:cxn ang="0">
                    <a:pos x="164" y="31"/>
                  </a:cxn>
                  <a:cxn ang="0">
                    <a:pos x="146" y="31"/>
                  </a:cxn>
                  <a:cxn ang="0">
                    <a:pos x="138" y="30"/>
                  </a:cxn>
                  <a:cxn ang="0">
                    <a:pos x="120" y="28"/>
                  </a:cxn>
                  <a:cxn ang="0">
                    <a:pos x="0" y="10"/>
                  </a:cxn>
                  <a:cxn ang="0">
                    <a:pos x="6" y="8"/>
                  </a:cxn>
                  <a:cxn ang="0">
                    <a:pos x="13" y="6"/>
                  </a:cxn>
                  <a:cxn ang="0">
                    <a:pos x="20" y="4"/>
                  </a:cxn>
                  <a:cxn ang="0">
                    <a:pos x="35" y="1"/>
                  </a:cxn>
                  <a:cxn ang="0">
                    <a:pos x="51" y="0"/>
                  </a:cxn>
                  <a:cxn ang="0">
                    <a:pos x="235" y="13"/>
                  </a:cxn>
                </a:cxnLst>
                <a:rect l="0" t="0" r="r" b="b"/>
                <a:pathLst>
                  <a:path w="236" h="32">
                    <a:moveTo>
                      <a:pt x="235" y="13"/>
                    </a:moveTo>
                    <a:lnTo>
                      <a:pt x="233" y="15"/>
                    </a:lnTo>
                    <a:lnTo>
                      <a:pt x="232" y="17"/>
                    </a:lnTo>
                    <a:lnTo>
                      <a:pt x="228" y="19"/>
                    </a:lnTo>
                    <a:lnTo>
                      <a:pt x="222" y="23"/>
                    </a:lnTo>
                    <a:lnTo>
                      <a:pt x="213" y="26"/>
                    </a:lnTo>
                    <a:lnTo>
                      <a:pt x="202" y="28"/>
                    </a:lnTo>
                    <a:lnTo>
                      <a:pt x="184" y="30"/>
                    </a:lnTo>
                    <a:lnTo>
                      <a:pt x="164" y="31"/>
                    </a:lnTo>
                    <a:lnTo>
                      <a:pt x="146" y="31"/>
                    </a:lnTo>
                    <a:lnTo>
                      <a:pt x="138" y="30"/>
                    </a:lnTo>
                    <a:lnTo>
                      <a:pt x="120" y="28"/>
                    </a:lnTo>
                    <a:lnTo>
                      <a:pt x="0" y="10"/>
                    </a:lnTo>
                    <a:lnTo>
                      <a:pt x="6" y="8"/>
                    </a:lnTo>
                    <a:lnTo>
                      <a:pt x="13" y="6"/>
                    </a:lnTo>
                    <a:lnTo>
                      <a:pt x="20" y="4"/>
                    </a:lnTo>
                    <a:lnTo>
                      <a:pt x="35" y="1"/>
                    </a:lnTo>
                    <a:lnTo>
                      <a:pt x="51" y="0"/>
                    </a:lnTo>
                    <a:lnTo>
                      <a:pt x="235" y="1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" name="Freeform 5"/>
              <p:cNvSpPr>
                <a:spLocks/>
              </p:cNvSpPr>
              <p:nvPr/>
            </p:nvSpPr>
            <p:spPr bwMode="ltGray">
              <a:xfrm>
                <a:off x="4444" y="278"/>
                <a:ext cx="512" cy="111"/>
              </a:xfrm>
              <a:custGeom>
                <a:avLst/>
                <a:gdLst/>
                <a:ahLst/>
                <a:cxnLst>
                  <a:cxn ang="0">
                    <a:pos x="511" y="72"/>
                  </a:cxn>
                  <a:cxn ang="0">
                    <a:pos x="46" y="0"/>
                  </a:cxn>
                  <a:cxn ang="0">
                    <a:pos x="0" y="14"/>
                  </a:cxn>
                  <a:cxn ang="0">
                    <a:pos x="184" y="67"/>
                  </a:cxn>
                  <a:cxn ang="0">
                    <a:pos x="292" y="110"/>
                  </a:cxn>
                  <a:cxn ang="0">
                    <a:pos x="511" y="72"/>
                  </a:cxn>
                </a:cxnLst>
                <a:rect l="0" t="0" r="r" b="b"/>
                <a:pathLst>
                  <a:path w="512" h="111">
                    <a:moveTo>
                      <a:pt x="511" y="72"/>
                    </a:moveTo>
                    <a:lnTo>
                      <a:pt x="46" y="0"/>
                    </a:lnTo>
                    <a:lnTo>
                      <a:pt x="0" y="14"/>
                    </a:lnTo>
                    <a:lnTo>
                      <a:pt x="184" y="67"/>
                    </a:lnTo>
                    <a:lnTo>
                      <a:pt x="292" y="110"/>
                    </a:lnTo>
                    <a:lnTo>
                      <a:pt x="511" y="72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5" name="Rectangle 7"/>
            <p:cNvSpPr>
              <a:spLocks noChangeArrowheads="1"/>
            </p:cNvSpPr>
            <p:nvPr/>
          </p:nvSpPr>
          <p:spPr bwMode="ltGray">
            <a:xfrm>
              <a:off x="0" y="4032"/>
              <a:ext cx="5774" cy="297"/>
            </a:xfrm>
            <a:prstGeom prst="rect">
              <a:avLst/>
            </a:prstGeom>
            <a:gradFill rotWithShape="0">
              <a:gsLst>
                <a:gs pos="0">
                  <a:srgbClr val="FFBF00"/>
                </a:gs>
                <a:gs pos="10001">
                  <a:srgbClr val="F27300"/>
                </a:gs>
                <a:gs pos="25000">
                  <a:srgbClr val="8F0040"/>
                </a:gs>
                <a:gs pos="50000">
                  <a:srgbClr val="400040"/>
                </a:gs>
                <a:gs pos="80000">
                  <a:srgbClr val="000040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85" name="Group 37"/>
            <p:cNvGrpSpPr>
              <a:grpSpLocks/>
            </p:cNvGrpSpPr>
            <p:nvPr/>
          </p:nvGrpSpPr>
          <p:grpSpPr bwMode="auto">
            <a:xfrm>
              <a:off x="209" y="1464"/>
              <a:ext cx="1520" cy="2693"/>
              <a:chOff x="209" y="1464"/>
              <a:chExt cx="1520" cy="2693"/>
            </a:xfrm>
          </p:grpSpPr>
          <p:sp>
            <p:nvSpPr>
              <p:cNvPr id="2056" name="Freeform 8"/>
              <p:cNvSpPr>
                <a:spLocks/>
              </p:cNvSpPr>
              <p:nvPr/>
            </p:nvSpPr>
            <p:spPr bwMode="ltGray">
              <a:xfrm>
                <a:off x="476" y="2628"/>
                <a:ext cx="83" cy="794"/>
              </a:xfrm>
              <a:custGeom>
                <a:avLst/>
                <a:gdLst/>
                <a:ahLst/>
                <a:cxnLst>
                  <a:cxn ang="0">
                    <a:pos x="46" y="85"/>
                  </a:cxn>
                  <a:cxn ang="0">
                    <a:pos x="46" y="134"/>
                  </a:cxn>
                  <a:cxn ang="0">
                    <a:pos x="82" y="793"/>
                  </a:cxn>
                  <a:cxn ang="0">
                    <a:pos x="68" y="777"/>
                  </a:cxn>
                  <a:cxn ang="0">
                    <a:pos x="59" y="736"/>
                  </a:cxn>
                  <a:cxn ang="0">
                    <a:pos x="31" y="609"/>
                  </a:cxn>
                  <a:cxn ang="0">
                    <a:pos x="13" y="504"/>
                  </a:cxn>
                  <a:cxn ang="0">
                    <a:pos x="6" y="439"/>
                  </a:cxn>
                  <a:cxn ang="0">
                    <a:pos x="2" y="374"/>
                  </a:cxn>
                  <a:cxn ang="0">
                    <a:pos x="0" y="288"/>
                  </a:cxn>
                  <a:cxn ang="0">
                    <a:pos x="4" y="206"/>
                  </a:cxn>
                  <a:cxn ang="0">
                    <a:pos x="13" y="112"/>
                  </a:cxn>
                  <a:cxn ang="0">
                    <a:pos x="19" y="42"/>
                  </a:cxn>
                  <a:cxn ang="0">
                    <a:pos x="28" y="4"/>
                  </a:cxn>
                  <a:cxn ang="0">
                    <a:pos x="28" y="0"/>
                  </a:cxn>
                  <a:cxn ang="0">
                    <a:pos x="46" y="85"/>
                  </a:cxn>
                </a:cxnLst>
                <a:rect l="0" t="0" r="r" b="b"/>
                <a:pathLst>
                  <a:path w="83" h="794">
                    <a:moveTo>
                      <a:pt x="46" y="85"/>
                    </a:moveTo>
                    <a:lnTo>
                      <a:pt x="46" y="134"/>
                    </a:lnTo>
                    <a:lnTo>
                      <a:pt x="82" y="793"/>
                    </a:lnTo>
                    <a:lnTo>
                      <a:pt x="68" y="777"/>
                    </a:lnTo>
                    <a:lnTo>
                      <a:pt x="59" y="736"/>
                    </a:lnTo>
                    <a:lnTo>
                      <a:pt x="31" y="609"/>
                    </a:lnTo>
                    <a:lnTo>
                      <a:pt x="13" y="504"/>
                    </a:lnTo>
                    <a:lnTo>
                      <a:pt x="6" y="439"/>
                    </a:lnTo>
                    <a:lnTo>
                      <a:pt x="2" y="374"/>
                    </a:lnTo>
                    <a:lnTo>
                      <a:pt x="0" y="288"/>
                    </a:lnTo>
                    <a:lnTo>
                      <a:pt x="4" y="206"/>
                    </a:lnTo>
                    <a:lnTo>
                      <a:pt x="13" y="112"/>
                    </a:lnTo>
                    <a:lnTo>
                      <a:pt x="19" y="42"/>
                    </a:lnTo>
                    <a:lnTo>
                      <a:pt x="28" y="4"/>
                    </a:lnTo>
                    <a:lnTo>
                      <a:pt x="28" y="0"/>
                    </a:lnTo>
                    <a:lnTo>
                      <a:pt x="46" y="85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" name="Freeform 9"/>
              <p:cNvSpPr>
                <a:spLocks/>
              </p:cNvSpPr>
              <p:nvPr/>
            </p:nvSpPr>
            <p:spPr bwMode="ltGray">
              <a:xfrm>
                <a:off x="550" y="3791"/>
                <a:ext cx="1179" cy="366"/>
              </a:xfrm>
              <a:custGeom>
                <a:avLst/>
                <a:gdLst/>
                <a:ahLst/>
                <a:cxnLst>
                  <a:cxn ang="0">
                    <a:pos x="8" y="44"/>
                  </a:cxn>
                  <a:cxn ang="0">
                    <a:pos x="125" y="33"/>
                  </a:cxn>
                  <a:cxn ang="0">
                    <a:pos x="1106" y="2"/>
                  </a:cxn>
                  <a:cxn ang="0">
                    <a:pos x="1133" y="2"/>
                  </a:cxn>
                  <a:cxn ang="0">
                    <a:pos x="1162" y="0"/>
                  </a:cxn>
                  <a:cxn ang="0">
                    <a:pos x="1169" y="6"/>
                  </a:cxn>
                  <a:cxn ang="0">
                    <a:pos x="1175" y="26"/>
                  </a:cxn>
                  <a:cxn ang="0">
                    <a:pos x="1178" y="44"/>
                  </a:cxn>
                  <a:cxn ang="0">
                    <a:pos x="1175" y="62"/>
                  </a:cxn>
                  <a:cxn ang="0">
                    <a:pos x="1171" y="82"/>
                  </a:cxn>
                  <a:cxn ang="0">
                    <a:pos x="1164" y="98"/>
                  </a:cxn>
                  <a:cxn ang="0">
                    <a:pos x="1155" y="114"/>
                  </a:cxn>
                  <a:cxn ang="0">
                    <a:pos x="1142" y="132"/>
                  </a:cxn>
                  <a:cxn ang="0">
                    <a:pos x="1124" y="152"/>
                  </a:cxn>
                  <a:cxn ang="0">
                    <a:pos x="1106" y="167"/>
                  </a:cxn>
                  <a:cxn ang="0">
                    <a:pos x="1066" y="203"/>
                  </a:cxn>
                  <a:cxn ang="0">
                    <a:pos x="1050" y="219"/>
                  </a:cxn>
                  <a:cxn ang="0">
                    <a:pos x="1034" y="237"/>
                  </a:cxn>
                  <a:cxn ang="0">
                    <a:pos x="1021" y="255"/>
                  </a:cxn>
                  <a:cxn ang="0">
                    <a:pos x="1005" y="277"/>
                  </a:cxn>
                  <a:cxn ang="0">
                    <a:pos x="1001" y="284"/>
                  </a:cxn>
                  <a:cxn ang="0">
                    <a:pos x="965" y="297"/>
                  </a:cxn>
                  <a:cxn ang="0">
                    <a:pos x="950" y="297"/>
                  </a:cxn>
                  <a:cxn ang="0">
                    <a:pos x="858" y="304"/>
                  </a:cxn>
                  <a:cxn ang="0">
                    <a:pos x="800" y="309"/>
                  </a:cxn>
                  <a:cxn ang="0">
                    <a:pos x="708" y="324"/>
                  </a:cxn>
                  <a:cxn ang="0">
                    <a:pos x="540" y="358"/>
                  </a:cxn>
                  <a:cxn ang="0">
                    <a:pos x="500" y="362"/>
                  </a:cxn>
                  <a:cxn ang="0">
                    <a:pos x="462" y="365"/>
                  </a:cxn>
                  <a:cxn ang="0">
                    <a:pos x="422" y="365"/>
                  </a:cxn>
                  <a:cxn ang="0">
                    <a:pos x="397" y="365"/>
                  </a:cxn>
                  <a:cxn ang="0">
                    <a:pos x="359" y="362"/>
                  </a:cxn>
                  <a:cxn ang="0">
                    <a:pos x="299" y="356"/>
                  </a:cxn>
                  <a:cxn ang="0">
                    <a:pos x="274" y="349"/>
                  </a:cxn>
                  <a:cxn ang="0">
                    <a:pos x="252" y="344"/>
                  </a:cxn>
                  <a:cxn ang="0">
                    <a:pos x="232" y="338"/>
                  </a:cxn>
                  <a:cxn ang="0">
                    <a:pos x="214" y="329"/>
                  </a:cxn>
                  <a:cxn ang="0">
                    <a:pos x="194" y="320"/>
                  </a:cxn>
                  <a:cxn ang="0">
                    <a:pos x="178" y="311"/>
                  </a:cxn>
                  <a:cxn ang="0">
                    <a:pos x="156" y="293"/>
                  </a:cxn>
                  <a:cxn ang="0">
                    <a:pos x="136" y="273"/>
                  </a:cxn>
                  <a:cxn ang="0">
                    <a:pos x="44" y="163"/>
                  </a:cxn>
                  <a:cxn ang="0">
                    <a:pos x="31" y="147"/>
                  </a:cxn>
                  <a:cxn ang="0">
                    <a:pos x="22" y="129"/>
                  </a:cxn>
                  <a:cxn ang="0">
                    <a:pos x="11" y="111"/>
                  </a:cxn>
                  <a:cxn ang="0">
                    <a:pos x="4" y="91"/>
                  </a:cxn>
                  <a:cxn ang="0">
                    <a:pos x="2" y="78"/>
                  </a:cxn>
                  <a:cxn ang="0">
                    <a:pos x="0" y="60"/>
                  </a:cxn>
                  <a:cxn ang="0">
                    <a:pos x="0" y="51"/>
                  </a:cxn>
                  <a:cxn ang="0">
                    <a:pos x="8" y="44"/>
                  </a:cxn>
                </a:cxnLst>
                <a:rect l="0" t="0" r="r" b="b"/>
                <a:pathLst>
                  <a:path w="1179" h="366">
                    <a:moveTo>
                      <a:pt x="8" y="44"/>
                    </a:moveTo>
                    <a:lnTo>
                      <a:pt x="125" y="33"/>
                    </a:lnTo>
                    <a:lnTo>
                      <a:pt x="1106" y="2"/>
                    </a:lnTo>
                    <a:lnTo>
                      <a:pt x="1133" y="2"/>
                    </a:lnTo>
                    <a:lnTo>
                      <a:pt x="1162" y="0"/>
                    </a:lnTo>
                    <a:lnTo>
                      <a:pt x="1169" y="6"/>
                    </a:lnTo>
                    <a:lnTo>
                      <a:pt x="1175" y="26"/>
                    </a:lnTo>
                    <a:lnTo>
                      <a:pt x="1178" y="44"/>
                    </a:lnTo>
                    <a:lnTo>
                      <a:pt x="1175" y="62"/>
                    </a:lnTo>
                    <a:lnTo>
                      <a:pt x="1171" y="82"/>
                    </a:lnTo>
                    <a:lnTo>
                      <a:pt x="1164" y="98"/>
                    </a:lnTo>
                    <a:lnTo>
                      <a:pt x="1155" y="114"/>
                    </a:lnTo>
                    <a:lnTo>
                      <a:pt x="1142" y="132"/>
                    </a:lnTo>
                    <a:lnTo>
                      <a:pt x="1124" y="152"/>
                    </a:lnTo>
                    <a:lnTo>
                      <a:pt x="1106" y="167"/>
                    </a:lnTo>
                    <a:lnTo>
                      <a:pt x="1066" y="203"/>
                    </a:lnTo>
                    <a:lnTo>
                      <a:pt x="1050" y="219"/>
                    </a:lnTo>
                    <a:lnTo>
                      <a:pt x="1034" y="237"/>
                    </a:lnTo>
                    <a:lnTo>
                      <a:pt x="1021" y="255"/>
                    </a:lnTo>
                    <a:lnTo>
                      <a:pt x="1005" y="277"/>
                    </a:lnTo>
                    <a:lnTo>
                      <a:pt x="1001" y="284"/>
                    </a:lnTo>
                    <a:lnTo>
                      <a:pt x="965" y="297"/>
                    </a:lnTo>
                    <a:lnTo>
                      <a:pt x="950" y="297"/>
                    </a:lnTo>
                    <a:lnTo>
                      <a:pt x="858" y="304"/>
                    </a:lnTo>
                    <a:lnTo>
                      <a:pt x="800" y="309"/>
                    </a:lnTo>
                    <a:lnTo>
                      <a:pt x="708" y="324"/>
                    </a:lnTo>
                    <a:lnTo>
                      <a:pt x="540" y="358"/>
                    </a:lnTo>
                    <a:lnTo>
                      <a:pt x="500" y="362"/>
                    </a:lnTo>
                    <a:lnTo>
                      <a:pt x="462" y="365"/>
                    </a:lnTo>
                    <a:lnTo>
                      <a:pt x="422" y="365"/>
                    </a:lnTo>
                    <a:lnTo>
                      <a:pt x="397" y="365"/>
                    </a:lnTo>
                    <a:lnTo>
                      <a:pt x="359" y="362"/>
                    </a:lnTo>
                    <a:lnTo>
                      <a:pt x="299" y="356"/>
                    </a:lnTo>
                    <a:lnTo>
                      <a:pt x="274" y="349"/>
                    </a:lnTo>
                    <a:lnTo>
                      <a:pt x="252" y="344"/>
                    </a:lnTo>
                    <a:lnTo>
                      <a:pt x="232" y="338"/>
                    </a:lnTo>
                    <a:lnTo>
                      <a:pt x="214" y="329"/>
                    </a:lnTo>
                    <a:lnTo>
                      <a:pt x="194" y="320"/>
                    </a:lnTo>
                    <a:lnTo>
                      <a:pt x="178" y="311"/>
                    </a:lnTo>
                    <a:lnTo>
                      <a:pt x="156" y="293"/>
                    </a:lnTo>
                    <a:lnTo>
                      <a:pt x="136" y="273"/>
                    </a:lnTo>
                    <a:lnTo>
                      <a:pt x="44" y="163"/>
                    </a:lnTo>
                    <a:lnTo>
                      <a:pt x="31" y="147"/>
                    </a:lnTo>
                    <a:lnTo>
                      <a:pt x="22" y="129"/>
                    </a:lnTo>
                    <a:lnTo>
                      <a:pt x="11" y="111"/>
                    </a:lnTo>
                    <a:lnTo>
                      <a:pt x="4" y="91"/>
                    </a:lnTo>
                    <a:lnTo>
                      <a:pt x="2" y="78"/>
                    </a:lnTo>
                    <a:lnTo>
                      <a:pt x="0" y="60"/>
                    </a:lnTo>
                    <a:lnTo>
                      <a:pt x="0" y="51"/>
                    </a:lnTo>
                    <a:lnTo>
                      <a:pt x="8" y="44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" name="Freeform 10"/>
              <p:cNvSpPr>
                <a:spLocks/>
              </p:cNvSpPr>
              <p:nvPr/>
            </p:nvSpPr>
            <p:spPr bwMode="ltGray">
              <a:xfrm>
                <a:off x="550" y="3785"/>
                <a:ext cx="779" cy="235"/>
              </a:xfrm>
              <a:custGeom>
                <a:avLst/>
                <a:gdLst/>
                <a:ahLst/>
                <a:cxnLst>
                  <a:cxn ang="0">
                    <a:pos x="380" y="231"/>
                  </a:cxn>
                  <a:cxn ang="0">
                    <a:pos x="299" y="231"/>
                  </a:cxn>
                  <a:cxn ang="0">
                    <a:pos x="210" y="225"/>
                  </a:cxn>
                  <a:cxn ang="0">
                    <a:pos x="163" y="216"/>
                  </a:cxn>
                  <a:cxn ang="0">
                    <a:pos x="125" y="202"/>
                  </a:cxn>
                  <a:cxn ang="0">
                    <a:pos x="87" y="187"/>
                  </a:cxn>
                  <a:cxn ang="0">
                    <a:pos x="51" y="162"/>
                  </a:cxn>
                  <a:cxn ang="0">
                    <a:pos x="17" y="131"/>
                  </a:cxn>
                  <a:cxn ang="0">
                    <a:pos x="4" y="100"/>
                  </a:cxn>
                  <a:cxn ang="0">
                    <a:pos x="2" y="66"/>
                  </a:cxn>
                  <a:cxn ang="0">
                    <a:pos x="38" y="49"/>
                  </a:cxn>
                  <a:cxn ang="0">
                    <a:pos x="93" y="44"/>
                  </a:cxn>
                  <a:cxn ang="0">
                    <a:pos x="328" y="33"/>
                  </a:cxn>
                  <a:cxn ang="0">
                    <a:pos x="453" y="33"/>
                  </a:cxn>
                  <a:cxn ang="0">
                    <a:pos x="549" y="24"/>
                  </a:cxn>
                  <a:cxn ang="0">
                    <a:pos x="596" y="11"/>
                  </a:cxn>
                  <a:cxn ang="0">
                    <a:pos x="634" y="4"/>
                  </a:cxn>
                  <a:cxn ang="0">
                    <a:pos x="778" y="0"/>
                  </a:cxn>
                  <a:cxn ang="0">
                    <a:pos x="614" y="75"/>
                  </a:cxn>
                  <a:cxn ang="0">
                    <a:pos x="545" y="113"/>
                  </a:cxn>
                  <a:cxn ang="0">
                    <a:pos x="429" y="124"/>
                  </a:cxn>
                  <a:cxn ang="0">
                    <a:pos x="366" y="124"/>
                  </a:cxn>
                  <a:cxn ang="0">
                    <a:pos x="312" y="122"/>
                  </a:cxn>
                  <a:cxn ang="0">
                    <a:pos x="286" y="144"/>
                  </a:cxn>
                  <a:cxn ang="0">
                    <a:pos x="245" y="142"/>
                  </a:cxn>
                  <a:cxn ang="0">
                    <a:pos x="201" y="133"/>
                  </a:cxn>
                  <a:cxn ang="0">
                    <a:pos x="167" y="120"/>
                  </a:cxn>
                  <a:cxn ang="0">
                    <a:pos x="134" y="100"/>
                  </a:cxn>
                  <a:cxn ang="0">
                    <a:pos x="122" y="131"/>
                  </a:cxn>
                  <a:cxn ang="0">
                    <a:pos x="152" y="162"/>
                  </a:cxn>
                  <a:cxn ang="0">
                    <a:pos x="187" y="182"/>
                  </a:cxn>
                  <a:cxn ang="0">
                    <a:pos x="221" y="196"/>
                  </a:cxn>
                  <a:cxn ang="0">
                    <a:pos x="270" y="209"/>
                  </a:cxn>
                  <a:cxn ang="0">
                    <a:pos x="308" y="216"/>
                  </a:cxn>
                  <a:cxn ang="0">
                    <a:pos x="377" y="220"/>
                  </a:cxn>
                  <a:cxn ang="0">
                    <a:pos x="420" y="220"/>
                  </a:cxn>
                </a:cxnLst>
                <a:rect l="0" t="0" r="r" b="b"/>
                <a:pathLst>
                  <a:path w="779" h="235">
                    <a:moveTo>
                      <a:pt x="404" y="234"/>
                    </a:moveTo>
                    <a:lnTo>
                      <a:pt x="380" y="231"/>
                    </a:lnTo>
                    <a:lnTo>
                      <a:pt x="348" y="231"/>
                    </a:lnTo>
                    <a:lnTo>
                      <a:pt x="299" y="231"/>
                    </a:lnTo>
                    <a:lnTo>
                      <a:pt x="250" y="229"/>
                    </a:lnTo>
                    <a:lnTo>
                      <a:pt x="210" y="225"/>
                    </a:lnTo>
                    <a:lnTo>
                      <a:pt x="183" y="220"/>
                    </a:lnTo>
                    <a:lnTo>
                      <a:pt x="163" y="216"/>
                    </a:lnTo>
                    <a:lnTo>
                      <a:pt x="145" y="211"/>
                    </a:lnTo>
                    <a:lnTo>
                      <a:pt x="125" y="202"/>
                    </a:lnTo>
                    <a:lnTo>
                      <a:pt x="105" y="196"/>
                    </a:lnTo>
                    <a:lnTo>
                      <a:pt x="87" y="187"/>
                    </a:lnTo>
                    <a:lnTo>
                      <a:pt x="71" y="178"/>
                    </a:lnTo>
                    <a:lnTo>
                      <a:pt x="51" y="162"/>
                    </a:lnTo>
                    <a:lnTo>
                      <a:pt x="33" y="149"/>
                    </a:lnTo>
                    <a:lnTo>
                      <a:pt x="17" y="131"/>
                    </a:lnTo>
                    <a:lnTo>
                      <a:pt x="8" y="115"/>
                    </a:lnTo>
                    <a:lnTo>
                      <a:pt x="4" y="100"/>
                    </a:lnTo>
                    <a:lnTo>
                      <a:pt x="0" y="84"/>
                    </a:lnTo>
                    <a:lnTo>
                      <a:pt x="2" y="66"/>
                    </a:lnTo>
                    <a:lnTo>
                      <a:pt x="17" y="53"/>
                    </a:lnTo>
                    <a:lnTo>
                      <a:pt x="38" y="49"/>
                    </a:lnTo>
                    <a:lnTo>
                      <a:pt x="58" y="46"/>
                    </a:lnTo>
                    <a:lnTo>
                      <a:pt x="93" y="44"/>
                    </a:lnTo>
                    <a:lnTo>
                      <a:pt x="304" y="33"/>
                    </a:lnTo>
                    <a:lnTo>
                      <a:pt x="328" y="33"/>
                    </a:lnTo>
                    <a:lnTo>
                      <a:pt x="406" y="33"/>
                    </a:lnTo>
                    <a:lnTo>
                      <a:pt x="453" y="33"/>
                    </a:lnTo>
                    <a:lnTo>
                      <a:pt x="534" y="28"/>
                    </a:lnTo>
                    <a:lnTo>
                      <a:pt x="549" y="24"/>
                    </a:lnTo>
                    <a:lnTo>
                      <a:pt x="576" y="15"/>
                    </a:lnTo>
                    <a:lnTo>
                      <a:pt x="596" y="11"/>
                    </a:lnTo>
                    <a:lnTo>
                      <a:pt x="617" y="6"/>
                    </a:lnTo>
                    <a:lnTo>
                      <a:pt x="634" y="4"/>
                    </a:lnTo>
                    <a:lnTo>
                      <a:pt x="661" y="4"/>
                    </a:lnTo>
                    <a:lnTo>
                      <a:pt x="778" y="0"/>
                    </a:lnTo>
                    <a:lnTo>
                      <a:pt x="704" y="28"/>
                    </a:lnTo>
                    <a:lnTo>
                      <a:pt x="614" y="75"/>
                    </a:lnTo>
                    <a:lnTo>
                      <a:pt x="574" y="95"/>
                    </a:lnTo>
                    <a:lnTo>
                      <a:pt x="545" y="113"/>
                    </a:lnTo>
                    <a:lnTo>
                      <a:pt x="527" y="115"/>
                    </a:lnTo>
                    <a:lnTo>
                      <a:pt x="429" y="124"/>
                    </a:lnTo>
                    <a:lnTo>
                      <a:pt x="395" y="127"/>
                    </a:lnTo>
                    <a:lnTo>
                      <a:pt x="366" y="124"/>
                    </a:lnTo>
                    <a:lnTo>
                      <a:pt x="328" y="122"/>
                    </a:lnTo>
                    <a:lnTo>
                      <a:pt x="312" y="122"/>
                    </a:lnTo>
                    <a:lnTo>
                      <a:pt x="304" y="140"/>
                    </a:lnTo>
                    <a:lnTo>
                      <a:pt x="286" y="144"/>
                    </a:lnTo>
                    <a:lnTo>
                      <a:pt x="268" y="144"/>
                    </a:lnTo>
                    <a:lnTo>
                      <a:pt x="245" y="142"/>
                    </a:lnTo>
                    <a:lnTo>
                      <a:pt x="219" y="135"/>
                    </a:lnTo>
                    <a:lnTo>
                      <a:pt x="201" y="133"/>
                    </a:lnTo>
                    <a:lnTo>
                      <a:pt x="185" y="129"/>
                    </a:lnTo>
                    <a:lnTo>
                      <a:pt x="167" y="120"/>
                    </a:lnTo>
                    <a:lnTo>
                      <a:pt x="152" y="111"/>
                    </a:lnTo>
                    <a:lnTo>
                      <a:pt x="134" y="100"/>
                    </a:lnTo>
                    <a:lnTo>
                      <a:pt x="122" y="115"/>
                    </a:lnTo>
                    <a:lnTo>
                      <a:pt x="122" y="131"/>
                    </a:lnTo>
                    <a:lnTo>
                      <a:pt x="129" y="149"/>
                    </a:lnTo>
                    <a:lnTo>
                      <a:pt x="152" y="162"/>
                    </a:lnTo>
                    <a:lnTo>
                      <a:pt x="172" y="173"/>
                    </a:lnTo>
                    <a:lnTo>
                      <a:pt x="187" y="182"/>
                    </a:lnTo>
                    <a:lnTo>
                      <a:pt x="203" y="189"/>
                    </a:lnTo>
                    <a:lnTo>
                      <a:pt x="221" y="196"/>
                    </a:lnTo>
                    <a:lnTo>
                      <a:pt x="239" y="200"/>
                    </a:lnTo>
                    <a:lnTo>
                      <a:pt x="270" y="209"/>
                    </a:lnTo>
                    <a:lnTo>
                      <a:pt x="290" y="213"/>
                    </a:lnTo>
                    <a:lnTo>
                      <a:pt x="308" y="216"/>
                    </a:lnTo>
                    <a:lnTo>
                      <a:pt x="342" y="218"/>
                    </a:lnTo>
                    <a:lnTo>
                      <a:pt x="377" y="220"/>
                    </a:lnTo>
                    <a:lnTo>
                      <a:pt x="406" y="220"/>
                    </a:lnTo>
                    <a:lnTo>
                      <a:pt x="420" y="220"/>
                    </a:lnTo>
                    <a:lnTo>
                      <a:pt x="404" y="234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" name="Freeform 11"/>
              <p:cNvSpPr>
                <a:spLocks/>
              </p:cNvSpPr>
              <p:nvPr/>
            </p:nvSpPr>
            <p:spPr bwMode="ltGray">
              <a:xfrm>
                <a:off x="929" y="3841"/>
                <a:ext cx="40" cy="36"/>
              </a:xfrm>
              <a:custGeom>
                <a:avLst/>
                <a:gdLst/>
                <a:ahLst/>
                <a:cxnLst>
                  <a:cxn ang="0">
                    <a:pos x="16" y="35"/>
                  </a:cxn>
                  <a:cxn ang="0">
                    <a:pos x="2" y="35"/>
                  </a:cxn>
                  <a:cxn ang="0">
                    <a:pos x="0" y="16"/>
                  </a:cxn>
                  <a:cxn ang="0">
                    <a:pos x="13" y="0"/>
                  </a:cxn>
                  <a:cxn ang="0">
                    <a:pos x="29" y="10"/>
                  </a:cxn>
                  <a:cxn ang="0">
                    <a:pos x="39" y="21"/>
                  </a:cxn>
                  <a:cxn ang="0">
                    <a:pos x="16" y="35"/>
                  </a:cxn>
                </a:cxnLst>
                <a:rect l="0" t="0" r="r" b="b"/>
                <a:pathLst>
                  <a:path w="40" h="36">
                    <a:moveTo>
                      <a:pt x="16" y="35"/>
                    </a:moveTo>
                    <a:lnTo>
                      <a:pt x="2" y="35"/>
                    </a:lnTo>
                    <a:lnTo>
                      <a:pt x="0" y="16"/>
                    </a:lnTo>
                    <a:lnTo>
                      <a:pt x="13" y="0"/>
                    </a:lnTo>
                    <a:lnTo>
                      <a:pt x="29" y="10"/>
                    </a:lnTo>
                    <a:lnTo>
                      <a:pt x="39" y="21"/>
                    </a:lnTo>
                    <a:lnTo>
                      <a:pt x="16" y="35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" name="Freeform 12"/>
              <p:cNvSpPr>
                <a:spLocks/>
              </p:cNvSpPr>
              <p:nvPr/>
            </p:nvSpPr>
            <p:spPr bwMode="ltGray">
              <a:xfrm>
                <a:off x="852" y="3595"/>
                <a:ext cx="93" cy="248"/>
              </a:xfrm>
              <a:custGeom>
                <a:avLst/>
                <a:gdLst/>
                <a:ahLst/>
                <a:cxnLst>
                  <a:cxn ang="0">
                    <a:pos x="71" y="247"/>
                  </a:cxn>
                  <a:cxn ang="0">
                    <a:pos x="0" y="0"/>
                  </a:cxn>
                  <a:cxn ang="0">
                    <a:pos x="38" y="60"/>
                  </a:cxn>
                  <a:cxn ang="0">
                    <a:pos x="42" y="66"/>
                  </a:cxn>
                  <a:cxn ang="0">
                    <a:pos x="44" y="80"/>
                  </a:cxn>
                  <a:cxn ang="0">
                    <a:pos x="83" y="222"/>
                  </a:cxn>
                  <a:cxn ang="0">
                    <a:pos x="89" y="222"/>
                  </a:cxn>
                  <a:cxn ang="0">
                    <a:pos x="92" y="233"/>
                  </a:cxn>
                  <a:cxn ang="0">
                    <a:pos x="71" y="247"/>
                  </a:cxn>
                </a:cxnLst>
                <a:rect l="0" t="0" r="r" b="b"/>
                <a:pathLst>
                  <a:path w="93" h="248">
                    <a:moveTo>
                      <a:pt x="71" y="247"/>
                    </a:moveTo>
                    <a:lnTo>
                      <a:pt x="0" y="0"/>
                    </a:lnTo>
                    <a:lnTo>
                      <a:pt x="38" y="60"/>
                    </a:lnTo>
                    <a:lnTo>
                      <a:pt x="42" y="66"/>
                    </a:lnTo>
                    <a:lnTo>
                      <a:pt x="44" y="80"/>
                    </a:lnTo>
                    <a:lnTo>
                      <a:pt x="83" y="222"/>
                    </a:lnTo>
                    <a:lnTo>
                      <a:pt x="89" y="222"/>
                    </a:lnTo>
                    <a:lnTo>
                      <a:pt x="92" y="233"/>
                    </a:lnTo>
                    <a:lnTo>
                      <a:pt x="71" y="247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" name="Line 13"/>
              <p:cNvSpPr>
                <a:spLocks noChangeShapeType="1"/>
              </p:cNvSpPr>
              <p:nvPr/>
            </p:nvSpPr>
            <p:spPr bwMode="ltGray">
              <a:xfrm flipH="1" flipV="1">
                <a:off x="1272" y="3629"/>
                <a:ext cx="11" cy="109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" name="Freeform 14"/>
              <p:cNvSpPr>
                <a:spLocks/>
              </p:cNvSpPr>
              <p:nvPr/>
            </p:nvSpPr>
            <p:spPr bwMode="ltGray">
              <a:xfrm>
                <a:off x="209" y="1464"/>
                <a:ext cx="966" cy="2291"/>
              </a:xfrm>
              <a:custGeom>
                <a:avLst/>
                <a:gdLst/>
                <a:ahLst/>
                <a:cxnLst>
                  <a:cxn ang="0">
                    <a:pos x="965" y="2290"/>
                  </a:cxn>
                  <a:cxn ang="0">
                    <a:pos x="640" y="1207"/>
                  </a:cxn>
                  <a:cxn ang="0">
                    <a:pos x="129" y="237"/>
                  </a:cxn>
                  <a:cxn ang="0">
                    <a:pos x="0" y="0"/>
                  </a:cxn>
                </a:cxnLst>
                <a:rect l="0" t="0" r="r" b="b"/>
                <a:pathLst>
                  <a:path w="966" h="2291">
                    <a:moveTo>
                      <a:pt x="965" y="2290"/>
                    </a:moveTo>
                    <a:lnTo>
                      <a:pt x="640" y="1207"/>
                    </a:lnTo>
                    <a:lnTo>
                      <a:pt x="129" y="23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" name="Freeform 15"/>
              <p:cNvSpPr>
                <a:spLocks/>
              </p:cNvSpPr>
              <p:nvPr/>
            </p:nvSpPr>
            <p:spPr bwMode="ltGray">
              <a:xfrm>
                <a:off x="338" y="1741"/>
                <a:ext cx="933" cy="1871"/>
              </a:xfrm>
              <a:custGeom>
                <a:avLst/>
                <a:gdLst/>
                <a:ahLst/>
                <a:cxnLst>
                  <a:cxn ang="0">
                    <a:pos x="932" y="1870"/>
                  </a:cxn>
                  <a:cxn ang="0">
                    <a:pos x="458" y="955"/>
                  </a:cxn>
                  <a:cxn ang="0">
                    <a:pos x="0" y="0"/>
                  </a:cxn>
                </a:cxnLst>
                <a:rect l="0" t="0" r="r" b="b"/>
                <a:pathLst>
                  <a:path w="933" h="1871">
                    <a:moveTo>
                      <a:pt x="932" y="1870"/>
                    </a:moveTo>
                    <a:lnTo>
                      <a:pt x="458" y="95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" name="Freeform 16"/>
              <p:cNvSpPr>
                <a:spLocks/>
              </p:cNvSpPr>
              <p:nvPr/>
            </p:nvSpPr>
            <p:spPr bwMode="ltGray">
              <a:xfrm>
                <a:off x="393" y="2672"/>
                <a:ext cx="457" cy="141"/>
              </a:xfrm>
              <a:custGeom>
                <a:avLst/>
                <a:gdLst/>
                <a:ahLst/>
                <a:cxnLst>
                  <a:cxn ang="0">
                    <a:pos x="252" y="91"/>
                  </a:cxn>
                  <a:cxn ang="0">
                    <a:pos x="456" y="0"/>
                  </a:cxn>
                  <a:cxn ang="0">
                    <a:pos x="254" y="95"/>
                  </a:cxn>
                  <a:cxn ang="0">
                    <a:pos x="0" y="140"/>
                  </a:cxn>
                </a:cxnLst>
                <a:rect l="0" t="0" r="r" b="b"/>
                <a:pathLst>
                  <a:path w="457" h="141">
                    <a:moveTo>
                      <a:pt x="252" y="91"/>
                    </a:moveTo>
                    <a:lnTo>
                      <a:pt x="456" y="0"/>
                    </a:lnTo>
                    <a:lnTo>
                      <a:pt x="254" y="95"/>
                    </a:lnTo>
                    <a:lnTo>
                      <a:pt x="0" y="14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" name="Freeform 17"/>
              <p:cNvSpPr>
                <a:spLocks/>
              </p:cNvSpPr>
              <p:nvPr/>
            </p:nvSpPr>
            <p:spPr bwMode="ltGray">
              <a:xfrm>
                <a:off x="328" y="1728"/>
                <a:ext cx="311" cy="1027"/>
              </a:xfrm>
              <a:custGeom>
                <a:avLst/>
                <a:gdLst/>
                <a:ahLst/>
                <a:cxnLst>
                  <a:cxn ang="0">
                    <a:pos x="310" y="1026"/>
                  </a:cxn>
                  <a:cxn ang="0">
                    <a:pos x="296" y="1005"/>
                  </a:cxn>
                  <a:cxn ang="0">
                    <a:pos x="256" y="925"/>
                  </a:cxn>
                  <a:cxn ang="0">
                    <a:pos x="205" y="813"/>
                  </a:cxn>
                  <a:cxn ang="0">
                    <a:pos x="138" y="628"/>
                  </a:cxn>
                  <a:cxn ang="0">
                    <a:pos x="89" y="469"/>
                  </a:cxn>
                  <a:cxn ang="0">
                    <a:pos x="55" y="339"/>
                  </a:cxn>
                  <a:cxn ang="0">
                    <a:pos x="11" y="105"/>
                  </a:cxn>
                  <a:cxn ang="0">
                    <a:pos x="2" y="35"/>
                  </a:cxn>
                  <a:cxn ang="0">
                    <a:pos x="0" y="17"/>
                  </a:cxn>
                  <a:cxn ang="0">
                    <a:pos x="0" y="0"/>
                  </a:cxn>
                  <a:cxn ang="0">
                    <a:pos x="13" y="20"/>
                  </a:cxn>
                  <a:cxn ang="0">
                    <a:pos x="305" y="1012"/>
                  </a:cxn>
                  <a:cxn ang="0">
                    <a:pos x="310" y="1023"/>
                  </a:cxn>
                  <a:cxn ang="0">
                    <a:pos x="310" y="1026"/>
                  </a:cxn>
                </a:cxnLst>
                <a:rect l="0" t="0" r="r" b="b"/>
                <a:pathLst>
                  <a:path w="311" h="1027">
                    <a:moveTo>
                      <a:pt x="310" y="1026"/>
                    </a:moveTo>
                    <a:lnTo>
                      <a:pt x="296" y="1005"/>
                    </a:lnTo>
                    <a:lnTo>
                      <a:pt x="256" y="925"/>
                    </a:lnTo>
                    <a:lnTo>
                      <a:pt x="205" y="813"/>
                    </a:lnTo>
                    <a:lnTo>
                      <a:pt x="138" y="628"/>
                    </a:lnTo>
                    <a:lnTo>
                      <a:pt x="89" y="469"/>
                    </a:lnTo>
                    <a:lnTo>
                      <a:pt x="55" y="339"/>
                    </a:lnTo>
                    <a:lnTo>
                      <a:pt x="11" y="105"/>
                    </a:lnTo>
                    <a:lnTo>
                      <a:pt x="2" y="35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13" y="20"/>
                    </a:lnTo>
                    <a:lnTo>
                      <a:pt x="305" y="1012"/>
                    </a:lnTo>
                    <a:lnTo>
                      <a:pt x="310" y="1023"/>
                    </a:lnTo>
                    <a:lnTo>
                      <a:pt x="310" y="1026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" name="Freeform 18"/>
              <p:cNvSpPr>
                <a:spLocks/>
              </p:cNvSpPr>
              <p:nvPr/>
            </p:nvSpPr>
            <p:spPr bwMode="ltGray">
              <a:xfrm>
                <a:off x="364" y="1945"/>
                <a:ext cx="872" cy="1691"/>
              </a:xfrm>
              <a:custGeom>
                <a:avLst/>
                <a:gdLst/>
                <a:ahLst/>
                <a:cxnLst>
                  <a:cxn ang="0">
                    <a:pos x="871" y="1638"/>
                  </a:cxn>
                  <a:cxn ang="0">
                    <a:pos x="853" y="1620"/>
                  </a:cxn>
                  <a:cxn ang="0">
                    <a:pos x="573" y="1269"/>
                  </a:cxn>
                  <a:cxn ang="0">
                    <a:pos x="481" y="1142"/>
                  </a:cxn>
                  <a:cxn ang="0">
                    <a:pos x="333" y="903"/>
                  </a:cxn>
                  <a:cxn ang="0">
                    <a:pos x="253" y="755"/>
                  </a:cxn>
                  <a:cxn ang="0">
                    <a:pos x="203" y="641"/>
                  </a:cxn>
                  <a:cxn ang="0">
                    <a:pos x="125" y="440"/>
                  </a:cxn>
                  <a:cxn ang="0">
                    <a:pos x="55" y="196"/>
                  </a:cxn>
                  <a:cxn ang="0">
                    <a:pos x="38" y="136"/>
                  </a:cxn>
                  <a:cxn ang="0">
                    <a:pos x="0" y="0"/>
                  </a:cxn>
                  <a:cxn ang="0">
                    <a:pos x="17" y="143"/>
                  </a:cxn>
                  <a:cxn ang="0">
                    <a:pos x="73" y="406"/>
                  </a:cxn>
                  <a:cxn ang="0">
                    <a:pos x="158" y="967"/>
                  </a:cxn>
                  <a:cxn ang="0">
                    <a:pos x="197" y="1137"/>
                  </a:cxn>
                  <a:cxn ang="0">
                    <a:pos x="226" y="1236"/>
                  </a:cxn>
                  <a:cxn ang="0">
                    <a:pos x="253" y="1330"/>
                  </a:cxn>
                  <a:cxn ang="0">
                    <a:pos x="288" y="1415"/>
                  </a:cxn>
                  <a:cxn ang="0">
                    <a:pos x="302" y="1450"/>
                  </a:cxn>
                  <a:cxn ang="0">
                    <a:pos x="320" y="1484"/>
                  </a:cxn>
                  <a:cxn ang="0">
                    <a:pos x="335" y="1515"/>
                  </a:cxn>
                  <a:cxn ang="0">
                    <a:pos x="353" y="1544"/>
                  </a:cxn>
                  <a:cxn ang="0">
                    <a:pos x="371" y="1569"/>
                  </a:cxn>
                  <a:cxn ang="0">
                    <a:pos x="389" y="1589"/>
                  </a:cxn>
                  <a:cxn ang="0">
                    <a:pos x="405" y="1607"/>
                  </a:cxn>
                  <a:cxn ang="0">
                    <a:pos x="429" y="1627"/>
                  </a:cxn>
                  <a:cxn ang="0">
                    <a:pos x="450" y="1647"/>
                  </a:cxn>
                  <a:cxn ang="0">
                    <a:pos x="472" y="1663"/>
                  </a:cxn>
                  <a:cxn ang="0">
                    <a:pos x="485" y="1672"/>
                  </a:cxn>
                  <a:cxn ang="0">
                    <a:pos x="503" y="1678"/>
                  </a:cxn>
                  <a:cxn ang="0">
                    <a:pos x="519" y="1690"/>
                  </a:cxn>
                  <a:cxn ang="0">
                    <a:pos x="528" y="1690"/>
                  </a:cxn>
                  <a:cxn ang="0">
                    <a:pos x="871" y="1638"/>
                  </a:cxn>
                </a:cxnLst>
                <a:rect l="0" t="0" r="r" b="b"/>
                <a:pathLst>
                  <a:path w="872" h="1691">
                    <a:moveTo>
                      <a:pt x="871" y="1638"/>
                    </a:moveTo>
                    <a:lnTo>
                      <a:pt x="853" y="1620"/>
                    </a:lnTo>
                    <a:lnTo>
                      <a:pt x="573" y="1269"/>
                    </a:lnTo>
                    <a:lnTo>
                      <a:pt x="481" y="1142"/>
                    </a:lnTo>
                    <a:lnTo>
                      <a:pt x="333" y="903"/>
                    </a:lnTo>
                    <a:lnTo>
                      <a:pt x="253" y="755"/>
                    </a:lnTo>
                    <a:lnTo>
                      <a:pt x="203" y="641"/>
                    </a:lnTo>
                    <a:lnTo>
                      <a:pt x="125" y="440"/>
                    </a:lnTo>
                    <a:lnTo>
                      <a:pt x="55" y="196"/>
                    </a:lnTo>
                    <a:lnTo>
                      <a:pt x="38" y="136"/>
                    </a:lnTo>
                    <a:lnTo>
                      <a:pt x="0" y="0"/>
                    </a:lnTo>
                    <a:lnTo>
                      <a:pt x="17" y="143"/>
                    </a:lnTo>
                    <a:lnTo>
                      <a:pt x="73" y="406"/>
                    </a:lnTo>
                    <a:lnTo>
                      <a:pt x="158" y="967"/>
                    </a:lnTo>
                    <a:lnTo>
                      <a:pt x="197" y="1137"/>
                    </a:lnTo>
                    <a:lnTo>
                      <a:pt x="226" y="1236"/>
                    </a:lnTo>
                    <a:lnTo>
                      <a:pt x="253" y="1330"/>
                    </a:lnTo>
                    <a:lnTo>
                      <a:pt x="288" y="1415"/>
                    </a:lnTo>
                    <a:lnTo>
                      <a:pt x="302" y="1450"/>
                    </a:lnTo>
                    <a:lnTo>
                      <a:pt x="320" y="1484"/>
                    </a:lnTo>
                    <a:lnTo>
                      <a:pt x="335" y="1515"/>
                    </a:lnTo>
                    <a:lnTo>
                      <a:pt x="353" y="1544"/>
                    </a:lnTo>
                    <a:lnTo>
                      <a:pt x="371" y="1569"/>
                    </a:lnTo>
                    <a:lnTo>
                      <a:pt x="389" y="1589"/>
                    </a:lnTo>
                    <a:lnTo>
                      <a:pt x="405" y="1607"/>
                    </a:lnTo>
                    <a:lnTo>
                      <a:pt x="429" y="1627"/>
                    </a:lnTo>
                    <a:lnTo>
                      <a:pt x="450" y="1647"/>
                    </a:lnTo>
                    <a:lnTo>
                      <a:pt x="472" y="1663"/>
                    </a:lnTo>
                    <a:lnTo>
                      <a:pt x="485" y="1672"/>
                    </a:lnTo>
                    <a:lnTo>
                      <a:pt x="503" y="1678"/>
                    </a:lnTo>
                    <a:lnTo>
                      <a:pt x="519" y="1690"/>
                    </a:lnTo>
                    <a:lnTo>
                      <a:pt x="528" y="1690"/>
                    </a:lnTo>
                    <a:lnTo>
                      <a:pt x="871" y="1638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" name="Freeform 19"/>
              <p:cNvSpPr>
                <a:spLocks/>
              </p:cNvSpPr>
              <p:nvPr/>
            </p:nvSpPr>
            <p:spPr bwMode="ltGray">
              <a:xfrm>
                <a:off x="481" y="2861"/>
                <a:ext cx="191" cy="912"/>
              </a:xfrm>
              <a:custGeom>
                <a:avLst/>
                <a:gdLst/>
                <a:ahLst/>
                <a:cxnLst>
                  <a:cxn ang="0">
                    <a:pos x="190" y="765"/>
                  </a:cxn>
                  <a:cxn ang="0">
                    <a:pos x="176" y="745"/>
                  </a:cxn>
                  <a:cxn ang="0">
                    <a:pos x="134" y="671"/>
                  </a:cxn>
                  <a:cxn ang="0">
                    <a:pos x="102" y="613"/>
                  </a:cxn>
                  <a:cxn ang="0">
                    <a:pos x="84" y="573"/>
                  </a:cxn>
                  <a:cxn ang="0">
                    <a:pos x="69" y="528"/>
                  </a:cxn>
                  <a:cxn ang="0">
                    <a:pos x="53" y="483"/>
                  </a:cxn>
                  <a:cxn ang="0">
                    <a:pos x="40" y="434"/>
                  </a:cxn>
                  <a:cxn ang="0">
                    <a:pos x="26" y="367"/>
                  </a:cxn>
                  <a:cxn ang="0">
                    <a:pos x="13" y="286"/>
                  </a:cxn>
                  <a:cxn ang="0">
                    <a:pos x="8" y="237"/>
                  </a:cxn>
                  <a:cxn ang="0">
                    <a:pos x="4" y="127"/>
                  </a:cxn>
                  <a:cxn ang="0">
                    <a:pos x="4" y="0"/>
                  </a:cxn>
                  <a:cxn ang="0">
                    <a:pos x="2" y="22"/>
                  </a:cxn>
                  <a:cxn ang="0">
                    <a:pos x="0" y="284"/>
                  </a:cxn>
                  <a:cxn ang="0">
                    <a:pos x="11" y="496"/>
                  </a:cxn>
                  <a:cxn ang="0">
                    <a:pos x="20" y="586"/>
                  </a:cxn>
                  <a:cxn ang="0">
                    <a:pos x="35" y="696"/>
                  </a:cxn>
                  <a:cxn ang="0">
                    <a:pos x="49" y="754"/>
                  </a:cxn>
                  <a:cxn ang="0">
                    <a:pos x="71" y="839"/>
                  </a:cxn>
                  <a:cxn ang="0">
                    <a:pos x="80" y="868"/>
                  </a:cxn>
                  <a:cxn ang="0">
                    <a:pos x="96" y="911"/>
                  </a:cxn>
                  <a:cxn ang="0">
                    <a:pos x="96" y="895"/>
                  </a:cxn>
                  <a:cxn ang="0">
                    <a:pos x="100" y="877"/>
                  </a:cxn>
                  <a:cxn ang="0">
                    <a:pos x="107" y="866"/>
                  </a:cxn>
                  <a:cxn ang="0">
                    <a:pos x="190" y="765"/>
                  </a:cxn>
                </a:cxnLst>
                <a:rect l="0" t="0" r="r" b="b"/>
                <a:pathLst>
                  <a:path w="191" h="912">
                    <a:moveTo>
                      <a:pt x="190" y="765"/>
                    </a:moveTo>
                    <a:lnTo>
                      <a:pt x="176" y="745"/>
                    </a:lnTo>
                    <a:lnTo>
                      <a:pt x="134" y="671"/>
                    </a:lnTo>
                    <a:lnTo>
                      <a:pt x="102" y="613"/>
                    </a:lnTo>
                    <a:lnTo>
                      <a:pt x="84" y="573"/>
                    </a:lnTo>
                    <a:lnTo>
                      <a:pt x="69" y="528"/>
                    </a:lnTo>
                    <a:lnTo>
                      <a:pt x="53" y="483"/>
                    </a:lnTo>
                    <a:lnTo>
                      <a:pt x="40" y="434"/>
                    </a:lnTo>
                    <a:lnTo>
                      <a:pt x="26" y="367"/>
                    </a:lnTo>
                    <a:lnTo>
                      <a:pt x="13" y="286"/>
                    </a:lnTo>
                    <a:lnTo>
                      <a:pt x="8" y="237"/>
                    </a:lnTo>
                    <a:lnTo>
                      <a:pt x="4" y="127"/>
                    </a:lnTo>
                    <a:lnTo>
                      <a:pt x="4" y="0"/>
                    </a:lnTo>
                    <a:lnTo>
                      <a:pt x="2" y="22"/>
                    </a:lnTo>
                    <a:lnTo>
                      <a:pt x="0" y="284"/>
                    </a:lnTo>
                    <a:lnTo>
                      <a:pt x="11" y="496"/>
                    </a:lnTo>
                    <a:lnTo>
                      <a:pt x="20" y="586"/>
                    </a:lnTo>
                    <a:lnTo>
                      <a:pt x="35" y="696"/>
                    </a:lnTo>
                    <a:lnTo>
                      <a:pt x="49" y="754"/>
                    </a:lnTo>
                    <a:lnTo>
                      <a:pt x="71" y="839"/>
                    </a:lnTo>
                    <a:lnTo>
                      <a:pt x="80" y="868"/>
                    </a:lnTo>
                    <a:lnTo>
                      <a:pt x="96" y="911"/>
                    </a:lnTo>
                    <a:lnTo>
                      <a:pt x="96" y="895"/>
                    </a:lnTo>
                    <a:lnTo>
                      <a:pt x="100" y="877"/>
                    </a:lnTo>
                    <a:lnTo>
                      <a:pt x="107" y="866"/>
                    </a:lnTo>
                    <a:lnTo>
                      <a:pt x="190" y="765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" name="Freeform 20"/>
              <p:cNvSpPr>
                <a:spLocks/>
              </p:cNvSpPr>
              <p:nvPr/>
            </p:nvSpPr>
            <p:spPr bwMode="ltGray">
              <a:xfrm>
                <a:off x="576" y="3733"/>
                <a:ext cx="38" cy="53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5" y="15"/>
                  </a:cxn>
                  <a:cxn ang="0">
                    <a:pos x="0" y="29"/>
                  </a:cxn>
                  <a:cxn ang="0">
                    <a:pos x="10" y="45"/>
                  </a:cxn>
                  <a:cxn ang="0">
                    <a:pos x="37" y="52"/>
                  </a:cxn>
                  <a:cxn ang="0">
                    <a:pos x="37" y="52"/>
                  </a:cxn>
                  <a:cxn ang="0">
                    <a:pos x="26" y="0"/>
                  </a:cxn>
                </a:cxnLst>
                <a:rect l="0" t="0" r="r" b="b"/>
                <a:pathLst>
                  <a:path w="38" h="53">
                    <a:moveTo>
                      <a:pt x="26" y="0"/>
                    </a:moveTo>
                    <a:lnTo>
                      <a:pt x="5" y="15"/>
                    </a:lnTo>
                    <a:lnTo>
                      <a:pt x="0" y="29"/>
                    </a:lnTo>
                    <a:lnTo>
                      <a:pt x="10" y="45"/>
                    </a:lnTo>
                    <a:lnTo>
                      <a:pt x="37" y="52"/>
                    </a:lnTo>
                    <a:lnTo>
                      <a:pt x="37" y="52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" name="Freeform 21"/>
              <p:cNvSpPr>
                <a:spLocks/>
              </p:cNvSpPr>
              <p:nvPr/>
            </p:nvSpPr>
            <p:spPr bwMode="ltGray">
              <a:xfrm>
                <a:off x="232" y="2104"/>
                <a:ext cx="210" cy="1651"/>
              </a:xfrm>
              <a:custGeom>
                <a:avLst/>
                <a:gdLst/>
                <a:ahLst/>
                <a:cxnLst>
                  <a:cxn ang="0">
                    <a:pos x="71" y="0"/>
                  </a:cxn>
                  <a:cxn ang="0">
                    <a:pos x="62" y="15"/>
                  </a:cxn>
                  <a:cxn ang="0">
                    <a:pos x="60" y="33"/>
                  </a:cxn>
                  <a:cxn ang="0">
                    <a:pos x="13" y="373"/>
                  </a:cxn>
                  <a:cxn ang="0">
                    <a:pos x="2" y="509"/>
                  </a:cxn>
                  <a:cxn ang="0">
                    <a:pos x="0" y="608"/>
                  </a:cxn>
                  <a:cxn ang="0">
                    <a:pos x="20" y="1008"/>
                  </a:cxn>
                  <a:cxn ang="0">
                    <a:pos x="35" y="1153"/>
                  </a:cxn>
                  <a:cxn ang="0">
                    <a:pos x="69" y="1348"/>
                  </a:cxn>
                  <a:cxn ang="0">
                    <a:pos x="101" y="1480"/>
                  </a:cxn>
                  <a:cxn ang="0">
                    <a:pos x="112" y="1527"/>
                  </a:cxn>
                  <a:cxn ang="0">
                    <a:pos x="119" y="1553"/>
                  </a:cxn>
                  <a:cxn ang="0">
                    <a:pos x="128" y="1576"/>
                  </a:cxn>
                  <a:cxn ang="0">
                    <a:pos x="139" y="1594"/>
                  </a:cxn>
                  <a:cxn ang="0">
                    <a:pos x="152" y="1616"/>
                  </a:cxn>
                  <a:cxn ang="0">
                    <a:pos x="173" y="1636"/>
                  </a:cxn>
                  <a:cxn ang="0">
                    <a:pos x="191" y="1645"/>
                  </a:cxn>
                  <a:cxn ang="0">
                    <a:pos x="209" y="1650"/>
                  </a:cxn>
                  <a:cxn ang="0">
                    <a:pos x="209" y="1629"/>
                  </a:cxn>
                  <a:cxn ang="0">
                    <a:pos x="110" y="753"/>
                  </a:cxn>
                  <a:cxn ang="0">
                    <a:pos x="71" y="15"/>
                  </a:cxn>
                  <a:cxn ang="0">
                    <a:pos x="71" y="0"/>
                  </a:cxn>
                </a:cxnLst>
                <a:rect l="0" t="0" r="r" b="b"/>
                <a:pathLst>
                  <a:path w="210" h="1651">
                    <a:moveTo>
                      <a:pt x="71" y="0"/>
                    </a:moveTo>
                    <a:lnTo>
                      <a:pt x="62" y="15"/>
                    </a:lnTo>
                    <a:lnTo>
                      <a:pt x="60" y="33"/>
                    </a:lnTo>
                    <a:lnTo>
                      <a:pt x="13" y="373"/>
                    </a:lnTo>
                    <a:lnTo>
                      <a:pt x="2" y="509"/>
                    </a:lnTo>
                    <a:lnTo>
                      <a:pt x="0" y="608"/>
                    </a:lnTo>
                    <a:lnTo>
                      <a:pt x="20" y="1008"/>
                    </a:lnTo>
                    <a:lnTo>
                      <a:pt x="35" y="1153"/>
                    </a:lnTo>
                    <a:lnTo>
                      <a:pt x="69" y="1348"/>
                    </a:lnTo>
                    <a:lnTo>
                      <a:pt x="101" y="1480"/>
                    </a:lnTo>
                    <a:lnTo>
                      <a:pt x="112" y="1527"/>
                    </a:lnTo>
                    <a:lnTo>
                      <a:pt x="119" y="1553"/>
                    </a:lnTo>
                    <a:lnTo>
                      <a:pt x="128" y="1576"/>
                    </a:lnTo>
                    <a:lnTo>
                      <a:pt x="139" y="1594"/>
                    </a:lnTo>
                    <a:lnTo>
                      <a:pt x="152" y="1616"/>
                    </a:lnTo>
                    <a:lnTo>
                      <a:pt x="173" y="1636"/>
                    </a:lnTo>
                    <a:lnTo>
                      <a:pt x="191" y="1645"/>
                    </a:lnTo>
                    <a:lnTo>
                      <a:pt x="209" y="1650"/>
                    </a:lnTo>
                    <a:lnTo>
                      <a:pt x="209" y="1629"/>
                    </a:lnTo>
                    <a:lnTo>
                      <a:pt x="110" y="753"/>
                    </a:lnTo>
                    <a:lnTo>
                      <a:pt x="71" y="15"/>
                    </a:lnTo>
                    <a:lnTo>
                      <a:pt x="71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" name="Freeform 22"/>
              <p:cNvSpPr>
                <a:spLocks/>
              </p:cNvSpPr>
              <p:nvPr/>
            </p:nvSpPr>
            <p:spPr bwMode="ltGray">
              <a:xfrm>
                <a:off x="232" y="2577"/>
                <a:ext cx="272" cy="1104"/>
              </a:xfrm>
              <a:custGeom>
                <a:avLst/>
                <a:gdLst/>
                <a:ahLst/>
                <a:cxnLst>
                  <a:cxn ang="0">
                    <a:pos x="13" y="38"/>
                  </a:cxn>
                  <a:cxn ang="0">
                    <a:pos x="17" y="111"/>
                  </a:cxn>
                  <a:cxn ang="0">
                    <a:pos x="38" y="284"/>
                  </a:cxn>
                  <a:cxn ang="0">
                    <a:pos x="51" y="351"/>
                  </a:cxn>
                  <a:cxn ang="0">
                    <a:pos x="78" y="467"/>
                  </a:cxn>
                  <a:cxn ang="0">
                    <a:pos x="105" y="557"/>
                  </a:cxn>
                  <a:cxn ang="0">
                    <a:pos x="159" y="702"/>
                  </a:cxn>
                  <a:cxn ang="0">
                    <a:pos x="262" y="932"/>
                  </a:cxn>
                  <a:cxn ang="0">
                    <a:pos x="268" y="953"/>
                  </a:cxn>
                  <a:cxn ang="0">
                    <a:pos x="271" y="968"/>
                  </a:cxn>
                  <a:cxn ang="0">
                    <a:pos x="268" y="986"/>
                  </a:cxn>
                  <a:cxn ang="0">
                    <a:pos x="255" y="1004"/>
                  </a:cxn>
                  <a:cxn ang="0">
                    <a:pos x="237" y="1020"/>
                  </a:cxn>
                  <a:cxn ang="0">
                    <a:pos x="192" y="1053"/>
                  </a:cxn>
                  <a:cxn ang="0">
                    <a:pos x="172" y="1069"/>
                  </a:cxn>
                  <a:cxn ang="0">
                    <a:pos x="152" y="1089"/>
                  </a:cxn>
                  <a:cxn ang="0">
                    <a:pos x="136" y="1103"/>
                  </a:cxn>
                  <a:cxn ang="0">
                    <a:pos x="125" y="1080"/>
                  </a:cxn>
                  <a:cxn ang="0">
                    <a:pos x="96" y="979"/>
                  </a:cxn>
                  <a:cxn ang="0">
                    <a:pos x="64" y="834"/>
                  </a:cxn>
                  <a:cxn ang="0">
                    <a:pos x="31" y="621"/>
                  </a:cxn>
                  <a:cxn ang="0">
                    <a:pos x="4" y="366"/>
                  </a:cxn>
                  <a:cxn ang="0">
                    <a:pos x="0" y="201"/>
                  </a:cxn>
                  <a:cxn ang="0">
                    <a:pos x="0" y="136"/>
                  </a:cxn>
                  <a:cxn ang="0">
                    <a:pos x="11" y="0"/>
                  </a:cxn>
                  <a:cxn ang="0">
                    <a:pos x="13" y="38"/>
                  </a:cxn>
                </a:cxnLst>
                <a:rect l="0" t="0" r="r" b="b"/>
                <a:pathLst>
                  <a:path w="272" h="1104">
                    <a:moveTo>
                      <a:pt x="13" y="38"/>
                    </a:moveTo>
                    <a:lnTo>
                      <a:pt x="17" y="111"/>
                    </a:lnTo>
                    <a:lnTo>
                      <a:pt x="38" y="284"/>
                    </a:lnTo>
                    <a:lnTo>
                      <a:pt x="51" y="351"/>
                    </a:lnTo>
                    <a:lnTo>
                      <a:pt x="78" y="467"/>
                    </a:lnTo>
                    <a:lnTo>
                      <a:pt x="105" y="557"/>
                    </a:lnTo>
                    <a:lnTo>
                      <a:pt x="159" y="702"/>
                    </a:lnTo>
                    <a:lnTo>
                      <a:pt x="262" y="932"/>
                    </a:lnTo>
                    <a:lnTo>
                      <a:pt x="268" y="953"/>
                    </a:lnTo>
                    <a:lnTo>
                      <a:pt x="271" y="968"/>
                    </a:lnTo>
                    <a:lnTo>
                      <a:pt x="268" y="986"/>
                    </a:lnTo>
                    <a:lnTo>
                      <a:pt x="255" y="1004"/>
                    </a:lnTo>
                    <a:lnTo>
                      <a:pt x="237" y="1020"/>
                    </a:lnTo>
                    <a:lnTo>
                      <a:pt x="192" y="1053"/>
                    </a:lnTo>
                    <a:lnTo>
                      <a:pt x="172" y="1069"/>
                    </a:lnTo>
                    <a:lnTo>
                      <a:pt x="152" y="1089"/>
                    </a:lnTo>
                    <a:lnTo>
                      <a:pt x="136" y="1103"/>
                    </a:lnTo>
                    <a:lnTo>
                      <a:pt x="125" y="1080"/>
                    </a:lnTo>
                    <a:lnTo>
                      <a:pt x="96" y="979"/>
                    </a:lnTo>
                    <a:lnTo>
                      <a:pt x="64" y="834"/>
                    </a:lnTo>
                    <a:lnTo>
                      <a:pt x="31" y="621"/>
                    </a:lnTo>
                    <a:lnTo>
                      <a:pt x="4" y="366"/>
                    </a:lnTo>
                    <a:lnTo>
                      <a:pt x="0" y="201"/>
                    </a:lnTo>
                    <a:lnTo>
                      <a:pt x="0" y="136"/>
                    </a:lnTo>
                    <a:lnTo>
                      <a:pt x="11" y="0"/>
                    </a:lnTo>
                    <a:lnTo>
                      <a:pt x="13" y="38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" name="Freeform 23"/>
              <p:cNvSpPr>
                <a:spLocks/>
              </p:cNvSpPr>
              <p:nvPr/>
            </p:nvSpPr>
            <p:spPr bwMode="ltGray">
              <a:xfrm>
                <a:off x="402" y="3748"/>
                <a:ext cx="51" cy="78"/>
              </a:xfrm>
              <a:custGeom>
                <a:avLst/>
                <a:gdLst/>
                <a:ahLst/>
                <a:cxnLst>
                  <a:cxn ang="0">
                    <a:pos x="40" y="77"/>
                  </a:cxn>
                  <a:cxn ang="0">
                    <a:pos x="50" y="72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40" y="77"/>
                  </a:cxn>
                </a:cxnLst>
                <a:rect l="0" t="0" r="r" b="b"/>
                <a:pathLst>
                  <a:path w="51" h="78">
                    <a:moveTo>
                      <a:pt x="40" y="77"/>
                    </a:moveTo>
                    <a:lnTo>
                      <a:pt x="50" y="72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40" y="77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2" name="Freeform 24"/>
              <p:cNvSpPr>
                <a:spLocks/>
              </p:cNvSpPr>
              <p:nvPr/>
            </p:nvSpPr>
            <p:spPr bwMode="ltGray">
              <a:xfrm>
                <a:off x="442" y="3842"/>
                <a:ext cx="48" cy="38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47" y="37"/>
                  </a:cxn>
                  <a:cxn ang="0">
                    <a:pos x="2" y="13"/>
                  </a:cxn>
                  <a:cxn ang="0">
                    <a:pos x="0" y="0"/>
                  </a:cxn>
                  <a:cxn ang="0">
                    <a:pos x="31" y="0"/>
                  </a:cxn>
                </a:cxnLst>
                <a:rect l="0" t="0" r="r" b="b"/>
                <a:pathLst>
                  <a:path w="48" h="38">
                    <a:moveTo>
                      <a:pt x="31" y="0"/>
                    </a:moveTo>
                    <a:lnTo>
                      <a:pt x="47" y="37"/>
                    </a:lnTo>
                    <a:lnTo>
                      <a:pt x="2" y="13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" name="Freeform 25"/>
              <p:cNvSpPr>
                <a:spLocks/>
              </p:cNvSpPr>
              <p:nvPr/>
            </p:nvSpPr>
            <p:spPr bwMode="ltGray">
              <a:xfrm>
                <a:off x="460" y="3817"/>
                <a:ext cx="157" cy="54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40" y="0"/>
                  </a:cxn>
                  <a:cxn ang="0">
                    <a:pos x="156" y="22"/>
                  </a:cxn>
                  <a:cxn ang="0">
                    <a:pos x="149" y="53"/>
                  </a:cxn>
                  <a:cxn ang="0">
                    <a:pos x="35" y="13"/>
                  </a:cxn>
                  <a:cxn ang="0">
                    <a:pos x="0" y="8"/>
                  </a:cxn>
                  <a:cxn ang="0">
                    <a:pos x="0" y="6"/>
                  </a:cxn>
                </a:cxnLst>
                <a:rect l="0" t="0" r="r" b="b"/>
                <a:pathLst>
                  <a:path w="157" h="54">
                    <a:moveTo>
                      <a:pt x="0" y="6"/>
                    </a:moveTo>
                    <a:lnTo>
                      <a:pt x="40" y="0"/>
                    </a:lnTo>
                    <a:lnTo>
                      <a:pt x="156" y="22"/>
                    </a:lnTo>
                    <a:lnTo>
                      <a:pt x="149" y="53"/>
                    </a:lnTo>
                    <a:lnTo>
                      <a:pt x="35" y="13"/>
                    </a:lnTo>
                    <a:lnTo>
                      <a:pt x="0" y="8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" name="Freeform 26"/>
              <p:cNvSpPr>
                <a:spLocks/>
              </p:cNvSpPr>
              <p:nvPr/>
            </p:nvSpPr>
            <p:spPr bwMode="ltGray">
              <a:xfrm>
                <a:off x="499" y="3817"/>
                <a:ext cx="78" cy="36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6" y="0"/>
                  </a:cxn>
                  <a:cxn ang="0">
                    <a:pos x="74" y="23"/>
                  </a:cxn>
                  <a:cxn ang="0">
                    <a:pos x="77" y="35"/>
                  </a:cxn>
                  <a:cxn ang="0">
                    <a:pos x="63" y="35"/>
                  </a:cxn>
                  <a:cxn ang="0">
                    <a:pos x="0" y="5"/>
                  </a:cxn>
                </a:cxnLst>
                <a:rect l="0" t="0" r="r" b="b"/>
                <a:pathLst>
                  <a:path w="78" h="36">
                    <a:moveTo>
                      <a:pt x="0" y="5"/>
                    </a:moveTo>
                    <a:lnTo>
                      <a:pt x="6" y="0"/>
                    </a:lnTo>
                    <a:lnTo>
                      <a:pt x="74" y="23"/>
                    </a:lnTo>
                    <a:lnTo>
                      <a:pt x="77" y="35"/>
                    </a:lnTo>
                    <a:lnTo>
                      <a:pt x="63" y="35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" name="Freeform 27"/>
              <p:cNvSpPr>
                <a:spLocks/>
              </p:cNvSpPr>
              <p:nvPr/>
            </p:nvSpPr>
            <p:spPr bwMode="ltGray">
              <a:xfrm>
                <a:off x="666" y="3841"/>
                <a:ext cx="36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35" y="0"/>
                  </a:cxn>
                  <a:cxn ang="0">
                    <a:pos x="35" y="0"/>
                  </a:cxn>
                  <a:cxn ang="0">
                    <a:pos x="0" y="0"/>
                  </a:cxn>
                </a:cxnLst>
                <a:rect l="0" t="0" r="r" b="b"/>
                <a:pathLst>
                  <a:path w="36" h="1">
                    <a:moveTo>
                      <a:pt x="0" y="0"/>
                    </a:moveTo>
                    <a:lnTo>
                      <a:pt x="0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" name="Freeform 28"/>
              <p:cNvSpPr>
                <a:spLocks/>
              </p:cNvSpPr>
              <p:nvPr/>
            </p:nvSpPr>
            <p:spPr bwMode="ltGray">
              <a:xfrm>
                <a:off x="900" y="3624"/>
                <a:ext cx="371" cy="52"/>
              </a:xfrm>
              <a:custGeom>
                <a:avLst/>
                <a:gdLst/>
                <a:ahLst/>
                <a:cxnLst>
                  <a:cxn ang="0">
                    <a:pos x="0" y="39"/>
                  </a:cxn>
                  <a:cxn ang="0">
                    <a:pos x="356" y="0"/>
                  </a:cxn>
                  <a:cxn ang="0">
                    <a:pos x="370" y="11"/>
                  </a:cxn>
                  <a:cxn ang="0">
                    <a:pos x="6" y="51"/>
                  </a:cxn>
                  <a:cxn ang="0">
                    <a:pos x="0" y="39"/>
                  </a:cxn>
                </a:cxnLst>
                <a:rect l="0" t="0" r="r" b="b"/>
                <a:pathLst>
                  <a:path w="371" h="52">
                    <a:moveTo>
                      <a:pt x="0" y="39"/>
                    </a:moveTo>
                    <a:lnTo>
                      <a:pt x="356" y="0"/>
                    </a:lnTo>
                    <a:lnTo>
                      <a:pt x="370" y="11"/>
                    </a:lnTo>
                    <a:lnTo>
                      <a:pt x="6" y="51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84" name="Group 36"/>
              <p:cNvGrpSpPr>
                <a:grpSpLocks/>
              </p:cNvGrpSpPr>
              <p:nvPr/>
            </p:nvGrpSpPr>
            <p:grpSpPr bwMode="auto">
              <a:xfrm>
                <a:off x="444" y="3714"/>
                <a:ext cx="865" cy="111"/>
                <a:chOff x="444" y="3714"/>
                <a:chExt cx="865" cy="111"/>
              </a:xfrm>
            </p:grpSpPr>
            <p:sp>
              <p:nvSpPr>
                <p:cNvPr id="2077" name="Line 29"/>
                <p:cNvSpPr>
                  <a:spLocks noChangeShapeType="1"/>
                </p:cNvSpPr>
                <p:nvPr/>
              </p:nvSpPr>
              <p:spPr bwMode="ltGray">
                <a:xfrm>
                  <a:off x="1064" y="3748"/>
                  <a:ext cx="25" cy="7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083" name="Group 35"/>
                <p:cNvGrpSpPr>
                  <a:grpSpLocks/>
                </p:cNvGrpSpPr>
                <p:nvPr/>
              </p:nvGrpSpPr>
              <p:grpSpPr bwMode="auto">
                <a:xfrm>
                  <a:off x="444" y="3714"/>
                  <a:ext cx="865" cy="109"/>
                  <a:chOff x="444" y="3714"/>
                  <a:chExt cx="865" cy="109"/>
                </a:xfrm>
              </p:grpSpPr>
              <p:sp>
                <p:nvSpPr>
                  <p:cNvPr id="2078" name="Line 30"/>
                  <p:cNvSpPr>
                    <a:spLocks noChangeShapeType="1"/>
                  </p:cNvSpPr>
                  <p:nvPr/>
                </p:nvSpPr>
                <p:spPr bwMode="ltGray">
                  <a:xfrm>
                    <a:off x="814" y="3762"/>
                    <a:ext cx="16" cy="6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9" name="Line 31"/>
                  <p:cNvSpPr>
                    <a:spLocks noChangeShapeType="1"/>
                  </p:cNvSpPr>
                  <p:nvPr/>
                </p:nvSpPr>
                <p:spPr bwMode="ltGray">
                  <a:xfrm>
                    <a:off x="473" y="3717"/>
                    <a:ext cx="21" cy="9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80" name="Freeform 32"/>
                  <p:cNvSpPr>
                    <a:spLocks/>
                  </p:cNvSpPr>
                  <p:nvPr/>
                </p:nvSpPr>
                <p:spPr bwMode="ltGray">
                  <a:xfrm>
                    <a:off x="597" y="3744"/>
                    <a:ext cx="679" cy="37"/>
                  </a:xfrm>
                  <a:custGeom>
                    <a:avLst/>
                    <a:gdLst/>
                    <a:ahLst/>
                    <a:cxnLst>
                      <a:cxn ang="0">
                        <a:pos x="678" y="4"/>
                      </a:cxn>
                      <a:cxn ang="0">
                        <a:pos x="481" y="4"/>
                      </a:cxn>
                      <a:cxn ang="0">
                        <a:pos x="223" y="36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679" h="37">
                        <a:moveTo>
                          <a:pt x="678" y="4"/>
                        </a:moveTo>
                        <a:lnTo>
                          <a:pt x="481" y="4"/>
                        </a:lnTo>
                        <a:lnTo>
                          <a:pt x="223" y="3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81" name="Line 33"/>
                  <p:cNvSpPr>
                    <a:spLocks noChangeShapeType="1"/>
                  </p:cNvSpPr>
                  <p:nvPr/>
                </p:nvSpPr>
                <p:spPr bwMode="ltGray">
                  <a:xfrm flipH="1" flipV="1">
                    <a:off x="444" y="3714"/>
                    <a:ext cx="114" cy="1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82" name="Line 34"/>
                  <p:cNvSpPr>
                    <a:spLocks noChangeShapeType="1"/>
                  </p:cNvSpPr>
                  <p:nvPr/>
                </p:nvSpPr>
                <p:spPr bwMode="ltGray">
                  <a:xfrm>
                    <a:off x="1283" y="3738"/>
                    <a:ext cx="26" cy="5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2087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88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581400"/>
            <a:ext cx="6400800" cy="1752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089" name="Rectangle 4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90" name="Rectangle 4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91" name="Rectangle 4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7F745C6-888F-4C47-BE14-C0F23E6927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63C16D-43F7-4E6C-936A-62F4A8A86C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1F7B6-98A4-4D4D-A051-2B35B8B2F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929B7B-1CB7-40B4-BA50-46081E0DE8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DE593-DCA3-4A46-A92C-737C2F06F8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47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47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85AB0-B34F-49B4-8523-645AF97386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B5F73-0860-4BD2-8BD9-D207980A97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CE408E-A4CB-40EA-9A5E-9470F250E6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CD7938-2119-44A5-8309-1ECA2B9A44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0A33E0-D5E0-4506-AD7A-331995D570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BA870-E11E-461B-B249-83F4A3AA8F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roup 38"/>
          <p:cNvGrpSpPr>
            <a:grpSpLocks/>
          </p:cNvGrpSpPr>
          <p:nvPr/>
        </p:nvGrpSpPr>
        <p:grpSpPr bwMode="auto">
          <a:xfrm>
            <a:off x="0" y="331788"/>
            <a:ext cx="9150350" cy="6529387"/>
            <a:chOff x="0" y="209"/>
            <a:chExt cx="5764" cy="4113"/>
          </a:xfrm>
        </p:grpSpPr>
        <p:grpSp>
          <p:nvGrpSpPr>
            <p:cNvPr id="1030" name="Group 6"/>
            <p:cNvGrpSpPr>
              <a:grpSpLocks/>
            </p:cNvGrpSpPr>
            <p:nvPr/>
          </p:nvGrpSpPr>
          <p:grpSpPr bwMode="auto">
            <a:xfrm>
              <a:off x="4747" y="209"/>
              <a:ext cx="840" cy="200"/>
              <a:chOff x="4747" y="209"/>
              <a:chExt cx="840" cy="200"/>
            </a:xfrm>
          </p:grpSpPr>
          <p:sp>
            <p:nvSpPr>
              <p:cNvPr id="1026" name="Freeform 2"/>
              <p:cNvSpPr>
                <a:spLocks/>
              </p:cNvSpPr>
              <p:nvPr/>
            </p:nvSpPr>
            <p:spPr bwMode="ltGray">
              <a:xfrm>
                <a:off x="4784" y="209"/>
                <a:ext cx="803" cy="200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30" y="24"/>
                  </a:cxn>
                  <a:cxn ang="0">
                    <a:pos x="155" y="112"/>
                  </a:cxn>
                  <a:cxn ang="0">
                    <a:pos x="164" y="117"/>
                  </a:cxn>
                  <a:cxn ang="0">
                    <a:pos x="171" y="119"/>
                  </a:cxn>
                  <a:cxn ang="0">
                    <a:pos x="176" y="120"/>
                  </a:cxn>
                  <a:cxn ang="0">
                    <a:pos x="181" y="120"/>
                  </a:cxn>
                  <a:cxn ang="0">
                    <a:pos x="187" y="120"/>
                  </a:cxn>
                  <a:cxn ang="0">
                    <a:pos x="201" y="116"/>
                  </a:cxn>
                  <a:cxn ang="0">
                    <a:pos x="637" y="12"/>
                  </a:cxn>
                  <a:cxn ang="0">
                    <a:pos x="660" y="8"/>
                  </a:cxn>
                  <a:cxn ang="0">
                    <a:pos x="680" y="4"/>
                  </a:cxn>
                  <a:cxn ang="0">
                    <a:pos x="692" y="2"/>
                  </a:cxn>
                  <a:cxn ang="0">
                    <a:pos x="709" y="1"/>
                  </a:cxn>
                  <a:cxn ang="0">
                    <a:pos x="724" y="0"/>
                  </a:cxn>
                  <a:cxn ang="0">
                    <a:pos x="737" y="1"/>
                  </a:cxn>
                  <a:cxn ang="0">
                    <a:pos x="757" y="4"/>
                  </a:cxn>
                  <a:cxn ang="0">
                    <a:pos x="770" y="7"/>
                  </a:cxn>
                  <a:cxn ang="0">
                    <a:pos x="782" y="13"/>
                  </a:cxn>
                  <a:cxn ang="0">
                    <a:pos x="795" y="19"/>
                  </a:cxn>
                  <a:cxn ang="0">
                    <a:pos x="802" y="33"/>
                  </a:cxn>
                  <a:cxn ang="0">
                    <a:pos x="797" y="44"/>
                  </a:cxn>
                  <a:cxn ang="0">
                    <a:pos x="789" y="53"/>
                  </a:cxn>
                  <a:cxn ang="0">
                    <a:pos x="778" y="62"/>
                  </a:cxn>
                  <a:cxn ang="0">
                    <a:pos x="759" y="73"/>
                  </a:cxn>
                  <a:cxn ang="0">
                    <a:pos x="735" y="83"/>
                  </a:cxn>
                  <a:cxn ang="0">
                    <a:pos x="721" y="89"/>
                  </a:cxn>
                  <a:cxn ang="0">
                    <a:pos x="705" y="94"/>
                  </a:cxn>
                  <a:cxn ang="0">
                    <a:pos x="676" y="101"/>
                  </a:cxn>
                  <a:cxn ang="0">
                    <a:pos x="635" y="110"/>
                  </a:cxn>
                  <a:cxn ang="0">
                    <a:pos x="293" y="187"/>
                  </a:cxn>
                  <a:cxn ang="0">
                    <a:pos x="258" y="194"/>
                  </a:cxn>
                  <a:cxn ang="0">
                    <a:pos x="235" y="198"/>
                  </a:cxn>
                  <a:cxn ang="0">
                    <a:pos x="207" y="198"/>
                  </a:cxn>
                  <a:cxn ang="0">
                    <a:pos x="180" y="198"/>
                  </a:cxn>
                  <a:cxn ang="0">
                    <a:pos x="75" y="199"/>
                  </a:cxn>
                  <a:cxn ang="0">
                    <a:pos x="48" y="198"/>
                  </a:cxn>
                  <a:cxn ang="0">
                    <a:pos x="46" y="197"/>
                  </a:cxn>
                  <a:cxn ang="0">
                    <a:pos x="43" y="194"/>
                  </a:cxn>
                  <a:cxn ang="0">
                    <a:pos x="41" y="194"/>
                  </a:cxn>
                  <a:cxn ang="0">
                    <a:pos x="37" y="191"/>
                  </a:cxn>
                  <a:cxn ang="0">
                    <a:pos x="37" y="189"/>
                  </a:cxn>
                  <a:cxn ang="0">
                    <a:pos x="39" y="185"/>
                  </a:cxn>
                  <a:cxn ang="0">
                    <a:pos x="43" y="182"/>
                  </a:cxn>
                  <a:cxn ang="0">
                    <a:pos x="55" y="173"/>
                  </a:cxn>
                  <a:cxn ang="0">
                    <a:pos x="66" y="168"/>
                  </a:cxn>
                  <a:cxn ang="0">
                    <a:pos x="70" y="167"/>
                  </a:cxn>
                  <a:cxn ang="0">
                    <a:pos x="0" y="33"/>
                  </a:cxn>
                </a:cxnLst>
                <a:rect l="0" t="0" r="r" b="b"/>
                <a:pathLst>
                  <a:path w="803" h="200">
                    <a:moveTo>
                      <a:pt x="0" y="33"/>
                    </a:moveTo>
                    <a:lnTo>
                      <a:pt x="30" y="24"/>
                    </a:lnTo>
                    <a:lnTo>
                      <a:pt x="155" y="112"/>
                    </a:lnTo>
                    <a:lnTo>
                      <a:pt x="164" y="117"/>
                    </a:lnTo>
                    <a:lnTo>
                      <a:pt x="171" y="119"/>
                    </a:lnTo>
                    <a:lnTo>
                      <a:pt x="176" y="120"/>
                    </a:lnTo>
                    <a:lnTo>
                      <a:pt x="181" y="120"/>
                    </a:lnTo>
                    <a:lnTo>
                      <a:pt x="187" y="120"/>
                    </a:lnTo>
                    <a:lnTo>
                      <a:pt x="201" y="116"/>
                    </a:lnTo>
                    <a:lnTo>
                      <a:pt x="637" y="12"/>
                    </a:lnTo>
                    <a:lnTo>
                      <a:pt x="660" y="8"/>
                    </a:lnTo>
                    <a:lnTo>
                      <a:pt x="680" y="4"/>
                    </a:lnTo>
                    <a:lnTo>
                      <a:pt x="692" y="2"/>
                    </a:lnTo>
                    <a:lnTo>
                      <a:pt x="709" y="1"/>
                    </a:lnTo>
                    <a:lnTo>
                      <a:pt x="724" y="0"/>
                    </a:lnTo>
                    <a:lnTo>
                      <a:pt x="737" y="1"/>
                    </a:lnTo>
                    <a:lnTo>
                      <a:pt x="757" y="4"/>
                    </a:lnTo>
                    <a:lnTo>
                      <a:pt x="770" y="7"/>
                    </a:lnTo>
                    <a:lnTo>
                      <a:pt x="782" y="13"/>
                    </a:lnTo>
                    <a:lnTo>
                      <a:pt x="795" y="19"/>
                    </a:lnTo>
                    <a:lnTo>
                      <a:pt x="802" y="33"/>
                    </a:lnTo>
                    <a:lnTo>
                      <a:pt x="797" y="44"/>
                    </a:lnTo>
                    <a:lnTo>
                      <a:pt x="789" y="53"/>
                    </a:lnTo>
                    <a:lnTo>
                      <a:pt x="778" y="62"/>
                    </a:lnTo>
                    <a:lnTo>
                      <a:pt x="759" y="73"/>
                    </a:lnTo>
                    <a:lnTo>
                      <a:pt x="735" y="83"/>
                    </a:lnTo>
                    <a:lnTo>
                      <a:pt x="721" y="89"/>
                    </a:lnTo>
                    <a:lnTo>
                      <a:pt x="705" y="94"/>
                    </a:lnTo>
                    <a:lnTo>
                      <a:pt x="676" y="101"/>
                    </a:lnTo>
                    <a:lnTo>
                      <a:pt x="635" y="110"/>
                    </a:lnTo>
                    <a:lnTo>
                      <a:pt x="293" y="187"/>
                    </a:lnTo>
                    <a:lnTo>
                      <a:pt x="258" y="194"/>
                    </a:lnTo>
                    <a:lnTo>
                      <a:pt x="235" y="198"/>
                    </a:lnTo>
                    <a:lnTo>
                      <a:pt x="207" y="198"/>
                    </a:lnTo>
                    <a:lnTo>
                      <a:pt x="180" y="198"/>
                    </a:lnTo>
                    <a:lnTo>
                      <a:pt x="75" y="199"/>
                    </a:lnTo>
                    <a:lnTo>
                      <a:pt x="48" y="198"/>
                    </a:lnTo>
                    <a:lnTo>
                      <a:pt x="46" y="197"/>
                    </a:lnTo>
                    <a:lnTo>
                      <a:pt x="43" y="194"/>
                    </a:lnTo>
                    <a:lnTo>
                      <a:pt x="41" y="194"/>
                    </a:lnTo>
                    <a:lnTo>
                      <a:pt x="37" y="191"/>
                    </a:lnTo>
                    <a:lnTo>
                      <a:pt x="37" y="189"/>
                    </a:lnTo>
                    <a:lnTo>
                      <a:pt x="39" y="185"/>
                    </a:lnTo>
                    <a:lnTo>
                      <a:pt x="43" y="182"/>
                    </a:lnTo>
                    <a:lnTo>
                      <a:pt x="55" y="173"/>
                    </a:lnTo>
                    <a:lnTo>
                      <a:pt x="66" y="168"/>
                    </a:lnTo>
                    <a:lnTo>
                      <a:pt x="70" y="167"/>
                    </a:lnTo>
                    <a:lnTo>
                      <a:pt x="0" y="33"/>
                    </a:lnTo>
                  </a:path>
                </a:pathLst>
              </a:custGeom>
              <a:solidFill>
                <a:schemeClr val="bg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" name="Freeform 3"/>
              <p:cNvSpPr>
                <a:spLocks/>
              </p:cNvSpPr>
              <p:nvPr/>
            </p:nvSpPr>
            <p:spPr bwMode="ltGray">
              <a:xfrm>
                <a:off x="5204" y="333"/>
                <a:ext cx="158" cy="52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42" y="38"/>
                  </a:cxn>
                  <a:cxn ang="0">
                    <a:pos x="63" y="51"/>
                  </a:cxn>
                  <a:cxn ang="0">
                    <a:pos x="83" y="47"/>
                  </a:cxn>
                  <a:cxn ang="0">
                    <a:pos x="101" y="45"/>
                  </a:cxn>
                  <a:cxn ang="0">
                    <a:pos x="105" y="49"/>
                  </a:cxn>
                  <a:cxn ang="0">
                    <a:pos x="148" y="46"/>
                  </a:cxn>
                  <a:cxn ang="0">
                    <a:pos x="154" y="37"/>
                  </a:cxn>
                  <a:cxn ang="0">
                    <a:pos x="156" y="33"/>
                  </a:cxn>
                  <a:cxn ang="0">
                    <a:pos x="157" y="27"/>
                  </a:cxn>
                  <a:cxn ang="0">
                    <a:pos x="156" y="21"/>
                  </a:cxn>
                  <a:cxn ang="0">
                    <a:pos x="155" y="17"/>
                  </a:cxn>
                  <a:cxn ang="0">
                    <a:pos x="153" y="12"/>
                  </a:cxn>
                  <a:cxn ang="0">
                    <a:pos x="148" y="0"/>
                  </a:cxn>
                  <a:cxn ang="0">
                    <a:pos x="0" y="34"/>
                  </a:cxn>
                </a:cxnLst>
                <a:rect l="0" t="0" r="r" b="b"/>
                <a:pathLst>
                  <a:path w="158" h="52">
                    <a:moveTo>
                      <a:pt x="0" y="34"/>
                    </a:moveTo>
                    <a:lnTo>
                      <a:pt x="42" y="38"/>
                    </a:lnTo>
                    <a:lnTo>
                      <a:pt x="63" y="51"/>
                    </a:lnTo>
                    <a:lnTo>
                      <a:pt x="83" y="47"/>
                    </a:lnTo>
                    <a:lnTo>
                      <a:pt x="101" y="45"/>
                    </a:lnTo>
                    <a:lnTo>
                      <a:pt x="105" y="49"/>
                    </a:lnTo>
                    <a:lnTo>
                      <a:pt x="148" y="46"/>
                    </a:lnTo>
                    <a:lnTo>
                      <a:pt x="154" y="37"/>
                    </a:lnTo>
                    <a:lnTo>
                      <a:pt x="156" y="33"/>
                    </a:lnTo>
                    <a:lnTo>
                      <a:pt x="157" y="27"/>
                    </a:lnTo>
                    <a:lnTo>
                      <a:pt x="156" y="21"/>
                    </a:lnTo>
                    <a:lnTo>
                      <a:pt x="155" y="17"/>
                    </a:lnTo>
                    <a:lnTo>
                      <a:pt x="153" y="12"/>
                    </a:lnTo>
                    <a:lnTo>
                      <a:pt x="148" y="0"/>
                    </a:lnTo>
                    <a:lnTo>
                      <a:pt x="0" y="34"/>
                    </a:lnTo>
                  </a:path>
                </a:pathLst>
              </a:custGeom>
              <a:solidFill>
                <a:schemeClr val="bg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" name="Freeform 4"/>
              <p:cNvSpPr>
                <a:spLocks/>
              </p:cNvSpPr>
              <p:nvPr/>
            </p:nvSpPr>
            <p:spPr bwMode="ltGray">
              <a:xfrm>
                <a:off x="4747" y="366"/>
                <a:ext cx="167" cy="23"/>
              </a:xfrm>
              <a:custGeom>
                <a:avLst/>
                <a:gdLst/>
                <a:ahLst/>
                <a:cxnLst>
                  <a:cxn ang="0">
                    <a:pos x="166" y="9"/>
                  </a:cxn>
                  <a:cxn ang="0">
                    <a:pos x="164" y="10"/>
                  </a:cxn>
                  <a:cxn ang="0">
                    <a:pos x="163" y="12"/>
                  </a:cxn>
                  <a:cxn ang="0">
                    <a:pos x="161" y="13"/>
                  </a:cxn>
                  <a:cxn ang="0">
                    <a:pos x="156" y="16"/>
                  </a:cxn>
                  <a:cxn ang="0">
                    <a:pos x="150" y="18"/>
                  </a:cxn>
                  <a:cxn ang="0">
                    <a:pos x="142" y="19"/>
                  </a:cxn>
                  <a:cxn ang="0">
                    <a:pos x="129" y="21"/>
                  </a:cxn>
                  <a:cxn ang="0">
                    <a:pos x="115" y="22"/>
                  </a:cxn>
                  <a:cxn ang="0">
                    <a:pos x="103" y="22"/>
                  </a:cxn>
                  <a:cxn ang="0">
                    <a:pos x="97" y="21"/>
                  </a:cxn>
                  <a:cxn ang="0">
                    <a:pos x="84" y="19"/>
                  </a:cxn>
                  <a:cxn ang="0">
                    <a:pos x="0" y="7"/>
                  </a:cxn>
                  <a:cxn ang="0">
                    <a:pos x="4" y="5"/>
                  </a:cxn>
                  <a:cxn ang="0">
                    <a:pos x="9" y="4"/>
                  </a:cxn>
                  <a:cxn ang="0">
                    <a:pos x="14" y="2"/>
                  </a:cxn>
                  <a:cxn ang="0">
                    <a:pos x="24" y="0"/>
                  </a:cxn>
                  <a:cxn ang="0">
                    <a:pos x="36" y="0"/>
                  </a:cxn>
                  <a:cxn ang="0">
                    <a:pos x="166" y="9"/>
                  </a:cxn>
                </a:cxnLst>
                <a:rect l="0" t="0" r="r" b="b"/>
                <a:pathLst>
                  <a:path w="167" h="23">
                    <a:moveTo>
                      <a:pt x="166" y="9"/>
                    </a:moveTo>
                    <a:lnTo>
                      <a:pt x="164" y="10"/>
                    </a:lnTo>
                    <a:lnTo>
                      <a:pt x="163" y="12"/>
                    </a:lnTo>
                    <a:lnTo>
                      <a:pt x="161" y="13"/>
                    </a:lnTo>
                    <a:lnTo>
                      <a:pt x="156" y="16"/>
                    </a:lnTo>
                    <a:lnTo>
                      <a:pt x="150" y="18"/>
                    </a:lnTo>
                    <a:lnTo>
                      <a:pt x="142" y="19"/>
                    </a:lnTo>
                    <a:lnTo>
                      <a:pt x="129" y="21"/>
                    </a:lnTo>
                    <a:lnTo>
                      <a:pt x="115" y="22"/>
                    </a:lnTo>
                    <a:lnTo>
                      <a:pt x="103" y="22"/>
                    </a:lnTo>
                    <a:lnTo>
                      <a:pt x="97" y="21"/>
                    </a:lnTo>
                    <a:lnTo>
                      <a:pt x="84" y="19"/>
                    </a:lnTo>
                    <a:lnTo>
                      <a:pt x="0" y="7"/>
                    </a:lnTo>
                    <a:lnTo>
                      <a:pt x="4" y="5"/>
                    </a:lnTo>
                    <a:lnTo>
                      <a:pt x="9" y="4"/>
                    </a:lnTo>
                    <a:lnTo>
                      <a:pt x="14" y="2"/>
                    </a:lnTo>
                    <a:lnTo>
                      <a:pt x="24" y="0"/>
                    </a:lnTo>
                    <a:lnTo>
                      <a:pt x="36" y="0"/>
                    </a:lnTo>
                    <a:lnTo>
                      <a:pt x="166" y="9"/>
                    </a:lnTo>
                  </a:path>
                </a:pathLst>
              </a:custGeom>
              <a:solidFill>
                <a:schemeClr val="bg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" name="Freeform 5"/>
              <p:cNvSpPr>
                <a:spLocks/>
              </p:cNvSpPr>
              <p:nvPr/>
            </p:nvSpPr>
            <p:spPr bwMode="ltGray">
              <a:xfrm>
                <a:off x="4825" y="253"/>
                <a:ext cx="363" cy="79"/>
              </a:xfrm>
              <a:custGeom>
                <a:avLst/>
                <a:gdLst/>
                <a:ahLst/>
                <a:cxnLst>
                  <a:cxn ang="0">
                    <a:pos x="362" y="51"/>
                  </a:cxn>
                  <a:cxn ang="0">
                    <a:pos x="32" y="0"/>
                  </a:cxn>
                  <a:cxn ang="0">
                    <a:pos x="0" y="9"/>
                  </a:cxn>
                  <a:cxn ang="0">
                    <a:pos x="130" y="47"/>
                  </a:cxn>
                  <a:cxn ang="0">
                    <a:pos x="206" y="78"/>
                  </a:cxn>
                  <a:cxn ang="0">
                    <a:pos x="362" y="51"/>
                  </a:cxn>
                </a:cxnLst>
                <a:rect l="0" t="0" r="r" b="b"/>
                <a:pathLst>
                  <a:path w="363" h="79">
                    <a:moveTo>
                      <a:pt x="362" y="51"/>
                    </a:moveTo>
                    <a:lnTo>
                      <a:pt x="32" y="0"/>
                    </a:lnTo>
                    <a:lnTo>
                      <a:pt x="0" y="9"/>
                    </a:lnTo>
                    <a:lnTo>
                      <a:pt x="130" y="47"/>
                    </a:lnTo>
                    <a:lnTo>
                      <a:pt x="206" y="78"/>
                    </a:lnTo>
                    <a:lnTo>
                      <a:pt x="362" y="51"/>
                    </a:lnTo>
                  </a:path>
                </a:pathLst>
              </a:custGeom>
              <a:solidFill>
                <a:schemeClr val="bg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1" name="Rectangle 7"/>
            <p:cNvSpPr>
              <a:spLocks noChangeArrowheads="1"/>
            </p:cNvSpPr>
            <p:nvPr/>
          </p:nvSpPr>
          <p:spPr bwMode="ltGray">
            <a:xfrm>
              <a:off x="0" y="4042"/>
              <a:ext cx="5764" cy="280"/>
            </a:xfrm>
            <a:prstGeom prst="rect">
              <a:avLst/>
            </a:prstGeom>
            <a:gradFill rotWithShape="0">
              <a:gsLst>
                <a:gs pos="0">
                  <a:srgbClr val="FFBF00"/>
                </a:gs>
                <a:gs pos="10001">
                  <a:srgbClr val="F27300"/>
                </a:gs>
                <a:gs pos="25000">
                  <a:srgbClr val="8F0040"/>
                </a:gs>
                <a:gs pos="50000">
                  <a:srgbClr val="400040"/>
                </a:gs>
                <a:gs pos="80000">
                  <a:srgbClr val="000040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61" name="Group 37"/>
            <p:cNvGrpSpPr>
              <a:grpSpLocks/>
            </p:cNvGrpSpPr>
            <p:nvPr/>
          </p:nvGrpSpPr>
          <p:grpSpPr bwMode="auto">
            <a:xfrm>
              <a:off x="101" y="2880"/>
              <a:ext cx="680" cy="1205"/>
              <a:chOff x="101" y="2880"/>
              <a:chExt cx="680" cy="1205"/>
            </a:xfrm>
          </p:grpSpPr>
          <p:sp>
            <p:nvSpPr>
              <p:cNvPr id="1032" name="Freeform 8"/>
              <p:cNvSpPr>
                <a:spLocks/>
              </p:cNvSpPr>
              <p:nvPr/>
            </p:nvSpPr>
            <p:spPr bwMode="ltGray">
              <a:xfrm>
                <a:off x="220" y="3401"/>
                <a:ext cx="38" cy="355"/>
              </a:xfrm>
              <a:custGeom>
                <a:avLst/>
                <a:gdLst/>
                <a:ahLst/>
                <a:cxnLst>
                  <a:cxn ang="0">
                    <a:pos x="21" y="38"/>
                  </a:cxn>
                  <a:cxn ang="0">
                    <a:pos x="21" y="60"/>
                  </a:cxn>
                  <a:cxn ang="0">
                    <a:pos x="37" y="354"/>
                  </a:cxn>
                  <a:cxn ang="0">
                    <a:pos x="31" y="347"/>
                  </a:cxn>
                  <a:cxn ang="0">
                    <a:pos x="27" y="329"/>
                  </a:cxn>
                  <a:cxn ang="0">
                    <a:pos x="14" y="272"/>
                  </a:cxn>
                  <a:cxn ang="0">
                    <a:pos x="6" y="225"/>
                  </a:cxn>
                  <a:cxn ang="0">
                    <a:pos x="3" y="196"/>
                  </a:cxn>
                  <a:cxn ang="0">
                    <a:pos x="1" y="167"/>
                  </a:cxn>
                  <a:cxn ang="0">
                    <a:pos x="0" y="129"/>
                  </a:cxn>
                  <a:cxn ang="0">
                    <a:pos x="2" y="92"/>
                  </a:cxn>
                  <a:cxn ang="0">
                    <a:pos x="6" y="50"/>
                  </a:cxn>
                  <a:cxn ang="0">
                    <a:pos x="9" y="19"/>
                  </a:cxn>
                  <a:cxn ang="0">
                    <a:pos x="13" y="2"/>
                  </a:cxn>
                  <a:cxn ang="0">
                    <a:pos x="13" y="0"/>
                  </a:cxn>
                  <a:cxn ang="0">
                    <a:pos x="21" y="38"/>
                  </a:cxn>
                </a:cxnLst>
                <a:rect l="0" t="0" r="r" b="b"/>
                <a:pathLst>
                  <a:path w="38" h="355">
                    <a:moveTo>
                      <a:pt x="21" y="38"/>
                    </a:moveTo>
                    <a:lnTo>
                      <a:pt x="21" y="60"/>
                    </a:lnTo>
                    <a:lnTo>
                      <a:pt x="37" y="354"/>
                    </a:lnTo>
                    <a:lnTo>
                      <a:pt x="31" y="347"/>
                    </a:lnTo>
                    <a:lnTo>
                      <a:pt x="27" y="329"/>
                    </a:lnTo>
                    <a:lnTo>
                      <a:pt x="14" y="272"/>
                    </a:lnTo>
                    <a:lnTo>
                      <a:pt x="6" y="225"/>
                    </a:lnTo>
                    <a:lnTo>
                      <a:pt x="3" y="196"/>
                    </a:lnTo>
                    <a:lnTo>
                      <a:pt x="1" y="167"/>
                    </a:lnTo>
                    <a:lnTo>
                      <a:pt x="0" y="129"/>
                    </a:lnTo>
                    <a:lnTo>
                      <a:pt x="2" y="92"/>
                    </a:lnTo>
                    <a:lnTo>
                      <a:pt x="6" y="50"/>
                    </a:lnTo>
                    <a:lnTo>
                      <a:pt x="9" y="19"/>
                    </a:lnTo>
                    <a:lnTo>
                      <a:pt x="13" y="2"/>
                    </a:lnTo>
                    <a:lnTo>
                      <a:pt x="13" y="0"/>
                    </a:lnTo>
                    <a:lnTo>
                      <a:pt x="21" y="38"/>
                    </a:lnTo>
                  </a:path>
                </a:pathLst>
              </a:custGeom>
              <a:solidFill>
                <a:schemeClr val="bg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" name="Freeform 9"/>
              <p:cNvSpPr>
                <a:spLocks/>
              </p:cNvSpPr>
              <p:nvPr/>
            </p:nvSpPr>
            <p:spPr bwMode="ltGray">
              <a:xfrm>
                <a:off x="253" y="3921"/>
                <a:ext cx="528" cy="164"/>
              </a:xfrm>
              <a:custGeom>
                <a:avLst/>
                <a:gdLst/>
                <a:ahLst/>
                <a:cxnLst>
                  <a:cxn ang="0">
                    <a:pos x="4" y="20"/>
                  </a:cxn>
                  <a:cxn ang="0">
                    <a:pos x="56" y="15"/>
                  </a:cxn>
                  <a:cxn ang="0">
                    <a:pos x="495" y="1"/>
                  </a:cxn>
                  <a:cxn ang="0">
                    <a:pos x="507" y="1"/>
                  </a:cxn>
                  <a:cxn ang="0">
                    <a:pos x="520" y="0"/>
                  </a:cxn>
                  <a:cxn ang="0">
                    <a:pos x="523" y="3"/>
                  </a:cxn>
                  <a:cxn ang="0">
                    <a:pos x="526" y="12"/>
                  </a:cxn>
                  <a:cxn ang="0">
                    <a:pos x="527" y="20"/>
                  </a:cxn>
                  <a:cxn ang="0">
                    <a:pos x="526" y="28"/>
                  </a:cxn>
                  <a:cxn ang="0">
                    <a:pos x="524" y="37"/>
                  </a:cxn>
                  <a:cxn ang="0">
                    <a:pos x="521" y="44"/>
                  </a:cxn>
                  <a:cxn ang="0">
                    <a:pos x="517" y="51"/>
                  </a:cxn>
                  <a:cxn ang="0">
                    <a:pos x="511" y="59"/>
                  </a:cxn>
                  <a:cxn ang="0">
                    <a:pos x="503" y="68"/>
                  </a:cxn>
                  <a:cxn ang="0">
                    <a:pos x="495" y="75"/>
                  </a:cxn>
                  <a:cxn ang="0">
                    <a:pos x="477" y="91"/>
                  </a:cxn>
                  <a:cxn ang="0">
                    <a:pos x="470" y="98"/>
                  </a:cxn>
                  <a:cxn ang="0">
                    <a:pos x="463" y="106"/>
                  </a:cxn>
                  <a:cxn ang="0">
                    <a:pos x="457" y="114"/>
                  </a:cxn>
                  <a:cxn ang="0">
                    <a:pos x="450" y="124"/>
                  </a:cxn>
                  <a:cxn ang="0">
                    <a:pos x="448" y="127"/>
                  </a:cxn>
                  <a:cxn ang="0">
                    <a:pos x="432" y="133"/>
                  </a:cxn>
                  <a:cxn ang="0">
                    <a:pos x="425" y="133"/>
                  </a:cxn>
                  <a:cxn ang="0">
                    <a:pos x="384" y="136"/>
                  </a:cxn>
                  <a:cxn ang="0">
                    <a:pos x="358" y="138"/>
                  </a:cxn>
                  <a:cxn ang="0">
                    <a:pos x="317" y="145"/>
                  </a:cxn>
                  <a:cxn ang="0">
                    <a:pos x="242" y="160"/>
                  </a:cxn>
                  <a:cxn ang="0">
                    <a:pos x="224" y="162"/>
                  </a:cxn>
                  <a:cxn ang="0">
                    <a:pos x="207" y="163"/>
                  </a:cxn>
                  <a:cxn ang="0">
                    <a:pos x="189" y="163"/>
                  </a:cxn>
                  <a:cxn ang="0">
                    <a:pos x="178" y="163"/>
                  </a:cxn>
                  <a:cxn ang="0">
                    <a:pos x="161" y="162"/>
                  </a:cxn>
                  <a:cxn ang="0">
                    <a:pos x="134" y="159"/>
                  </a:cxn>
                  <a:cxn ang="0">
                    <a:pos x="123" y="156"/>
                  </a:cxn>
                  <a:cxn ang="0">
                    <a:pos x="113" y="154"/>
                  </a:cxn>
                  <a:cxn ang="0">
                    <a:pos x="104" y="151"/>
                  </a:cxn>
                  <a:cxn ang="0">
                    <a:pos x="96" y="147"/>
                  </a:cxn>
                  <a:cxn ang="0">
                    <a:pos x="87" y="143"/>
                  </a:cxn>
                  <a:cxn ang="0">
                    <a:pos x="80" y="139"/>
                  </a:cxn>
                  <a:cxn ang="0">
                    <a:pos x="70" y="131"/>
                  </a:cxn>
                  <a:cxn ang="0">
                    <a:pos x="61" y="122"/>
                  </a:cxn>
                  <a:cxn ang="0">
                    <a:pos x="20" y="73"/>
                  </a:cxn>
                  <a:cxn ang="0">
                    <a:pos x="14" y="66"/>
                  </a:cxn>
                  <a:cxn ang="0">
                    <a:pos x="10" y="58"/>
                  </a:cxn>
                  <a:cxn ang="0">
                    <a:pos x="5" y="50"/>
                  </a:cxn>
                  <a:cxn ang="0">
                    <a:pos x="2" y="41"/>
                  </a:cxn>
                  <a:cxn ang="0">
                    <a:pos x="1" y="35"/>
                  </a:cxn>
                  <a:cxn ang="0">
                    <a:pos x="0" y="27"/>
                  </a:cxn>
                  <a:cxn ang="0">
                    <a:pos x="0" y="23"/>
                  </a:cxn>
                  <a:cxn ang="0">
                    <a:pos x="4" y="20"/>
                  </a:cxn>
                </a:cxnLst>
                <a:rect l="0" t="0" r="r" b="b"/>
                <a:pathLst>
                  <a:path w="528" h="164">
                    <a:moveTo>
                      <a:pt x="4" y="20"/>
                    </a:moveTo>
                    <a:lnTo>
                      <a:pt x="56" y="15"/>
                    </a:lnTo>
                    <a:lnTo>
                      <a:pt x="495" y="1"/>
                    </a:lnTo>
                    <a:lnTo>
                      <a:pt x="507" y="1"/>
                    </a:lnTo>
                    <a:lnTo>
                      <a:pt x="520" y="0"/>
                    </a:lnTo>
                    <a:lnTo>
                      <a:pt x="523" y="3"/>
                    </a:lnTo>
                    <a:lnTo>
                      <a:pt x="526" y="12"/>
                    </a:lnTo>
                    <a:lnTo>
                      <a:pt x="527" y="20"/>
                    </a:lnTo>
                    <a:lnTo>
                      <a:pt x="526" y="28"/>
                    </a:lnTo>
                    <a:lnTo>
                      <a:pt x="524" y="37"/>
                    </a:lnTo>
                    <a:lnTo>
                      <a:pt x="521" y="44"/>
                    </a:lnTo>
                    <a:lnTo>
                      <a:pt x="517" y="51"/>
                    </a:lnTo>
                    <a:lnTo>
                      <a:pt x="511" y="59"/>
                    </a:lnTo>
                    <a:lnTo>
                      <a:pt x="503" y="68"/>
                    </a:lnTo>
                    <a:lnTo>
                      <a:pt x="495" y="75"/>
                    </a:lnTo>
                    <a:lnTo>
                      <a:pt x="477" y="91"/>
                    </a:lnTo>
                    <a:lnTo>
                      <a:pt x="470" y="98"/>
                    </a:lnTo>
                    <a:lnTo>
                      <a:pt x="463" y="106"/>
                    </a:lnTo>
                    <a:lnTo>
                      <a:pt x="457" y="114"/>
                    </a:lnTo>
                    <a:lnTo>
                      <a:pt x="450" y="124"/>
                    </a:lnTo>
                    <a:lnTo>
                      <a:pt x="448" y="127"/>
                    </a:lnTo>
                    <a:lnTo>
                      <a:pt x="432" y="133"/>
                    </a:lnTo>
                    <a:lnTo>
                      <a:pt x="425" y="133"/>
                    </a:lnTo>
                    <a:lnTo>
                      <a:pt x="384" y="136"/>
                    </a:lnTo>
                    <a:lnTo>
                      <a:pt x="358" y="138"/>
                    </a:lnTo>
                    <a:lnTo>
                      <a:pt x="317" y="145"/>
                    </a:lnTo>
                    <a:lnTo>
                      <a:pt x="242" y="160"/>
                    </a:lnTo>
                    <a:lnTo>
                      <a:pt x="224" y="162"/>
                    </a:lnTo>
                    <a:lnTo>
                      <a:pt x="207" y="163"/>
                    </a:lnTo>
                    <a:lnTo>
                      <a:pt x="189" y="163"/>
                    </a:lnTo>
                    <a:lnTo>
                      <a:pt x="178" y="163"/>
                    </a:lnTo>
                    <a:lnTo>
                      <a:pt x="161" y="162"/>
                    </a:lnTo>
                    <a:lnTo>
                      <a:pt x="134" y="159"/>
                    </a:lnTo>
                    <a:lnTo>
                      <a:pt x="123" y="156"/>
                    </a:lnTo>
                    <a:lnTo>
                      <a:pt x="113" y="154"/>
                    </a:lnTo>
                    <a:lnTo>
                      <a:pt x="104" y="151"/>
                    </a:lnTo>
                    <a:lnTo>
                      <a:pt x="96" y="147"/>
                    </a:lnTo>
                    <a:lnTo>
                      <a:pt x="87" y="143"/>
                    </a:lnTo>
                    <a:lnTo>
                      <a:pt x="80" y="139"/>
                    </a:lnTo>
                    <a:lnTo>
                      <a:pt x="70" y="131"/>
                    </a:lnTo>
                    <a:lnTo>
                      <a:pt x="61" y="122"/>
                    </a:lnTo>
                    <a:lnTo>
                      <a:pt x="20" y="73"/>
                    </a:lnTo>
                    <a:lnTo>
                      <a:pt x="14" y="66"/>
                    </a:lnTo>
                    <a:lnTo>
                      <a:pt x="10" y="58"/>
                    </a:lnTo>
                    <a:lnTo>
                      <a:pt x="5" y="50"/>
                    </a:lnTo>
                    <a:lnTo>
                      <a:pt x="2" y="41"/>
                    </a:lnTo>
                    <a:lnTo>
                      <a:pt x="1" y="35"/>
                    </a:lnTo>
                    <a:lnTo>
                      <a:pt x="0" y="27"/>
                    </a:lnTo>
                    <a:lnTo>
                      <a:pt x="0" y="23"/>
                    </a:lnTo>
                    <a:lnTo>
                      <a:pt x="4" y="20"/>
                    </a:lnTo>
                  </a:path>
                </a:pathLst>
              </a:custGeom>
              <a:solidFill>
                <a:schemeClr val="bg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" name="Freeform 10"/>
              <p:cNvSpPr>
                <a:spLocks/>
              </p:cNvSpPr>
              <p:nvPr/>
            </p:nvSpPr>
            <p:spPr bwMode="ltGray">
              <a:xfrm>
                <a:off x="253" y="3918"/>
                <a:ext cx="349" cy="106"/>
              </a:xfrm>
              <a:custGeom>
                <a:avLst/>
                <a:gdLst/>
                <a:ahLst/>
                <a:cxnLst>
                  <a:cxn ang="0">
                    <a:pos x="170" y="104"/>
                  </a:cxn>
                  <a:cxn ang="0">
                    <a:pos x="134" y="104"/>
                  </a:cxn>
                  <a:cxn ang="0">
                    <a:pos x="94" y="101"/>
                  </a:cxn>
                  <a:cxn ang="0">
                    <a:pos x="73" y="97"/>
                  </a:cxn>
                  <a:cxn ang="0">
                    <a:pos x="56" y="91"/>
                  </a:cxn>
                  <a:cxn ang="0">
                    <a:pos x="39" y="84"/>
                  </a:cxn>
                  <a:cxn ang="0">
                    <a:pos x="23" y="73"/>
                  </a:cxn>
                  <a:cxn ang="0">
                    <a:pos x="8" y="59"/>
                  </a:cxn>
                  <a:cxn ang="0">
                    <a:pos x="2" y="45"/>
                  </a:cxn>
                  <a:cxn ang="0">
                    <a:pos x="1" y="30"/>
                  </a:cxn>
                  <a:cxn ang="0">
                    <a:pos x="17" y="22"/>
                  </a:cxn>
                  <a:cxn ang="0">
                    <a:pos x="42" y="20"/>
                  </a:cxn>
                  <a:cxn ang="0">
                    <a:pos x="147" y="15"/>
                  </a:cxn>
                  <a:cxn ang="0">
                    <a:pos x="203" y="15"/>
                  </a:cxn>
                  <a:cxn ang="0">
                    <a:pos x="246" y="11"/>
                  </a:cxn>
                  <a:cxn ang="0">
                    <a:pos x="267" y="5"/>
                  </a:cxn>
                  <a:cxn ang="0">
                    <a:pos x="284" y="2"/>
                  </a:cxn>
                  <a:cxn ang="0">
                    <a:pos x="348" y="0"/>
                  </a:cxn>
                  <a:cxn ang="0">
                    <a:pos x="275" y="34"/>
                  </a:cxn>
                  <a:cxn ang="0">
                    <a:pos x="244" y="51"/>
                  </a:cxn>
                  <a:cxn ang="0">
                    <a:pos x="192" y="56"/>
                  </a:cxn>
                  <a:cxn ang="0">
                    <a:pos x="164" y="56"/>
                  </a:cxn>
                  <a:cxn ang="0">
                    <a:pos x="140" y="55"/>
                  </a:cxn>
                  <a:cxn ang="0">
                    <a:pos x="128" y="65"/>
                  </a:cxn>
                  <a:cxn ang="0">
                    <a:pos x="110" y="64"/>
                  </a:cxn>
                  <a:cxn ang="0">
                    <a:pos x="90" y="60"/>
                  </a:cxn>
                  <a:cxn ang="0">
                    <a:pos x="75" y="54"/>
                  </a:cxn>
                  <a:cxn ang="0">
                    <a:pos x="60" y="45"/>
                  </a:cxn>
                  <a:cxn ang="0">
                    <a:pos x="55" y="59"/>
                  </a:cxn>
                  <a:cxn ang="0">
                    <a:pos x="68" y="73"/>
                  </a:cxn>
                  <a:cxn ang="0">
                    <a:pos x="84" y="82"/>
                  </a:cxn>
                  <a:cxn ang="0">
                    <a:pos x="99" y="88"/>
                  </a:cxn>
                  <a:cxn ang="0">
                    <a:pos x="121" y="94"/>
                  </a:cxn>
                  <a:cxn ang="0">
                    <a:pos x="138" y="97"/>
                  </a:cxn>
                  <a:cxn ang="0">
                    <a:pos x="169" y="99"/>
                  </a:cxn>
                  <a:cxn ang="0">
                    <a:pos x="188" y="99"/>
                  </a:cxn>
                </a:cxnLst>
                <a:rect l="0" t="0" r="r" b="b"/>
                <a:pathLst>
                  <a:path w="349" h="106">
                    <a:moveTo>
                      <a:pt x="181" y="105"/>
                    </a:moveTo>
                    <a:lnTo>
                      <a:pt x="170" y="104"/>
                    </a:lnTo>
                    <a:lnTo>
                      <a:pt x="156" y="104"/>
                    </a:lnTo>
                    <a:lnTo>
                      <a:pt x="134" y="104"/>
                    </a:lnTo>
                    <a:lnTo>
                      <a:pt x="112" y="103"/>
                    </a:lnTo>
                    <a:lnTo>
                      <a:pt x="94" y="101"/>
                    </a:lnTo>
                    <a:lnTo>
                      <a:pt x="82" y="99"/>
                    </a:lnTo>
                    <a:lnTo>
                      <a:pt x="73" y="97"/>
                    </a:lnTo>
                    <a:lnTo>
                      <a:pt x="65" y="95"/>
                    </a:lnTo>
                    <a:lnTo>
                      <a:pt x="56" y="91"/>
                    </a:lnTo>
                    <a:lnTo>
                      <a:pt x="47" y="88"/>
                    </a:lnTo>
                    <a:lnTo>
                      <a:pt x="39" y="84"/>
                    </a:lnTo>
                    <a:lnTo>
                      <a:pt x="32" y="80"/>
                    </a:lnTo>
                    <a:lnTo>
                      <a:pt x="23" y="73"/>
                    </a:lnTo>
                    <a:lnTo>
                      <a:pt x="15" y="67"/>
                    </a:lnTo>
                    <a:lnTo>
                      <a:pt x="8" y="59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38"/>
                    </a:lnTo>
                    <a:lnTo>
                      <a:pt x="1" y="30"/>
                    </a:lnTo>
                    <a:lnTo>
                      <a:pt x="8" y="24"/>
                    </a:lnTo>
                    <a:lnTo>
                      <a:pt x="17" y="22"/>
                    </a:lnTo>
                    <a:lnTo>
                      <a:pt x="26" y="21"/>
                    </a:lnTo>
                    <a:lnTo>
                      <a:pt x="42" y="20"/>
                    </a:lnTo>
                    <a:lnTo>
                      <a:pt x="136" y="15"/>
                    </a:lnTo>
                    <a:lnTo>
                      <a:pt x="147" y="15"/>
                    </a:lnTo>
                    <a:lnTo>
                      <a:pt x="182" y="15"/>
                    </a:lnTo>
                    <a:lnTo>
                      <a:pt x="203" y="15"/>
                    </a:lnTo>
                    <a:lnTo>
                      <a:pt x="239" y="13"/>
                    </a:lnTo>
                    <a:lnTo>
                      <a:pt x="246" y="11"/>
                    </a:lnTo>
                    <a:lnTo>
                      <a:pt x="258" y="7"/>
                    </a:lnTo>
                    <a:lnTo>
                      <a:pt x="267" y="5"/>
                    </a:lnTo>
                    <a:lnTo>
                      <a:pt x="276" y="3"/>
                    </a:lnTo>
                    <a:lnTo>
                      <a:pt x="284" y="2"/>
                    </a:lnTo>
                    <a:lnTo>
                      <a:pt x="296" y="2"/>
                    </a:lnTo>
                    <a:lnTo>
                      <a:pt x="348" y="0"/>
                    </a:lnTo>
                    <a:lnTo>
                      <a:pt x="315" y="13"/>
                    </a:lnTo>
                    <a:lnTo>
                      <a:pt x="275" y="34"/>
                    </a:lnTo>
                    <a:lnTo>
                      <a:pt x="257" y="43"/>
                    </a:lnTo>
                    <a:lnTo>
                      <a:pt x="244" y="51"/>
                    </a:lnTo>
                    <a:lnTo>
                      <a:pt x="236" y="52"/>
                    </a:lnTo>
                    <a:lnTo>
                      <a:pt x="192" y="56"/>
                    </a:lnTo>
                    <a:lnTo>
                      <a:pt x="177" y="57"/>
                    </a:lnTo>
                    <a:lnTo>
                      <a:pt x="164" y="56"/>
                    </a:lnTo>
                    <a:lnTo>
                      <a:pt x="147" y="55"/>
                    </a:lnTo>
                    <a:lnTo>
                      <a:pt x="140" y="55"/>
                    </a:lnTo>
                    <a:lnTo>
                      <a:pt x="136" y="63"/>
                    </a:lnTo>
                    <a:lnTo>
                      <a:pt x="128" y="65"/>
                    </a:lnTo>
                    <a:lnTo>
                      <a:pt x="120" y="65"/>
                    </a:lnTo>
                    <a:lnTo>
                      <a:pt x="110" y="64"/>
                    </a:lnTo>
                    <a:lnTo>
                      <a:pt x="98" y="61"/>
                    </a:lnTo>
                    <a:lnTo>
                      <a:pt x="90" y="60"/>
                    </a:lnTo>
                    <a:lnTo>
                      <a:pt x="83" y="58"/>
                    </a:lnTo>
                    <a:lnTo>
                      <a:pt x="75" y="54"/>
                    </a:lnTo>
                    <a:lnTo>
                      <a:pt x="68" y="50"/>
                    </a:lnTo>
                    <a:lnTo>
                      <a:pt x="60" y="45"/>
                    </a:lnTo>
                    <a:lnTo>
                      <a:pt x="55" y="52"/>
                    </a:lnTo>
                    <a:lnTo>
                      <a:pt x="55" y="59"/>
                    </a:lnTo>
                    <a:lnTo>
                      <a:pt x="58" y="67"/>
                    </a:lnTo>
                    <a:lnTo>
                      <a:pt x="68" y="73"/>
                    </a:lnTo>
                    <a:lnTo>
                      <a:pt x="77" y="78"/>
                    </a:lnTo>
                    <a:lnTo>
                      <a:pt x="84" y="82"/>
                    </a:lnTo>
                    <a:lnTo>
                      <a:pt x="91" y="85"/>
                    </a:lnTo>
                    <a:lnTo>
                      <a:pt x="99" y="88"/>
                    </a:lnTo>
                    <a:lnTo>
                      <a:pt x="107" y="90"/>
                    </a:lnTo>
                    <a:lnTo>
                      <a:pt x="121" y="94"/>
                    </a:lnTo>
                    <a:lnTo>
                      <a:pt x="130" y="96"/>
                    </a:lnTo>
                    <a:lnTo>
                      <a:pt x="138" y="97"/>
                    </a:lnTo>
                    <a:lnTo>
                      <a:pt x="153" y="98"/>
                    </a:lnTo>
                    <a:lnTo>
                      <a:pt x="169" y="99"/>
                    </a:lnTo>
                    <a:lnTo>
                      <a:pt x="182" y="99"/>
                    </a:lnTo>
                    <a:lnTo>
                      <a:pt x="188" y="99"/>
                    </a:lnTo>
                    <a:lnTo>
                      <a:pt x="181" y="105"/>
                    </a:lnTo>
                  </a:path>
                </a:pathLst>
              </a:custGeom>
              <a:solidFill>
                <a:schemeClr val="bg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ltGray">
              <a:xfrm>
                <a:off x="423" y="3943"/>
                <a:ext cx="18" cy="14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1" y="13"/>
                  </a:cxn>
                  <a:cxn ang="0">
                    <a:pos x="0" y="6"/>
                  </a:cxn>
                  <a:cxn ang="0">
                    <a:pos x="6" y="0"/>
                  </a:cxn>
                  <a:cxn ang="0">
                    <a:pos x="13" y="4"/>
                  </a:cxn>
                  <a:cxn ang="0">
                    <a:pos x="17" y="8"/>
                  </a:cxn>
                  <a:cxn ang="0">
                    <a:pos x="7" y="13"/>
                  </a:cxn>
                </a:cxnLst>
                <a:rect l="0" t="0" r="r" b="b"/>
                <a:pathLst>
                  <a:path w="18" h="14">
                    <a:moveTo>
                      <a:pt x="7" y="13"/>
                    </a:moveTo>
                    <a:lnTo>
                      <a:pt x="1" y="13"/>
                    </a:lnTo>
                    <a:lnTo>
                      <a:pt x="0" y="6"/>
                    </a:lnTo>
                    <a:lnTo>
                      <a:pt x="6" y="0"/>
                    </a:lnTo>
                    <a:lnTo>
                      <a:pt x="13" y="4"/>
                    </a:lnTo>
                    <a:lnTo>
                      <a:pt x="17" y="8"/>
                    </a:lnTo>
                    <a:lnTo>
                      <a:pt x="7" y="13"/>
                    </a:lnTo>
                  </a:path>
                </a:pathLst>
              </a:custGeom>
              <a:solidFill>
                <a:schemeClr val="bg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ltGray">
              <a:xfrm>
                <a:off x="388" y="3833"/>
                <a:ext cx="42" cy="112"/>
              </a:xfrm>
              <a:custGeom>
                <a:avLst/>
                <a:gdLst/>
                <a:ahLst/>
                <a:cxnLst>
                  <a:cxn ang="0">
                    <a:pos x="32" y="111"/>
                  </a:cxn>
                  <a:cxn ang="0">
                    <a:pos x="0" y="0"/>
                  </a:cxn>
                  <a:cxn ang="0">
                    <a:pos x="17" y="27"/>
                  </a:cxn>
                  <a:cxn ang="0">
                    <a:pos x="19" y="30"/>
                  </a:cxn>
                  <a:cxn ang="0">
                    <a:pos x="20" y="36"/>
                  </a:cxn>
                  <a:cxn ang="0">
                    <a:pos x="37" y="100"/>
                  </a:cxn>
                  <a:cxn ang="0">
                    <a:pos x="40" y="100"/>
                  </a:cxn>
                  <a:cxn ang="0">
                    <a:pos x="41" y="105"/>
                  </a:cxn>
                  <a:cxn ang="0">
                    <a:pos x="32" y="111"/>
                  </a:cxn>
                </a:cxnLst>
                <a:rect l="0" t="0" r="r" b="b"/>
                <a:pathLst>
                  <a:path w="42" h="112">
                    <a:moveTo>
                      <a:pt x="32" y="111"/>
                    </a:moveTo>
                    <a:lnTo>
                      <a:pt x="0" y="0"/>
                    </a:lnTo>
                    <a:lnTo>
                      <a:pt x="17" y="27"/>
                    </a:lnTo>
                    <a:lnTo>
                      <a:pt x="19" y="30"/>
                    </a:lnTo>
                    <a:lnTo>
                      <a:pt x="20" y="36"/>
                    </a:lnTo>
                    <a:lnTo>
                      <a:pt x="37" y="100"/>
                    </a:lnTo>
                    <a:lnTo>
                      <a:pt x="40" y="100"/>
                    </a:lnTo>
                    <a:lnTo>
                      <a:pt x="41" y="105"/>
                    </a:lnTo>
                    <a:lnTo>
                      <a:pt x="32" y="111"/>
                    </a:lnTo>
                  </a:path>
                </a:pathLst>
              </a:custGeom>
              <a:solidFill>
                <a:schemeClr val="bg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7" name="Line 13"/>
              <p:cNvSpPr>
                <a:spLocks noChangeShapeType="1"/>
              </p:cNvSpPr>
              <p:nvPr/>
            </p:nvSpPr>
            <p:spPr bwMode="ltGray">
              <a:xfrm flipH="1" flipV="1">
                <a:off x="576" y="3848"/>
                <a:ext cx="5" cy="49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" name="Freeform 14"/>
              <p:cNvSpPr>
                <a:spLocks/>
              </p:cNvSpPr>
              <p:nvPr/>
            </p:nvSpPr>
            <p:spPr bwMode="ltGray">
              <a:xfrm>
                <a:off x="101" y="2880"/>
                <a:ext cx="432" cy="1025"/>
              </a:xfrm>
              <a:custGeom>
                <a:avLst/>
                <a:gdLst/>
                <a:ahLst/>
                <a:cxnLst>
                  <a:cxn ang="0">
                    <a:pos x="431" y="1024"/>
                  </a:cxn>
                  <a:cxn ang="0">
                    <a:pos x="286" y="540"/>
                  </a:cxn>
                  <a:cxn ang="0">
                    <a:pos x="58" y="106"/>
                  </a:cxn>
                  <a:cxn ang="0">
                    <a:pos x="0" y="0"/>
                  </a:cxn>
                </a:cxnLst>
                <a:rect l="0" t="0" r="r" b="b"/>
                <a:pathLst>
                  <a:path w="432" h="1025">
                    <a:moveTo>
                      <a:pt x="431" y="1024"/>
                    </a:moveTo>
                    <a:lnTo>
                      <a:pt x="286" y="540"/>
                    </a:lnTo>
                    <a:lnTo>
                      <a:pt x="58" y="10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2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Freeform 15"/>
              <p:cNvSpPr>
                <a:spLocks/>
              </p:cNvSpPr>
              <p:nvPr/>
            </p:nvSpPr>
            <p:spPr bwMode="ltGray">
              <a:xfrm>
                <a:off x="158" y="3004"/>
                <a:ext cx="418" cy="837"/>
              </a:xfrm>
              <a:custGeom>
                <a:avLst/>
                <a:gdLst/>
                <a:ahLst/>
                <a:cxnLst>
                  <a:cxn ang="0">
                    <a:pos x="417" y="836"/>
                  </a:cxn>
                  <a:cxn ang="0">
                    <a:pos x="205" y="427"/>
                  </a:cxn>
                  <a:cxn ang="0">
                    <a:pos x="0" y="0"/>
                  </a:cxn>
                </a:cxnLst>
                <a:rect l="0" t="0" r="r" b="b"/>
                <a:pathLst>
                  <a:path w="418" h="837">
                    <a:moveTo>
                      <a:pt x="417" y="836"/>
                    </a:moveTo>
                    <a:lnTo>
                      <a:pt x="205" y="4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2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0" name="Freeform 16"/>
              <p:cNvSpPr>
                <a:spLocks/>
              </p:cNvSpPr>
              <p:nvPr/>
            </p:nvSpPr>
            <p:spPr bwMode="ltGray">
              <a:xfrm>
                <a:off x="183" y="3420"/>
                <a:ext cx="205" cy="64"/>
              </a:xfrm>
              <a:custGeom>
                <a:avLst/>
                <a:gdLst/>
                <a:ahLst/>
                <a:cxnLst>
                  <a:cxn ang="0">
                    <a:pos x="113" y="41"/>
                  </a:cxn>
                  <a:cxn ang="0">
                    <a:pos x="204" y="0"/>
                  </a:cxn>
                  <a:cxn ang="0">
                    <a:pos x="114" y="43"/>
                  </a:cxn>
                  <a:cxn ang="0">
                    <a:pos x="0" y="63"/>
                  </a:cxn>
                </a:cxnLst>
                <a:rect l="0" t="0" r="r" b="b"/>
                <a:pathLst>
                  <a:path w="205" h="64">
                    <a:moveTo>
                      <a:pt x="113" y="41"/>
                    </a:moveTo>
                    <a:lnTo>
                      <a:pt x="204" y="0"/>
                    </a:lnTo>
                    <a:lnTo>
                      <a:pt x="114" y="43"/>
                    </a:lnTo>
                    <a:lnTo>
                      <a:pt x="0" y="63"/>
                    </a:lnTo>
                  </a:path>
                </a:pathLst>
              </a:custGeom>
              <a:solidFill>
                <a:schemeClr val="bg2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1" name="Freeform 17"/>
              <p:cNvSpPr>
                <a:spLocks/>
              </p:cNvSpPr>
              <p:nvPr/>
            </p:nvSpPr>
            <p:spPr bwMode="ltGray">
              <a:xfrm>
                <a:off x="154" y="2998"/>
                <a:ext cx="140" cy="460"/>
              </a:xfrm>
              <a:custGeom>
                <a:avLst/>
                <a:gdLst/>
                <a:ahLst/>
                <a:cxnLst>
                  <a:cxn ang="0">
                    <a:pos x="139" y="459"/>
                  </a:cxn>
                  <a:cxn ang="0">
                    <a:pos x="133" y="450"/>
                  </a:cxn>
                  <a:cxn ang="0">
                    <a:pos x="115" y="414"/>
                  </a:cxn>
                  <a:cxn ang="0">
                    <a:pos x="92" y="364"/>
                  </a:cxn>
                  <a:cxn ang="0">
                    <a:pos x="62" y="281"/>
                  </a:cxn>
                  <a:cxn ang="0">
                    <a:pos x="40" y="210"/>
                  </a:cxn>
                  <a:cxn ang="0">
                    <a:pos x="25" y="152"/>
                  </a:cxn>
                  <a:cxn ang="0">
                    <a:pos x="5" y="47"/>
                  </a:cxn>
                  <a:cxn ang="0">
                    <a:pos x="1" y="16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" y="9"/>
                  </a:cxn>
                  <a:cxn ang="0">
                    <a:pos x="137" y="453"/>
                  </a:cxn>
                  <a:cxn ang="0">
                    <a:pos x="139" y="458"/>
                  </a:cxn>
                  <a:cxn ang="0">
                    <a:pos x="139" y="459"/>
                  </a:cxn>
                </a:cxnLst>
                <a:rect l="0" t="0" r="r" b="b"/>
                <a:pathLst>
                  <a:path w="140" h="460">
                    <a:moveTo>
                      <a:pt x="139" y="459"/>
                    </a:moveTo>
                    <a:lnTo>
                      <a:pt x="133" y="450"/>
                    </a:lnTo>
                    <a:lnTo>
                      <a:pt x="115" y="414"/>
                    </a:lnTo>
                    <a:lnTo>
                      <a:pt x="92" y="364"/>
                    </a:lnTo>
                    <a:lnTo>
                      <a:pt x="62" y="281"/>
                    </a:lnTo>
                    <a:lnTo>
                      <a:pt x="40" y="210"/>
                    </a:lnTo>
                    <a:lnTo>
                      <a:pt x="25" y="152"/>
                    </a:lnTo>
                    <a:lnTo>
                      <a:pt x="5" y="47"/>
                    </a:lnTo>
                    <a:lnTo>
                      <a:pt x="1" y="16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6" y="9"/>
                    </a:lnTo>
                    <a:lnTo>
                      <a:pt x="137" y="453"/>
                    </a:lnTo>
                    <a:lnTo>
                      <a:pt x="139" y="458"/>
                    </a:lnTo>
                    <a:lnTo>
                      <a:pt x="139" y="459"/>
                    </a:lnTo>
                  </a:path>
                </a:pathLst>
              </a:custGeom>
              <a:solidFill>
                <a:schemeClr val="bg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2" name="Freeform 18"/>
              <p:cNvSpPr>
                <a:spLocks/>
              </p:cNvSpPr>
              <p:nvPr/>
            </p:nvSpPr>
            <p:spPr bwMode="ltGray">
              <a:xfrm>
                <a:off x="170" y="3095"/>
                <a:ext cx="390" cy="757"/>
              </a:xfrm>
              <a:custGeom>
                <a:avLst/>
                <a:gdLst/>
                <a:ahLst/>
                <a:cxnLst>
                  <a:cxn ang="0">
                    <a:pos x="389" y="733"/>
                  </a:cxn>
                  <a:cxn ang="0">
                    <a:pos x="381" y="725"/>
                  </a:cxn>
                  <a:cxn ang="0">
                    <a:pos x="256" y="568"/>
                  </a:cxn>
                  <a:cxn ang="0">
                    <a:pos x="215" y="511"/>
                  </a:cxn>
                  <a:cxn ang="0">
                    <a:pos x="149" y="404"/>
                  </a:cxn>
                  <a:cxn ang="0">
                    <a:pos x="113" y="338"/>
                  </a:cxn>
                  <a:cxn ang="0">
                    <a:pos x="91" y="287"/>
                  </a:cxn>
                  <a:cxn ang="0">
                    <a:pos x="56" y="197"/>
                  </a:cxn>
                  <a:cxn ang="0">
                    <a:pos x="25" y="88"/>
                  </a:cxn>
                  <a:cxn ang="0">
                    <a:pos x="17" y="61"/>
                  </a:cxn>
                  <a:cxn ang="0">
                    <a:pos x="0" y="0"/>
                  </a:cxn>
                  <a:cxn ang="0">
                    <a:pos x="8" y="64"/>
                  </a:cxn>
                  <a:cxn ang="0">
                    <a:pos x="33" y="182"/>
                  </a:cxn>
                  <a:cxn ang="0">
                    <a:pos x="71" y="433"/>
                  </a:cxn>
                  <a:cxn ang="0">
                    <a:pos x="88" y="509"/>
                  </a:cxn>
                  <a:cxn ang="0">
                    <a:pos x="101" y="553"/>
                  </a:cxn>
                  <a:cxn ang="0">
                    <a:pos x="113" y="595"/>
                  </a:cxn>
                  <a:cxn ang="0">
                    <a:pos x="129" y="633"/>
                  </a:cxn>
                  <a:cxn ang="0">
                    <a:pos x="135" y="649"/>
                  </a:cxn>
                  <a:cxn ang="0">
                    <a:pos x="143" y="664"/>
                  </a:cxn>
                  <a:cxn ang="0">
                    <a:pos x="150" y="678"/>
                  </a:cxn>
                  <a:cxn ang="0">
                    <a:pos x="158" y="691"/>
                  </a:cxn>
                  <a:cxn ang="0">
                    <a:pos x="166" y="702"/>
                  </a:cxn>
                  <a:cxn ang="0">
                    <a:pos x="174" y="711"/>
                  </a:cxn>
                  <a:cxn ang="0">
                    <a:pos x="181" y="719"/>
                  </a:cxn>
                  <a:cxn ang="0">
                    <a:pos x="192" y="728"/>
                  </a:cxn>
                  <a:cxn ang="0">
                    <a:pos x="201" y="737"/>
                  </a:cxn>
                  <a:cxn ang="0">
                    <a:pos x="211" y="744"/>
                  </a:cxn>
                  <a:cxn ang="0">
                    <a:pos x="217" y="748"/>
                  </a:cxn>
                  <a:cxn ang="0">
                    <a:pos x="225" y="751"/>
                  </a:cxn>
                  <a:cxn ang="0">
                    <a:pos x="232" y="756"/>
                  </a:cxn>
                  <a:cxn ang="0">
                    <a:pos x="236" y="756"/>
                  </a:cxn>
                  <a:cxn ang="0">
                    <a:pos x="389" y="733"/>
                  </a:cxn>
                </a:cxnLst>
                <a:rect l="0" t="0" r="r" b="b"/>
                <a:pathLst>
                  <a:path w="390" h="757">
                    <a:moveTo>
                      <a:pt x="389" y="733"/>
                    </a:moveTo>
                    <a:lnTo>
                      <a:pt x="381" y="725"/>
                    </a:lnTo>
                    <a:lnTo>
                      <a:pt x="256" y="568"/>
                    </a:lnTo>
                    <a:lnTo>
                      <a:pt x="215" y="511"/>
                    </a:lnTo>
                    <a:lnTo>
                      <a:pt x="149" y="404"/>
                    </a:lnTo>
                    <a:lnTo>
                      <a:pt x="113" y="338"/>
                    </a:lnTo>
                    <a:lnTo>
                      <a:pt x="91" y="287"/>
                    </a:lnTo>
                    <a:lnTo>
                      <a:pt x="56" y="197"/>
                    </a:lnTo>
                    <a:lnTo>
                      <a:pt x="25" y="88"/>
                    </a:lnTo>
                    <a:lnTo>
                      <a:pt x="17" y="61"/>
                    </a:lnTo>
                    <a:lnTo>
                      <a:pt x="0" y="0"/>
                    </a:lnTo>
                    <a:lnTo>
                      <a:pt x="8" y="64"/>
                    </a:lnTo>
                    <a:lnTo>
                      <a:pt x="33" y="182"/>
                    </a:lnTo>
                    <a:lnTo>
                      <a:pt x="71" y="433"/>
                    </a:lnTo>
                    <a:lnTo>
                      <a:pt x="88" y="509"/>
                    </a:lnTo>
                    <a:lnTo>
                      <a:pt x="101" y="553"/>
                    </a:lnTo>
                    <a:lnTo>
                      <a:pt x="113" y="595"/>
                    </a:lnTo>
                    <a:lnTo>
                      <a:pt x="129" y="633"/>
                    </a:lnTo>
                    <a:lnTo>
                      <a:pt x="135" y="649"/>
                    </a:lnTo>
                    <a:lnTo>
                      <a:pt x="143" y="664"/>
                    </a:lnTo>
                    <a:lnTo>
                      <a:pt x="150" y="678"/>
                    </a:lnTo>
                    <a:lnTo>
                      <a:pt x="158" y="691"/>
                    </a:lnTo>
                    <a:lnTo>
                      <a:pt x="166" y="702"/>
                    </a:lnTo>
                    <a:lnTo>
                      <a:pt x="174" y="711"/>
                    </a:lnTo>
                    <a:lnTo>
                      <a:pt x="181" y="719"/>
                    </a:lnTo>
                    <a:lnTo>
                      <a:pt x="192" y="728"/>
                    </a:lnTo>
                    <a:lnTo>
                      <a:pt x="201" y="737"/>
                    </a:lnTo>
                    <a:lnTo>
                      <a:pt x="211" y="744"/>
                    </a:lnTo>
                    <a:lnTo>
                      <a:pt x="217" y="748"/>
                    </a:lnTo>
                    <a:lnTo>
                      <a:pt x="225" y="751"/>
                    </a:lnTo>
                    <a:lnTo>
                      <a:pt x="232" y="756"/>
                    </a:lnTo>
                    <a:lnTo>
                      <a:pt x="236" y="756"/>
                    </a:lnTo>
                    <a:lnTo>
                      <a:pt x="389" y="733"/>
                    </a:lnTo>
                  </a:path>
                </a:pathLst>
              </a:custGeom>
              <a:solidFill>
                <a:schemeClr val="bg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3" name="Freeform 19"/>
              <p:cNvSpPr>
                <a:spLocks/>
              </p:cNvSpPr>
              <p:nvPr/>
            </p:nvSpPr>
            <p:spPr bwMode="ltGray">
              <a:xfrm>
                <a:off x="222" y="3505"/>
                <a:ext cx="86" cy="408"/>
              </a:xfrm>
              <a:custGeom>
                <a:avLst/>
                <a:gdLst/>
                <a:ahLst/>
                <a:cxnLst>
                  <a:cxn ang="0">
                    <a:pos x="85" y="342"/>
                  </a:cxn>
                  <a:cxn ang="0">
                    <a:pos x="79" y="333"/>
                  </a:cxn>
                  <a:cxn ang="0">
                    <a:pos x="60" y="300"/>
                  </a:cxn>
                  <a:cxn ang="0">
                    <a:pos x="46" y="274"/>
                  </a:cxn>
                  <a:cxn ang="0">
                    <a:pos x="38" y="256"/>
                  </a:cxn>
                  <a:cxn ang="0">
                    <a:pos x="31" y="236"/>
                  </a:cxn>
                  <a:cxn ang="0">
                    <a:pos x="24" y="216"/>
                  </a:cxn>
                  <a:cxn ang="0">
                    <a:pos x="18" y="194"/>
                  </a:cxn>
                  <a:cxn ang="0">
                    <a:pos x="12" y="164"/>
                  </a:cxn>
                  <a:cxn ang="0">
                    <a:pos x="6" y="128"/>
                  </a:cxn>
                  <a:cxn ang="0">
                    <a:pos x="4" y="106"/>
                  </a:cxn>
                  <a:cxn ang="0">
                    <a:pos x="2" y="57"/>
                  </a:cxn>
                  <a:cxn ang="0">
                    <a:pos x="2" y="0"/>
                  </a:cxn>
                  <a:cxn ang="0">
                    <a:pos x="1" y="10"/>
                  </a:cxn>
                  <a:cxn ang="0">
                    <a:pos x="0" y="127"/>
                  </a:cxn>
                  <a:cxn ang="0">
                    <a:pos x="5" y="222"/>
                  </a:cxn>
                  <a:cxn ang="0">
                    <a:pos x="9" y="262"/>
                  </a:cxn>
                  <a:cxn ang="0">
                    <a:pos x="16" y="311"/>
                  </a:cxn>
                  <a:cxn ang="0">
                    <a:pos x="22" y="337"/>
                  </a:cxn>
                  <a:cxn ang="0">
                    <a:pos x="32" y="375"/>
                  </a:cxn>
                  <a:cxn ang="0">
                    <a:pos x="36" y="388"/>
                  </a:cxn>
                  <a:cxn ang="0">
                    <a:pos x="43" y="407"/>
                  </a:cxn>
                  <a:cxn ang="0">
                    <a:pos x="43" y="400"/>
                  </a:cxn>
                  <a:cxn ang="0">
                    <a:pos x="45" y="392"/>
                  </a:cxn>
                  <a:cxn ang="0">
                    <a:pos x="48" y="387"/>
                  </a:cxn>
                  <a:cxn ang="0">
                    <a:pos x="85" y="342"/>
                  </a:cxn>
                </a:cxnLst>
                <a:rect l="0" t="0" r="r" b="b"/>
                <a:pathLst>
                  <a:path w="86" h="408">
                    <a:moveTo>
                      <a:pt x="85" y="342"/>
                    </a:moveTo>
                    <a:lnTo>
                      <a:pt x="79" y="333"/>
                    </a:lnTo>
                    <a:lnTo>
                      <a:pt x="60" y="300"/>
                    </a:lnTo>
                    <a:lnTo>
                      <a:pt x="46" y="274"/>
                    </a:lnTo>
                    <a:lnTo>
                      <a:pt x="38" y="256"/>
                    </a:lnTo>
                    <a:lnTo>
                      <a:pt x="31" y="236"/>
                    </a:lnTo>
                    <a:lnTo>
                      <a:pt x="24" y="216"/>
                    </a:lnTo>
                    <a:lnTo>
                      <a:pt x="18" y="194"/>
                    </a:lnTo>
                    <a:lnTo>
                      <a:pt x="12" y="164"/>
                    </a:lnTo>
                    <a:lnTo>
                      <a:pt x="6" y="128"/>
                    </a:lnTo>
                    <a:lnTo>
                      <a:pt x="4" y="106"/>
                    </a:lnTo>
                    <a:lnTo>
                      <a:pt x="2" y="57"/>
                    </a:lnTo>
                    <a:lnTo>
                      <a:pt x="2" y="0"/>
                    </a:lnTo>
                    <a:lnTo>
                      <a:pt x="1" y="10"/>
                    </a:lnTo>
                    <a:lnTo>
                      <a:pt x="0" y="127"/>
                    </a:lnTo>
                    <a:lnTo>
                      <a:pt x="5" y="222"/>
                    </a:lnTo>
                    <a:lnTo>
                      <a:pt x="9" y="262"/>
                    </a:lnTo>
                    <a:lnTo>
                      <a:pt x="16" y="311"/>
                    </a:lnTo>
                    <a:lnTo>
                      <a:pt x="22" y="337"/>
                    </a:lnTo>
                    <a:lnTo>
                      <a:pt x="32" y="375"/>
                    </a:lnTo>
                    <a:lnTo>
                      <a:pt x="36" y="388"/>
                    </a:lnTo>
                    <a:lnTo>
                      <a:pt x="43" y="407"/>
                    </a:lnTo>
                    <a:lnTo>
                      <a:pt x="43" y="400"/>
                    </a:lnTo>
                    <a:lnTo>
                      <a:pt x="45" y="392"/>
                    </a:lnTo>
                    <a:lnTo>
                      <a:pt x="48" y="387"/>
                    </a:lnTo>
                    <a:lnTo>
                      <a:pt x="85" y="342"/>
                    </a:lnTo>
                  </a:path>
                </a:pathLst>
              </a:custGeom>
              <a:solidFill>
                <a:schemeClr val="bg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" name="Freeform 20"/>
              <p:cNvSpPr>
                <a:spLocks/>
              </p:cNvSpPr>
              <p:nvPr/>
            </p:nvSpPr>
            <p:spPr bwMode="ltGray">
              <a:xfrm>
                <a:off x="265" y="3895"/>
                <a:ext cx="8" cy="24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" y="7"/>
                  </a:cxn>
                  <a:cxn ang="0">
                    <a:pos x="0" y="13"/>
                  </a:cxn>
                  <a:cxn ang="0">
                    <a:pos x="2" y="20"/>
                  </a:cxn>
                  <a:cxn ang="0">
                    <a:pos x="7" y="23"/>
                  </a:cxn>
                  <a:cxn ang="0">
                    <a:pos x="7" y="23"/>
                  </a:cxn>
                  <a:cxn ang="0">
                    <a:pos x="5" y="0"/>
                  </a:cxn>
                </a:cxnLst>
                <a:rect l="0" t="0" r="r" b="b"/>
                <a:pathLst>
                  <a:path w="8" h="24">
                    <a:moveTo>
                      <a:pt x="5" y="0"/>
                    </a:moveTo>
                    <a:lnTo>
                      <a:pt x="1" y="7"/>
                    </a:lnTo>
                    <a:lnTo>
                      <a:pt x="0" y="13"/>
                    </a:lnTo>
                    <a:lnTo>
                      <a:pt x="2" y="20"/>
                    </a:lnTo>
                    <a:lnTo>
                      <a:pt x="7" y="23"/>
                    </a:lnTo>
                    <a:lnTo>
                      <a:pt x="7" y="23"/>
                    </a:lnTo>
                    <a:lnTo>
                      <a:pt x="5" y="0"/>
                    </a:lnTo>
                  </a:path>
                </a:pathLst>
              </a:custGeom>
              <a:solidFill>
                <a:schemeClr val="bg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" name="Freeform 21"/>
              <p:cNvSpPr>
                <a:spLocks/>
              </p:cNvSpPr>
              <p:nvPr/>
            </p:nvSpPr>
            <p:spPr bwMode="ltGray">
              <a:xfrm>
                <a:off x="111" y="3166"/>
                <a:ext cx="94" cy="739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28" y="7"/>
                  </a:cxn>
                  <a:cxn ang="0">
                    <a:pos x="27" y="15"/>
                  </a:cxn>
                  <a:cxn ang="0">
                    <a:pos x="6" y="167"/>
                  </a:cxn>
                  <a:cxn ang="0">
                    <a:pos x="1" y="228"/>
                  </a:cxn>
                  <a:cxn ang="0">
                    <a:pos x="0" y="272"/>
                  </a:cxn>
                  <a:cxn ang="0">
                    <a:pos x="9" y="451"/>
                  </a:cxn>
                  <a:cxn ang="0">
                    <a:pos x="16" y="516"/>
                  </a:cxn>
                  <a:cxn ang="0">
                    <a:pos x="31" y="603"/>
                  </a:cxn>
                  <a:cxn ang="0">
                    <a:pos x="45" y="662"/>
                  </a:cxn>
                  <a:cxn ang="0">
                    <a:pos x="50" y="683"/>
                  </a:cxn>
                  <a:cxn ang="0">
                    <a:pos x="53" y="695"/>
                  </a:cxn>
                  <a:cxn ang="0">
                    <a:pos x="57" y="705"/>
                  </a:cxn>
                  <a:cxn ang="0">
                    <a:pos x="62" y="713"/>
                  </a:cxn>
                  <a:cxn ang="0">
                    <a:pos x="68" y="723"/>
                  </a:cxn>
                  <a:cxn ang="0">
                    <a:pos x="77" y="732"/>
                  </a:cxn>
                  <a:cxn ang="0">
                    <a:pos x="85" y="736"/>
                  </a:cxn>
                  <a:cxn ang="0">
                    <a:pos x="93" y="738"/>
                  </a:cxn>
                  <a:cxn ang="0">
                    <a:pos x="93" y="729"/>
                  </a:cxn>
                  <a:cxn ang="0">
                    <a:pos x="49" y="337"/>
                  </a:cxn>
                  <a:cxn ang="0">
                    <a:pos x="32" y="7"/>
                  </a:cxn>
                  <a:cxn ang="0">
                    <a:pos x="32" y="0"/>
                  </a:cxn>
                </a:cxnLst>
                <a:rect l="0" t="0" r="r" b="b"/>
                <a:pathLst>
                  <a:path w="94" h="739">
                    <a:moveTo>
                      <a:pt x="32" y="0"/>
                    </a:moveTo>
                    <a:lnTo>
                      <a:pt x="28" y="7"/>
                    </a:lnTo>
                    <a:lnTo>
                      <a:pt x="27" y="15"/>
                    </a:lnTo>
                    <a:lnTo>
                      <a:pt x="6" y="167"/>
                    </a:lnTo>
                    <a:lnTo>
                      <a:pt x="1" y="228"/>
                    </a:lnTo>
                    <a:lnTo>
                      <a:pt x="0" y="272"/>
                    </a:lnTo>
                    <a:lnTo>
                      <a:pt x="9" y="451"/>
                    </a:lnTo>
                    <a:lnTo>
                      <a:pt x="16" y="516"/>
                    </a:lnTo>
                    <a:lnTo>
                      <a:pt x="31" y="603"/>
                    </a:lnTo>
                    <a:lnTo>
                      <a:pt x="45" y="662"/>
                    </a:lnTo>
                    <a:lnTo>
                      <a:pt x="50" y="683"/>
                    </a:lnTo>
                    <a:lnTo>
                      <a:pt x="53" y="695"/>
                    </a:lnTo>
                    <a:lnTo>
                      <a:pt x="57" y="705"/>
                    </a:lnTo>
                    <a:lnTo>
                      <a:pt x="62" y="713"/>
                    </a:lnTo>
                    <a:lnTo>
                      <a:pt x="68" y="723"/>
                    </a:lnTo>
                    <a:lnTo>
                      <a:pt x="77" y="732"/>
                    </a:lnTo>
                    <a:lnTo>
                      <a:pt x="85" y="736"/>
                    </a:lnTo>
                    <a:lnTo>
                      <a:pt x="93" y="738"/>
                    </a:lnTo>
                    <a:lnTo>
                      <a:pt x="93" y="729"/>
                    </a:lnTo>
                    <a:lnTo>
                      <a:pt x="49" y="337"/>
                    </a:lnTo>
                    <a:lnTo>
                      <a:pt x="32" y="7"/>
                    </a:lnTo>
                    <a:lnTo>
                      <a:pt x="32" y="0"/>
                    </a:lnTo>
                  </a:path>
                </a:pathLst>
              </a:custGeom>
              <a:solidFill>
                <a:schemeClr val="bg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" name="Freeform 22"/>
              <p:cNvSpPr>
                <a:spLocks/>
              </p:cNvSpPr>
              <p:nvPr/>
            </p:nvSpPr>
            <p:spPr bwMode="ltGray">
              <a:xfrm>
                <a:off x="111" y="3378"/>
                <a:ext cx="122" cy="494"/>
              </a:xfrm>
              <a:custGeom>
                <a:avLst/>
                <a:gdLst/>
                <a:ahLst/>
                <a:cxnLst>
                  <a:cxn ang="0">
                    <a:pos x="6" y="17"/>
                  </a:cxn>
                  <a:cxn ang="0">
                    <a:pos x="8" y="50"/>
                  </a:cxn>
                  <a:cxn ang="0">
                    <a:pos x="17" y="127"/>
                  </a:cxn>
                  <a:cxn ang="0">
                    <a:pos x="23" y="157"/>
                  </a:cxn>
                  <a:cxn ang="0">
                    <a:pos x="35" y="209"/>
                  </a:cxn>
                  <a:cxn ang="0">
                    <a:pos x="47" y="249"/>
                  </a:cxn>
                  <a:cxn ang="0">
                    <a:pos x="71" y="314"/>
                  </a:cxn>
                  <a:cxn ang="0">
                    <a:pos x="117" y="417"/>
                  </a:cxn>
                  <a:cxn ang="0">
                    <a:pos x="120" y="426"/>
                  </a:cxn>
                  <a:cxn ang="0">
                    <a:pos x="121" y="433"/>
                  </a:cxn>
                  <a:cxn ang="0">
                    <a:pos x="120" y="441"/>
                  </a:cxn>
                  <a:cxn ang="0">
                    <a:pos x="114" y="449"/>
                  </a:cxn>
                  <a:cxn ang="0">
                    <a:pos x="106" y="456"/>
                  </a:cxn>
                  <a:cxn ang="0">
                    <a:pos x="86" y="471"/>
                  </a:cxn>
                  <a:cxn ang="0">
                    <a:pos x="77" y="478"/>
                  </a:cxn>
                  <a:cxn ang="0">
                    <a:pos x="68" y="487"/>
                  </a:cxn>
                  <a:cxn ang="0">
                    <a:pos x="61" y="493"/>
                  </a:cxn>
                  <a:cxn ang="0">
                    <a:pos x="56" y="483"/>
                  </a:cxn>
                  <a:cxn ang="0">
                    <a:pos x="43" y="438"/>
                  </a:cxn>
                  <a:cxn ang="0">
                    <a:pos x="29" y="373"/>
                  </a:cxn>
                  <a:cxn ang="0">
                    <a:pos x="14" y="278"/>
                  </a:cxn>
                  <a:cxn ang="0">
                    <a:pos x="2" y="164"/>
                  </a:cxn>
                  <a:cxn ang="0">
                    <a:pos x="0" y="90"/>
                  </a:cxn>
                  <a:cxn ang="0">
                    <a:pos x="0" y="61"/>
                  </a:cxn>
                  <a:cxn ang="0">
                    <a:pos x="5" y="0"/>
                  </a:cxn>
                  <a:cxn ang="0">
                    <a:pos x="6" y="17"/>
                  </a:cxn>
                </a:cxnLst>
                <a:rect l="0" t="0" r="r" b="b"/>
                <a:pathLst>
                  <a:path w="122" h="494">
                    <a:moveTo>
                      <a:pt x="6" y="17"/>
                    </a:moveTo>
                    <a:lnTo>
                      <a:pt x="8" y="50"/>
                    </a:lnTo>
                    <a:lnTo>
                      <a:pt x="17" y="127"/>
                    </a:lnTo>
                    <a:lnTo>
                      <a:pt x="23" y="157"/>
                    </a:lnTo>
                    <a:lnTo>
                      <a:pt x="35" y="209"/>
                    </a:lnTo>
                    <a:lnTo>
                      <a:pt x="47" y="249"/>
                    </a:lnTo>
                    <a:lnTo>
                      <a:pt x="71" y="314"/>
                    </a:lnTo>
                    <a:lnTo>
                      <a:pt x="117" y="417"/>
                    </a:lnTo>
                    <a:lnTo>
                      <a:pt x="120" y="426"/>
                    </a:lnTo>
                    <a:lnTo>
                      <a:pt x="121" y="433"/>
                    </a:lnTo>
                    <a:lnTo>
                      <a:pt x="120" y="441"/>
                    </a:lnTo>
                    <a:lnTo>
                      <a:pt x="114" y="449"/>
                    </a:lnTo>
                    <a:lnTo>
                      <a:pt x="106" y="456"/>
                    </a:lnTo>
                    <a:lnTo>
                      <a:pt x="86" y="471"/>
                    </a:lnTo>
                    <a:lnTo>
                      <a:pt x="77" y="478"/>
                    </a:lnTo>
                    <a:lnTo>
                      <a:pt x="68" y="487"/>
                    </a:lnTo>
                    <a:lnTo>
                      <a:pt x="61" y="493"/>
                    </a:lnTo>
                    <a:lnTo>
                      <a:pt x="56" y="483"/>
                    </a:lnTo>
                    <a:lnTo>
                      <a:pt x="43" y="438"/>
                    </a:lnTo>
                    <a:lnTo>
                      <a:pt x="29" y="373"/>
                    </a:lnTo>
                    <a:lnTo>
                      <a:pt x="14" y="278"/>
                    </a:lnTo>
                    <a:lnTo>
                      <a:pt x="2" y="164"/>
                    </a:lnTo>
                    <a:lnTo>
                      <a:pt x="0" y="90"/>
                    </a:lnTo>
                    <a:lnTo>
                      <a:pt x="0" y="61"/>
                    </a:lnTo>
                    <a:lnTo>
                      <a:pt x="5" y="0"/>
                    </a:lnTo>
                    <a:lnTo>
                      <a:pt x="6" y="17"/>
                    </a:lnTo>
                  </a:path>
                </a:pathLst>
              </a:custGeom>
              <a:solidFill>
                <a:schemeClr val="bg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" name="Freeform 23"/>
              <p:cNvSpPr>
                <a:spLocks/>
              </p:cNvSpPr>
              <p:nvPr/>
            </p:nvSpPr>
            <p:spPr bwMode="ltGray">
              <a:xfrm>
                <a:off x="187" y="3901"/>
                <a:ext cx="23" cy="36"/>
              </a:xfrm>
              <a:custGeom>
                <a:avLst/>
                <a:gdLst/>
                <a:ahLst/>
                <a:cxnLst>
                  <a:cxn ang="0">
                    <a:pos x="18" y="35"/>
                  </a:cxn>
                  <a:cxn ang="0">
                    <a:pos x="22" y="33"/>
                  </a:cxn>
                  <a:cxn ang="0">
                    <a:pos x="2" y="1"/>
                  </a:cxn>
                  <a:cxn ang="0">
                    <a:pos x="0" y="0"/>
                  </a:cxn>
                  <a:cxn ang="0">
                    <a:pos x="18" y="35"/>
                  </a:cxn>
                </a:cxnLst>
                <a:rect l="0" t="0" r="r" b="b"/>
                <a:pathLst>
                  <a:path w="23" h="36">
                    <a:moveTo>
                      <a:pt x="18" y="35"/>
                    </a:moveTo>
                    <a:lnTo>
                      <a:pt x="22" y="33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18" y="35"/>
                    </a:lnTo>
                  </a:path>
                </a:pathLst>
              </a:custGeom>
              <a:solidFill>
                <a:schemeClr val="bg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" name="Freeform 24"/>
              <p:cNvSpPr>
                <a:spLocks/>
              </p:cNvSpPr>
              <p:nvPr/>
            </p:nvSpPr>
            <p:spPr bwMode="ltGray">
              <a:xfrm>
                <a:off x="205" y="3944"/>
                <a:ext cx="22" cy="1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21" y="14"/>
                  </a:cxn>
                  <a:cxn ang="0">
                    <a:pos x="1" y="5"/>
                  </a:cxn>
                  <a:cxn ang="0">
                    <a:pos x="0" y="0"/>
                  </a:cxn>
                  <a:cxn ang="0">
                    <a:pos x="14" y="0"/>
                  </a:cxn>
                </a:cxnLst>
                <a:rect l="0" t="0" r="r" b="b"/>
                <a:pathLst>
                  <a:path w="22" h="15">
                    <a:moveTo>
                      <a:pt x="14" y="0"/>
                    </a:moveTo>
                    <a:lnTo>
                      <a:pt x="21" y="14"/>
                    </a:lnTo>
                    <a:lnTo>
                      <a:pt x="1" y="5"/>
                    </a:lnTo>
                    <a:lnTo>
                      <a:pt x="0" y="0"/>
                    </a:lnTo>
                    <a:lnTo>
                      <a:pt x="14" y="0"/>
                    </a:lnTo>
                  </a:path>
                </a:pathLst>
              </a:custGeom>
              <a:solidFill>
                <a:schemeClr val="bg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" name="Freeform 25"/>
              <p:cNvSpPr>
                <a:spLocks/>
              </p:cNvSpPr>
              <p:nvPr/>
            </p:nvSpPr>
            <p:spPr bwMode="ltGray">
              <a:xfrm>
                <a:off x="213" y="3932"/>
                <a:ext cx="71" cy="25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18" y="0"/>
                  </a:cxn>
                  <a:cxn ang="0">
                    <a:pos x="70" y="10"/>
                  </a:cxn>
                  <a:cxn ang="0">
                    <a:pos x="67" y="24"/>
                  </a:cxn>
                  <a:cxn ang="0">
                    <a:pos x="16" y="6"/>
                  </a:cxn>
                  <a:cxn ang="0">
                    <a:pos x="0" y="4"/>
                  </a:cxn>
                  <a:cxn ang="0">
                    <a:pos x="0" y="3"/>
                  </a:cxn>
                </a:cxnLst>
                <a:rect l="0" t="0" r="r" b="b"/>
                <a:pathLst>
                  <a:path w="71" h="25">
                    <a:moveTo>
                      <a:pt x="0" y="3"/>
                    </a:moveTo>
                    <a:lnTo>
                      <a:pt x="18" y="0"/>
                    </a:lnTo>
                    <a:lnTo>
                      <a:pt x="70" y="10"/>
                    </a:lnTo>
                    <a:lnTo>
                      <a:pt x="67" y="24"/>
                    </a:lnTo>
                    <a:lnTo>
                      <a:pt x="16" y="6"/>
                    </a:lnTo>
                    <a:lnTo>
                      <a:pt x="0" y="4"/>
                    </a:lnTo>
                    <a:lnTo>
                      <a:pt x="0" y="3"/>
                    </a:lnTo>
                  </a:path>
                </a:pathLst>
              </a:custGeom>
              <a:solidFill>
                <a:schemeClr val="bg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" name="Freeform 26"/>
              <p:cNvSpPr>
                <a:spLocks/>
              </p:cNvSpPr>
              <p:nvPr/>
            </p:nvSpPr>
            <p:spPr bwMode="ltGray">
              <a:xfrm>
                <a:off x="230" y="3932"/>
                <a:ext cx="36" cy="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3" y="0"/>
                  </a:cxn>
                  <a:cxn ang="0">
                    <a:pos x="34" y="4"/>
                  </a:cxn>
                  <a:cxn ang="0">
                    <a:pos x="35" y="6"/>
                  </a:cxn>
                  <a:cxn ang="0">
                    <a:pos x="29" y="6"/>
                  </a:cxn>
                  <a:cxn ang="0">
                    <a:pos x="0" y="1"/>
                  </a:cxn>
                </a:cxnLst>
                <a:rect l="0" t="0" r="r" b="b"/>
                <a:pathLst>
                  <a:path w="36" h="7">
                    <a:moveTo>
                      <a:pt x="0" y="1"/>
                    </a:moveTo>
                    <a:lnTo>
                      <a:pt x="3" y="0"/>
                    </a:lnTo>
                    <a:lnTo>
                      <a:pt x="34" y="4"/>
                    </a:lnTo>
                    <a:lnTo>
                      <a:pt x="35" y="6"/>
                    </a:lnTo>
                    <a:lnTo>
                      <a:pt x="29" y="6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bg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" name="Freeform 27"/>
              <p:cNvSpPr>
                <a:spLocks/>
              </p:cNvSpPr>
              <p:nvPr/>
            </p:nvSpPr>
            <p:spPr bwMode="ltGray">
              <a:xfrm>
                <a:off x="305" y="3943"/>
                <a:ext cx="3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2" name="Freeform 28"/>
              <p:cNvSpPr>
                <a:spLocks/>
              </p:cNvSpPr>
              <p:nvPr/>
            </p:nvSpPr>
            <p:spPr bwMode="ltGray">
              <a:xfrm>
                <a:off x="410" y="3846"/>
                <a:ext cx="166" cy="2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59" y="0"/>
                  </a:cxn>
                  <a:cxn ang="0">
                    <a:pos x="165" y="5"/>
                  </a:cxn>
                  <a:cxn ang="0">
                    <a:pos x="3" y="23"/>
                  </a:cxn>
                  <a:cxn ang="0">
                    <a:pos x="0" y="18"/>
                  </a:cxn>
                </a:cxnLst>
                <a:rect l="0" t="0" r="r" b="b"/>
                <a:pathLst>
                  <a:path w="166" h="24">
                    <a:moveTo>
                      <a:pt x="0" y="18"/>
                    </a:moveTo>
                    <a:lnTo>
                      <a:pt x="159" y="0"/>
                    </a:lnTo>
                    <a:lnTo>
                      <a:pt x="165" y="5"/>
                    </a:lnTo>
                    <a:lnTo>
                      <a:pt x="3" y="23"/>
                    </a:lnTo>
                    <a:lnTo>
                      <a:pt x="0" y="18"/>
                    </a:lnTo>
                  </a:path>
                </a:pathLst>
              </a:custGeom>
              <a:solidFill>
                <a:schemeClr val="bg2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60" name="Group 36"/>
              <p:cNvGrpSpPr>
                <a:grpSpLocks/>
              </p:cNvGrpSpPr>
              <p:nvPr/>
            </p:nvGrpSpPr>
            <p:grpSpPr bwMode="auto">
              <a:xfrm>
                <a:off x="206" y="3886"/>
                <a:ext cx="386" cy="50"/>
                <a:chOff x="206" y="3886"/>
                <a:chExt cx="386" cy="50"/>
              </a:xfrm>
            </p:grpSpPr>
            <p:sp>
              <p:nvSpPr>
                <p:cNvPr id="1053" name="Line 29"/>
                <p:cNvSpPr>
                  <a:spLocks noChangeShapeType="1"/>
                </p:cNvSpPr>
                <p:nvPr/>
              </p:nvSpPr>
              <p:spPr bwMode="ltGray">
                <a:xfrm>
                  <a:off x="483" y="3901"/>
                  <a:ext cx="11" cy="3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059" name="Group 35"/>
                <p:cNvGrpSpPr>
                  <a:grpSpLocks/>
                </p:cNvGrpSpPr>
                <p:nvPr/>
              </p:nvGrpSpPr>
              <p:grpSpPr bwMode="auto">
                <a:xfrm>
                  <a:off x="206" y="3886"/>
                  <a:ext cx="386" cy="49"/>
                  <a:chOff x="206" y="3886"/>
                  <a:chExt cx="386" cy="49"/>
                </a:xfrm>
              </p:grpSpPr>
              <p:sp>
                <p:nvSpPr>
                  <p:cNvPr id="1054" name="Line 30"/>
                  <p:cNvSpPr>
                    <a:spLocks noChangeShapeType="1"/>
                  </p:cNvSpPr>
                  <p:nvPr/>
                </p:nvSpPr>
                <p:spPr bwMode="ltGray">
                  <a:xfrm>
                    <a:off x="371" y="3908"/>
                    <a:ext cx="7" cy="27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5" name="Line 31"/>
                  <p:cNvSpPr>
                    <a:spLocks noChangeShapeType="1"/>
                  </p:cNvSpPr>
                  <p:nvPr/>
                </p:nvSpPr>
                <p:spPr bwMode="ltGray">
                  <a:xfrm>
                    <a:off x="219" y="3888"/>
                    <a:ext cx="9" cy="4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6" name="Freeform 32"/>
                  <p:cNvSpPr>
                    <a:spLocks/>
                  </p:cNvSpPr>
                  <p:nvPr/>
                </p:nvSpPr>
                <p:spPr bwMode="ltGray">
                  <a:xfrm>
                    <a:off x="274" y="3900"/>
                    <a:ext cx="304" cy="9"/>
                  </a:xfrm>
                  <a:custGeom>
                    <a:avLst/>
                    <a:gdLst/>
                    <a:ahLst/>
                    <a:cxnLst>
                      <a:cxn ang="0">
                        <a:pos x="303" y="1"/>
                      </a:cxn>
                      <a:cxn ang="0">
                        <a:pos x="215" y="1"/>
                      </a:cxn>
                      <a:cxn ang="0">
                        <a:pos x="100" y="8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304" h="9">
                        <a:moveTo>
                          <a:pt x="303" y="1"/>
                        </a:moveTo>
                        <a:lnTo>
                          <a:pt x="215" y="1"/>
                        </a:lnTo>
                        <a:lnTo>
                          <a:pt x="100" y="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bg2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7" name="Line 33"/>
                  <p:cNvSpPr>
                    <a:spLocks noChangeShapeType="1"/>
                  </p:cNvSpPr>
                  <p:nvPr/>
                </p:nvSpPr>
                <p:spPr bwMode="ltGray">
                  <a:xfrm flipH="1" flipV="1">
                    <a:off x="206" y="3886"/>
                    <a:ext cx="51" cy="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8" name="Line 34"/>
                  <p:cNvSpPr>
                    <a:spLocks noChangeShapeType="1"/>
                  </p:cNvSpPr>
                  <p:nvPr/>
                </p:nvSpPr>
                <p:spPr bwMode="ltGray">
                  <a:xfrm>
                    <a:off x="581" y="3897"/>
                    <a:ext cx="11" cy="2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1063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762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64" name="Rectangle 4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4785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65" name="Rectangle 4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66" name="Rectangle 4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67" name="Rectangle 4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B3EE699-4797-4611-8F6C-2E784B77BF10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i="0" dirty="0" smtClean="0"/>
              <a:t>DAFTAR PUSTAKA</a:t>
            </a:r>
            <a:endParaRPr lang="en-US" i="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371600" y="1447800"/>
            <a:ext cx="7543800" cy="4876800"/>
          </a:xfrm>
        </p:spPr>
        <p:txBody>
          <a:bodyPr/>
          <a:lstStyle/>
          <a:p>
            <a:pPr marL="514350" indent="-514350" algn="just">
              <a:buAutoNum type="arabicPeriod"/>
            </a:pP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r>
              <a:rPr lang="en-US" dirty="0" smtClean="0"/>
              <a:t> </a:t>
            </a:r>
            <a:r>
              <a:rPr lang="en-US" dirty="0" err="1" smtClean="0"/>
              <a:t>mentabulasi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 </a:t>
            </a:r>
            <a:r>
              <a:rPr lang="en-US" dirty="0" err="1" smtClean="0"/>
              <a:t>bacaan</a:t>
            </a:r>
            <a:r>
              <a:rPr lang="en-US" dirty="0" smtClean="0"/>
              <a:t> yang </a:t>
            </a:r>
            <a:r>
              <a:rPr lang="en-US" dirty="0" err="1" smtClean="0"/>
              <a:t>dikutip</a:t>
            </a:r>
            <a:endParaRPr lang="en-US" dirty="0" smtClean="0"/>
          </a:p>
          <a:p>
            <a:pPr marL="514350" indent="-514350" algn="just">
              <a:buAutoNum type="arabicPeriod"/>
            </a:pPr>
            <a:r>
              <a:rPr lang="en-US" dirty="0" err="1" smtClean="0"/>
              <a:t>Wujud</a:t>
            </a:r>
            <a:r>
              <a:rPr lang="en-US" dirty="0" smtClean="0"/>
              <a:t>: </a:t>
            </a:r>
            <a:r>
              <a:rPr lang="en-US" dirty="0" err="1" smtClean="0"/>
              <a:t>buku</a:t>
            </a:r>
            <a:r>
              <a:rPr lang="en-US" dirty="0" smtClean="0"/>
              <a:t>, </a:t>
            </a:r>
            <a:r>
              <a:rPr lang="en-US" dirty="0" err="1" smtClean="0"/>
              <a:t>majalah</a:t>
            </a:r>
            <a:r>
              <a:rPr lang="en-US" dirty="0" smtClean="0"/>
              <a:t>,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kabar</a:t>
            </a:r>
            <a:r>
              <a:rPr lang="en-US" dirty="0" smtClean="0"/>
              <a:t>, paper, </a:t>
            </a:r>
            <a:r>
              <a:rPr lang="en-US" dirty="0" err="1" smtClean="0"/>
              <a:t>skripsi</a:t>
            </a:r>
            <a:r>
              <a:rPr lang="en-US" dirty="0" smtClean="0"/>
              <a:t>, </a:t>
            </a:r>
            <a:r>
              <a:rPr lang="en-US" dirty="0" err="1" smtClean="0"/>
              <a:t>tesis</a:t>
            </a:r>
            <a:r>
              <a:rPr lang="en-US" dirty="0" smtClean="0"/>
              <a:t>, </a:t>
            </a:r>
            <a:r>
              <a:rPr lang="en-US" dirty="0" err="1" smtClean="0"/>
              <a:t>disertasi</a:t>
            </a:r>
            <a:r>
              <a:rPr lang="en-US" dirty="0" smtClean="0"/>
              <a:t>,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internet, </a:t>
            </a:r>
            <a:r>
              <a:rPr lang="en-US" dirty="0" err="1" smtClean="0"/>
              <a:t>wawancara</a:t>
            </a:r>
            <a:endParaRPr lang="en-US" dirty="0" smtClean="0"/>
          </a:p>
          <a:p>
            <a:pPr marL="514350" indent="-514350" algn="just">
              <a:buAutoNum type="arabicPeriod"/>
            </a:pPr>
            <a:r>
              <a:rPr lang="en-US" dirty="0" err="1" smtClean="0"/>
              <a:t>Sumber</a:t>
            </a:r>
            <a:r>
              <a:rPr lang="en-US" dirty="0" smtClean="0"/>
              <a:t> primer/</a:t>
            </a:r>
            <a:r>
              <a:rPr lang="en-US" dirty="0" err="1" smtClean="0"/>
              <a:t>terpilih</a:t>
            </a:r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1000"/>
            <a:ext cx="7772400" cy="5581650"/>
          </a:xfrm>
        </p:spPr>
        <p:txBody>
          <a:bodyPr/>
          <a:lstStyle/>
          <a:p>
            <a:pPr marL="514350" indent="-514350">
              <a:buNone/>
            </a:pPr>
            <a:r>
              <a:rPr lang="en-US" sz="2400" dirty="0" smtClean="0"/>
              <a:t>n. </a:t>
            </a:r>
            <a:r>
              <a:rPr lang="en-US" sz="2400" dirty="0" err="1" smtClean="0"/>
              <a:t>Karya</a:t>
            </a:r>
            <a:r>
              <a:rPr lang="en-US" sz="2400" dirty="0" smtClean="0"/>
              <a:t> yang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diterbitkan</a:t>
            </a: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Adiningsih</a:t>
            </a:r>
            <a:r>
              <a:rPr lang="en-US" sz="2400" dirty="0" smtClean="0"/>
              <a:t>, Sri. 2011. “ </a:t>
            </a:r>
            <a:r>
              <a:rPr lang="en-US" sz="2400" dirty="0" err="1" smtClean="0"/>
              <a:t>Masa</a:t>
            </a:r>
            <a:r>
              <a:rPr lang="en-US" sz="2400" dirty="0" smtClean="0"/>
              <a:t> </a:t>
            </a:r>
            <a:r>
              <a:rPr lang="en-US" sz="2400" dirty="0" err="1" smtClean="0"/>
              <a:t>Depan</a:t>
            </a:r>
            <a:r>
              <a:rPr lang="en-US" sz="2400" dirty="0" smtClean="0"/>
              <a:t> </a:t>
            </a:r>
            <a:r>
              <a:rPr lang="en-US" sz="2400" dirty="0" err="1" smtClean="0"/>
              <a:t>Lulusan</a:t>
            </a:r>
            <a:r>
              <a:rPr lang="en-US" sz="2400" dirty="0" smtClean="0"/>
              <a:t> </a:t>
            </a:r>
            <a:r>
              <a:rPr lang="en-US" sz="2400" dirty="0" err="1" smtClean="0"/>
              <a:t>Psikologi</a:t>
            </a:r>
            <a:r>
              <a:rPr lang="en-US" sz="2400" dirty="0" smtClean="0"/>
              <a:t>.” </a:t>
            </a:r>
          </a:p>
          <a:p>
            <a:pPr marL="514350" indent="-51435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</a:t>
            </a:r>
            <a:r>
              <a:rPr lang="en-US" sz="2400" dirty="0" err="1" smtClean="0"/>
              <a:t>Makalah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Stadium General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Penerimaan</a:t>
            </a:r>
            <a:r>
              <a:rPr lang="en-US" sz="2400" dirty="0" smtClean="0"/>
              <a:t> </a:t>
            </a:r>
          </a:p>
          <a:p>
            <a:pPr marL="514350" indent="-51435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</a:t>
            </a:r>
            <a:r>
              <a:rPr lang="en-US" sz="2400" dirty="0" err="1" smtClean="0"/>
              <a:t>Mahasiswa</a:t>
            </a:r>
            <a:r>
              <a:rPr lang="en-US" sz="2400" dirty="0" smtClean="0"/>
              <a:t>  </a:t>
            </a:r>
            <a:r>
              <a:rPr lang="en-US" sz="2400" dirty="0" err="1" smtClean="0"/>
              <a:t>Baru</a:t>
            </a:r>
            <a:r>
              <a:rPr lang="en-US" sz="2400" dirty="0" smtClean="0"/>
              <a:t> UGM, Yogyakarta. 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Harmokokao</a:t>
            </a:r>
            <a:r>
              <a:rPr lang="en-US" sz="2400" dirty="0" smtClean="0"/>
              <a:t>, Sakura. 1998. “</a:t>
            </a:r>
            <a:r>
              <a:rPr lang="en-US" sz="2400" dirty="0" err="1" smtClean="0"/>
              <a:t>Perbandingan</a:t>
            </a:r>
            <a:r>
              <a:rPr lang="en-US" sz="2400" dirty="0" smtClean="0"/>
              <a:t> </a:t>
            </a:r>
            <a:r>
              <a:rPr lang="en-US" sz="2400" dirty="0" err="1" smtClean="0"/>
              <a:t>Kerusuhan</a:t>
            </a:r>
            <a:r>
              <a:rPr lang="en-US" sz="2400" dirty="0" smtClean="0"/>
              <a:t> </a:t>
            </a:r>
          </a:p>
          <a:p>
            <a:pPr marL="514350" indent="-514350">
              <a:buNone/>
            </a:pPr>
            <a:r>
              <a:rPr lang="en-US" sz="2400" dirty="0"/>
              <a:t>	</a:t>
            </a:r>
            <a:r>
              <a:rPr lang="en-US" sz="2400" dirty="0" smtClean="0"/>
              <a:t>	  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Ketidakadilan</a:t>
            </a:r>
            <a:r>
              <a:rPr lang="en-US" sz="2400" dirty="0" smtClean="0"/>
              <a:t>.” </a:t>
            </a:r>
            <a:r>
              <a:rPr lang="en-US" sz="2400" dirty="0" err="1" smtClean="0"/>
              <a:t>Skripsi</a:t>
            </a:r>
            <a:r>
              <a:rPr lang="en-US" sz="2400" dirty="0" smtClean="0"/>
              <a:t>/</a:t>
            </a:r>
            <a:r>
              <a:rPr lang="en-US" sz="2400" dirty="0" err="1" smtClean="0"/>
              <a:t>Tesis</a:t>
            </a:r>
            <a:r>
              <a:rPr lang="en-US" sz="2400" dirty="0" smtClean="0"/>
              <a:t> </a:t>
            </a:r>
            <a:r>
              <a:rPr lang="en-US" sz="2400" dirty="0" err="1" smtClean="0"/>
              <a:t>Sarjana</a:t>
            </a:r>
            <a:r>
              <a:rPr lang="en-US" sz="2400" dirty="0" smtClean="0"/>
              <a:t>, </a:t>
            </a:r>
            <a:r>
              <a:rPr lang="en-US" sz="2400" dirty="0" err="1" smtClean="0"/>
              <a:t>Fisipol</a:t>
            </a:r>
            <a:r>
              <a:rPr lang="en-US" sz="2400" dirty="0" smtClean="0"/>
              <a:t>, </a:t>
            </a:r>
          </a:p>
          <a:p>
            <a:pPr marL="514350" indent="-514350">
              <a:buNone/>
            </a:pPr>
            <a:r>
              <a:rPr lang="en-US" sz="2400" dirty="0"/>
              <a:t>	</a:t>
            </a:r>
            <a:r>
              <a:rPr lang="en-US" sz="2400" dirty="0" smtClean="0"/>
              <a:t>	   UGM, Yogyakarta.</a:t>
            </a:r>
          </a:p>
          <a:p>
            <a:pPr marL="514350" indent="-514350">
              <a:buNone/>
            </a:pPr>
            <a:endParaRPr lang="en-US" sz="2400" dirty="0"/>
          </a:p>
          <a:p>
            <a:pPr marL="514350" indent="-51435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Ganyangsuharto</a:t>
            </a:r>
            <a:r>
              <a:rPr lang="en-US" sz="2400" dirty="0" smtClean="0"/>
              <a:t>, </a:t>
            </a:r>
            <a:r>
              <a:rPr lang="en-US" sz="2400" dirty="0" err="1" smtClean="0"/>
              <a:t>Krismono</a:t>
            </a:r>
            <a:r>
              <a:rPr lang="en-US" sz="2400" dirty="0" smtClean="0"/>
              <a:t>. 1998. “</a:t>
            </a:r>
            <a:r>
              <a:rPr lang="en-US" sz="2400" dirty="0" err="1" smtClean="0"/>
              <a:t>Reformasi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</a:p>
          <a:p>
            <a:pPr marL="514350" indent="-514350">
              <a:buNone/>
            </a:pPr>
            <a:r>
              <a:rPr lang="en-US" sz="2400" dirty="0"/>
              <a:t>	</a:t>
            </a:r>
            <a:r>
              <a:rPr lang="en-US" sz="2400" dirty="0" smtClean="0"/>
              <a:t>	   </a:t>
            </a:r>
            <a:r>
              <a:rPr lang="en-US" sz="2400" dirty="0" err="1" smtClean="0"/>
              <a:t>Resuffle</a:t>
            </a:r>
            <a:r>
              <a:rPr lang="en-US" sz="2400" dirty="0" smtClean="0"/>
              <a:t> </a:t>
            </a:r>
            <a:r>
              <a:rPr lang="en-US" sz="2400" dirty="0" err="1" smtClean="0"/>
              <a:t>Kabinet</a:t>
            </a:r>
            <a:r>
              <a:rPr lang="en-US" sz="2400" dirty="0" smtClean="0"/>
              <a:t>.” </a:t>
            </a:r>
            <a:r>
              <a:rPr lang="en-US" sz="2400" dirty="0" err="1" smtClean="0"/>
              <a:t>Disertasi</a:t>
            </a:r>
            <a:r>
              <a:rPr lang="en-US" sz="2400" dirty="0" smtClean="0"/>
              <a:t>. UGM. Yogyakarta.</a:t>
            </a:r>
            <a:endParaRPr lang="en-US" sz="2400" dirty="0"/>
          </a:p>
          <a:p>
            <a:pPr marL="514350" indent="-51435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 err="1" smtClean="0"/>
              <a:t>Fungsi</a:t>
            </a:r>
            <a:endParaRPr lang="en-US" i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keluasan</a:t>
            </a:r>
            <a:r>
              <a:rPr lang="en-US" dirty="0" smtClean="0"/>
              <a:t> </a:t>
            </a:r>
            <a:r>
              <a:rPr lang="en-US" dirty="0" err="1" smtClean="0"/>
              <a:t>bacaan</a:t>
            </a:r>
            <a:r>
              <a:rPr lang="en-US" dirty="0" smtClean="0"/>
              <a:t> (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memang</a:t>
            </a:r>
            <a:r>
              <a:rPr lang="en-US" dirty="0" smtClean="0"/>
              <a:t> yang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daftpust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acuan</a:t>
            </a:r>
            <a:r>
              <a:rPr lang="en-US" dirty="0" smtClean="0"/>
              <a:t> yang </a:t>
            </a:r>
            <a:r>
              <a:rPr lang="en-US" dirty="0" err="1" smtClean="0"/>
              <a:t>dibaca</a:t>
            </a:r>
            <a:r>
              <a:rPr lang="en-US" dirty="0" smtClean="0"/>
              <a:t>/</a:t>
            </a:r>
            <a:r>
              <a:rPr lang="en-US" dirty="0" err="1" smtClean="0"/>
              <a:t>diacu</a:t>
            </a:r>
            <a:r>
              <a:rPr lang="en-US" dirty="0" smtClean="0"/>
              <a:t>/</a:t>
            </a:r>
            <a:r>
              <a:rPr lang="en-US" dirty="0" err="1" smtClean="0"/>
              <a:t>dikutip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pikiran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kecenderungan</a:t>
            </a:r>
            <a:r>
              <a:rPr lang="en-US" dirty="0" smtClean="0"/>
              <a:t> </a:t>
            </a:r>
            <a:r>
              <a:rPr lang="en-US" dirty="0" err="1" smtClean="0"/>
              <a:t>pemikirannya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i="0" dirty="0" smtClean="0"/>
              <a:t>Cara </a:t>
            </a:r>
            <a:r>
              <a:rPr lang="en-US" i="0" dirty="0" err="1" smtClean="0"/>
              <a:t>Menyusun</a:t>
            </a:r>
            <a:endParaRPr lang="en-US" i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816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diberi</a:t>
            </a:r>
            <a:r>
              <a:rPr lang="en-US" sz="2400" dirty="0" smtClean="0"/>
              <a:t> </a:t>
            </a:r>
            <a:r>
              <a:rPr lang="en-US" sz="2400" dirty="0" err="1" smtClean="0"/>
              <a:t>nomor</a:t>
            </a:r>
            <a:endParaRPr lang="en-US" sz="2400" dirty="0" smtClean="0"/>
          </a:p>
          <a:p>
            <a:pPr marL="514350" indent="-514350">
              <a:buAutoNum type="arabicPeriod"/>
            </a:pP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penulis</a:t>
            </a:r>
            <a:r>
              <a:rPr lang="en-US" sz="2400" dirty="0" smtClean="0"/>
              <a:t> </a:t>
            </a:r>
            <a:r>
              <a:rPr lang="en-US" sz="2400" dirty="0" err="1" smtClean="0"/>
              <a:t>diurut</a:t>
            </a:r>
            <a:r>
              <a:rPr lang="en-US" sz="2400" dirty="0" smtClean="0"/>
              <a:t> </a:t>
            </a:r>
            <a:r>
              <a:rPr lang="en-US" sz="2400" dirty="0" err="1" smtClean="0"/>
              <a:t>menurut</a:t>
            </a:r>
            <a:r>
              <a:rPr lang="en-US" sz="2400" dirty="0" smtClean="0"/>
              <a:t> </a:t>
            </a:r>
            <a:r>
              <a:rPr lang="en-US" sz="2400" dirty="0" err="1" smtClean="0"/>
              <a:t>abjad</a:t>
            </a:r>
            <a:r>
              <a:rPr lang="en-US" sz="2400" dirty="0" smtClean="0"/>
              <a:t> 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penulis</a:t>
            </a:r>
            <a:r>
              <a:rPr lang="en-US" sz="2400" dirty="0" smtClean="0"/>
              <a:t> </a:t>
            </a:r>
            <a:r>
              <a:rPr lang="en-US" sz="2400" dirty="0" err="1" smtClean="0"/>
              <a:t>disusun</a:t>
            </a:r>
            <a:r>
              <a:rPr lang="en-US" sz="2400" dirty="0" smtClean="0"/>
              <a:t> </a:t>
            </a:r>
            <a:r>
              <a:rPr lang="en-US" sz="2400" dirty="0" err="1" smtClean="0"/>
              <a:t>balik</a:t>
            </a:r>
            <a:r>
              <a:rPr lang="en-US" sz="2400" dirty="0" smtClean="0"/>
              <a:t> (</a:t>
            </a:r>
            <a:r>
              <a:rPr lang="en-US" sz="2000" dirty="0" err="1" smtClean="0"/>
              <a:t>penulis</a:t>
            </a:r>
            <a:r>
              <a:rPr lang="en-US" sz="2000" dirty="0" smtClean="0"/>
              <a:t> </a:t>
            </a:r>
            <a:r>
              <a:rPr lang="en-US" sz="2000" dirty="0" err="1" smtClean="0"/>
              <a:t>asing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 smtClean="0"/>
              <a:t>keluarga</a:t>
            </a:r>
            <a:r>
              <a:rPr lang="en-US" sz="2000" dirty="0" smtClean="0"/>
              <a:t> </a:t>
            </a:r>
            <a:r>
              <a:rPr lang="en-US" sz="2000" dirty="0" err="1" smtClean="0"/>
              <a:t>diletakkan</a:t>
            </a:r>
            <a:r>
              <a:rPr lang="en-US" sz="2000" dirty="0" smtClean="0"/>
              <a:t> paling </a:t>
            </a:r>
            <a:r>
              <a:rPr lang="en-US" sz="2000" dirty="0" err="1" smtClean="0"/>
              <a:t>depan</a:t>
            </a:r>
            <a:r>
              <a:rPr lang="en-US" sz="2000" dirty="0" smtClean="0"/>
              <a:t>, </a:t>
            </a: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 smtClean="0"/>
              <a:t>penulis</a:t>
            </a:r>
            <a:r>
              <a:rPr lang="en-US" sz="2000" dirty="0" smtClean="0"/>
              <a:t> Indonesia </a:t>
            </a:r>
            <a:r>
              <a:rPr lang="en-US" sz="2000" dirty="0" err="1" smtClean="0"/>
              <a:t>penentu</a:t>
            </a:r>
            <a:r>
              <a:rPr lang="en-US" sz="2000" dirty="0" smtClean="0"/>
              <a:t> </a:t>
            </a:r>
            <a:r>
              <a:rPr lang="en-US" sz="2000" dirty="0" err="1" smtClean="0"/>
              <a:t>alfabetis</a:t>
            </a:r>
            <a:r>
              <a:rPr lang="en-US" sz="2000" dirty="0" smtClean="0"/>
              <a:t>, </a:t>
            </a:r>
            <a:r>
              <a:rPr lang="en-US" sz="2000" dirty="0" err="1" smtClean="0"/>
              <a:t>nama</a:t>
            </a:r>
            <a:r>
              <a:rPr lang="en-US" sz="2000" dirty="0" smtClean="0"/>
              <a:t> Korea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Jepang</a:t>
            </a:r>
            <a:r>
              <a:rPr lang="en-US" sz="2000" dirty="0" smtClean="0"/>
              <a:t> </a:t>
            </a: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/>
              <a:t>terbalik</a:t>
            </a:r>
            <a:r>
              <a:rPr lang="en-US" sz="2000" dirty="0" smtClean="0"/>
              <a:t>,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penulis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/</a:t>
            </a:r>
            <a:r>
              <a:rPr lang="en-US" sz="2000" dirty="0" err="1" smtClean="0"/>
              <a:t>tiga</a:t>
            </a:r>
            <a:r>
              <a:rPr lang="en-US" sz="2000" dirty="0" smtClean="0"/>
              <a:t> </a:t>
            </a:r>
            <a:r>
              <a:rPr lang="en-US" sz="2000" dirty="0" err="1" smtClean="0"/>
              <a:t>semua</a:t>
            </a:r>
            <a:r>
              <a:rPr lang="en-US" sz="2000" dirty="0" smtClean="0"/>
              <a:t> </a:t>
            </a:r>
            <a:r>
              <a:rPr lang="en-US" sz="2000" dirty="0" err="1" smtClean="0"/>
              <a:t>dicantumkan</a:t>
            </a:r>
            <a:r>
              <a:rPr lang="en-US" sz="2000" dirty="0" smtClean="0"/>
              <a:t>, </a:t>
            </a:r>
            <a:r>
              <a:rPr lang="en-US" sz="2000" dirty="0" err="1" smtClean="0"/>
              <a:t>kalau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i="1" dirty="0" smtClean="0"/>
              <a:t>et.al</a:t>
            </a:r>
            <a:r>
              <a:rPr lang="en-US" sz="2000" dirty="0" smtClean="0"/>
              <a:t>/</a:t>
            </a:r>
            <a:r>
              <a:rPr lang="en-US" sz="2000" dirty="0" err="1" smtClean="0"/>
              <a:t>dkk</a:t>
            </a:r>
            <a:r>
              <a:rPr lang="en-US" sz="2000" dirty="0" smtClean="0"/>
              <a:t>.)</a:t>
            </a:r>
          </a:p>
          <a:p>
            <a:pPr marL="514350" indent="-514350">
              <a:buAutoNum type="arabicPeriod"/>
            </a:pPr>
            <a:r>
              <a:rPr lang="en-US" sz="2400" dirty="0" err="1" smtClean="0"/>
              <a:t>Gelar</a:t>
            </a:r>
            <a:r>
              <a:rPr lang="en-US" sz="2400" dirty="0" smtClean="0"/>
              <a:t> </a:t>
            </a:r>
            <a:r>
              <a:rPr lang="en-US" sz="2400" dirty="0" err="1" smtClean="0"/>
              <a:t>akademik</a:t>
            </a:r>
            <a:r>
              <a:rPr lang="en-US" sz="2400" dirty="0" smtClean="0"/>
              <a:t>/</a:t>
            </a:r>
            <a:r>
              <a:rPr lang="en-US" sz="2400" dirty="0" err="1" smtClean="0"/>
              <a:t>kehormatan</a:t>
            </a:r>
            <a:r>
              <a:rPr lang="en-US" sz="2400" dirty="0" smtClean="0"/>
              <a:t> 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dicantumkan</a:t>
            </a:r>
            <a:endParaRPr lang="en-US" sz="2400" dirty="0" smtClean="0"/>
          </a:p>
          <a:p>
            <a:pPr marL="514350" indent="-514350">
              <a:buAutoNum type="arabicPeriod"/>
            </a:pPr>
            <a:r>
              <a:rPr lang="en-US" sz="2400" dirty="0" err="1" smtClean="0"/>
              <a:t>Daftpust</a:t>
            </a:r>
            <a:r>
              <a:rPr lang="en-US" sz="2400" dirty="0" smtClean="0"/>
              <a:t> </a:t>
            </a:r>
            <a:r>
              <a:rPr lang="en-US" sz="2400" dirty="0" err="1" smtClean="0"/>
              <a:t>diletakkan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en-US" sz="2400" dirty="0" err="1" smtClean="0"/>
              <a:t>akhir</a:t>
            </a:r>
            <a:r>
              <a:rPr lang="en-US" sz="2400" dirty="0" smtClean="0"/>
              <a:t> </a:t>
            </a:r>
            <a:r>
              <a:rPr lang="en-US" sz="2400" dirty="0" err="1" smtClean="0"/>
              <a:t>tulisan</a:t>
            </a:r>
            <a:endParaRPr lang="en-US" sz="2400" dirty="0" smtClean="0"/>
          </a:p>
          <a:p>
            <a:pPr marL="514350" indent="-514350">
              <a:buAutoNum type="arabicPeriod"/>
            </a:pPr>
            <a:r>
              <a:rPr lang="en-US" sz="2400" dirty="0" err="1" smtClean="0"/>
              <a:t>Masing-masing</a:t>
            </a:r>
            <a:r>
              <a:rPr lang="en-US" sz="2400" dirty="0" smtClean="0"/>
              <a:t>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bacaan</a:t>
            </a:r>
            <a:r>
              <a:rPr lang="en-US" sz="2400" dirty="0" smtClean="0"/>
              <a:t> </a:t>
            </a:r>
            <a:r>
              <a:rPr lang="en-US" sz="2400" dirty="0" err="1" smtClean="0"/>
              <a:t>diketik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jarak</a:t>
            </a:r>
            <a:r>
              <a:rPr lang="en-US" sz="2400" dirty="0" smtClean="0"/>
              <a:t> </a:t>
            </a:r>
            <a:r>
              <a:rPr lang="en-US" sz="2400" dirty="0" err="1" smtClean="0"/>
              <a:t>spasi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spasi</a:t>
            </a:r>
            <a:endParaRPr lang="en-US" sz="2400" dirty="0" smtClean="0"/>
          </a:p>
          <a:p>
            <a:pPr marL="514350" indent="-514350">
              <a:buAutoNum type="arabicPeriod"/>
            </a:pPr>
            <a:r>
              <a:rPr lang="en-US" sz="2400" dirty="0" err="1" smtClean="0"/>
              <a:t>Jarak</a:t>
            </a:r>
            <a:r>
              <a:rPr lang="en-US" sz="2400" dirty="0" smtClean="0"/>
              <a:t> </a:t>
            </a:r>
            <a:r>
              <a:rPr lang="en-US" sz="2400" dirty="0" err="1" smtClean="0"/>
              <a:t>masing-masing</a:t>
            </a:r>
            <a:r>
              <a:rPr lang="en-US" sz="2400" dirty="0" smtClean="0"/>
              <a:t>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bacaan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spasi</a:t>
            </a:r>
            <a:endParaRPr lang="en-US" sz="2400" dirty="0" smtClean="0"/>
          </a:p>
          <a:p>
            <a:pPr marL="514350" indent="-514350">
              <a:buAutoNum type="arabicPeriod"/>
            </a:pPr>
            <a:r>
              <a:rPr lang="en-US" sz="2400" dirty="0" err="1" smtClean="0"/>
              <a:t>Baris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</a:t>
            </a:r>
            <a:r>
              <a:rPr lang="en-US" sz="2400" dirty="0" err="1" smtClean="0"/>
              <a:t>diketik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garis</a:t>
            </a:r>
            <a:r>
              <a:rPr lang="en-US" sz="2400" dirty="0" smtClean="0"/>
              <a:t> </a:t>
            </a:r>
            <a:r>
              <a:rPr lang="en-US" sz="2400" dirty="0" err="1" smtClean="0"/>
              <a:t>tepi</a:t>
            </a:r>
            <a:r>
              <a:rPr lang="en-US" sz="2400" dirty="0" smtClean="0"/>
              <a:t>/margin </a:t>
            </a:r>
            <a:r>
              <a:rPr lang="en-US" sz="2400" dirty="0" err="1" smtClean="0"/>
              <a:t>tanpa</a:t>
            </a:r>
            <a:r>
              <a:rPr lang="en-US" sz="2400" dirty="0" smtClean="0"/>
              <a:t> </a:t>
            </a:r>
            <a:r>
              <a:rPr lang="en-US" sz="2400" dirty="0" err="1" smtClean="0"/>
              <a:t>indensi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utk</a:t>
            </a:r>
            <a:r>
              <a:rPr lang="en-US" sz="2400" dirty="0" smtClean="0"/>
              <a:t> </a:t>
            </a:r>
            <a:r>
              <a:rPr lang="en-US" sz="2400" dirty="0" err="1" smtClean="0"/>
              <a:t>baris-baris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berikutnya</a:t>
            </a:r>
            <a:r>
              <a:rPr lang="en-US" sz="2400" dirty="0" smtClean="0"/>
              <a:t> </a:t>
            </a:r>
            <a:r>
              <a:rPr lang="en-US" sz="2400" dirty="0" err="1" smtClean="0"/>
              <a:t>indensi</a:t>
            </a:r>
            <a:r>
              <a:rPr lang="en-US" sz="2400" dirty="0" smtClean="0"/>
              <a:t> 4 </a:t>
            </a:r>
            <a:r>
              <a:rPr lang="en-US" sz="2400" dirty="0" err="1" smtClean="0"/>
              <a:t>ketukan</a:t>
            </a:r>
            <a:endParaRPr lang="en-US" sz="2400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 err="1" smtClean="0"/>
              <a:t>contoh</a:t>
            </a:r>
            <a:endParaRPr lang="en-US" i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438650"/>
          </a:xfrm>
        </p:spPr>
        <p:txBody>
          <a:bodyPr/>
          <a:lstStyle/>
          <a:p>
            <a:pPr marL="514350" indent="-514350">
              <a:buAutoNum type="alphaLcPeriod"/>
            </a:pPr>
            <a:r>
              <a:rPr lang="en-US" sz="2800" dirty="0" err="1" smtClean="0"/>
              <a:t>Penulis</a:t>
            </a:r>
            <a:r>
              <a:rPr lang="en-US" sz="2800" dirty="0" smtClean="0"/>
              <a:t> </a:t>
            </a:r>
            <a:r>
              <a:rPr lang="en-US" sz="2800" dirty="0" err="1" smtClean="0"/>
              <a:t>buku</a:t>
            </a:r>
            <a:r>
              <a:rPr lang="en-US" sz="2800" dirty="0" smtClean="0"/>
              <a:t> 1 </a:t>
            </a:r>
            <a:r>
              <a:rPr lang="en-US" sz="2800" dirty="0" err="1" smtClean="0"/>
              <a:t>orang</a:t>
            </a:r>
            <a:r>
              <a:rPr lang="en-US" sz="2800" dirty="0" smtClean="0"/>
              <a:t>:</a:t>
            </a:r>
          </a:p>
          <a:p>
            <a:pPr marL="514350" indent="-51435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Adiningsih</a:t>
            </a:r>
            <a:r>
              <a:rPr lang="en-US" sz="2800" dirty="0" smtClean="0"/>
              <a:t>, Sri. 2010. </a:t>
            </a:r>
            <a:r>
              <a:rPr lang="en-US" sz="2800" i="1" dirty="0" err="1" smtClean="0"/>
              <a:t>Masa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Depan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Ekonomi</a:t>
            </a:r>
            <a:r>
              <a:rPr lang="en-US" sz="2800" i="1" dirty="0" smtClean="0"/>
              <a:t> </a:t>
            </a:r>
          </a:p>
          <a:p>
            <a:pPr marL="514350" indent="-514350">
              <a:buNone/>
            </a:pPr>
            <a:r>
              <a:rPr lang="en-US" sz="2800" i="1" dirty="0"/>
              <a:t> </a:t>
            </a:r>
            <a:r>
              <a:rPr lang="en-US" sz="2800" i="1" dirty="0" smtClean="0"/>
              <a:t>             Indonesia </a:t>
            </a:r>
            <a:r>
              <a:rPr lang="en-US" sz="2800" i="1" dirty="0" err="1" smtClean="0"/>
              <a:t>dan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Reformasi</a:t>
            </a:r>
            <a:r>
              <a:rPr lang="en-US" sz="2800" dirty="0" smtClean="0"/>
              <a:t>. Yogyakarta: </a:t>
            </a:r>
          </a:p>
          <a:p>
            <a:pPr marL="514350" indent="-51435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</a:t>
            </a:r>
            <a:r>
              <a:rPr lang="en-US" sz="2800" dirty="0" err="1" smtClean="0"/>
              <a:t>Gadjah</a:t>
            </a:r>
            <a:r>
              <a:rPr lang="en-US" sz="2800" dirty="0" smtClean="0"/>
              <a:t> </a:t>
            </a:r>
            <a:r>
              <a:rPr lang="en-US" sz="2800" dirty="0" err="1" smtClean="0"/>
              <a:t>Mada</a:t>
            </a:r>
            <a:r>
              <a:rPr lang="en-US" sz="2800" dirty="0" smtClean="0"/>
              <a:t> University Press.</a:t>
            </a:r>
          </a:p>
          <a:p>
            <a:pPr marL="514350" indent="-514350">
              <a:buNone/>
            </a:pPr>
            <a:endParaRPr lang="en-US" sz="2800" dirty="0"/>
          </a:p>
          <a:p>
            <a:pPr marL="514350" indent="-514350">
              <a:buNone/>
            </a:pPr>
            <a:r>
              <a:rPr lang="en-US" sz="2800" dirty="0" smtClean="0"/>
              <a:t>	Robins, Adriane. 2009. </a:t>
            </a:r>
            <a:r>
              <a:rPr lang="en-US" sz="2800" i="1" dirty="0" smtClean="0"/>
              <a:t>The Writer’s Practical </a:t>
            </a:r>
          </a:p>
          <a:p>
            <a:pPr marL="514350" indent="-514350">
              <a:buNone/>
            </a:pPr>
            <a:r>
              <a:rPr lang="en-US" sz="2800" i="1" dirty="0"/>
              <a:t> </a:t>
            </a:r>
            <a:r>
              <a:rPr lang="en-US" sz="2800" i="1" dirty="0" smtClean="0"/>
              <a:t>              Rhetoric</a:t>
            </a:r>
            <a:r>
              <a:rPr lang="en-US" sz="2800" dirty="0" smtClean="0"/>
              <a:t>. New York: John Wiley &amp; Sons.</a:t>
            </a:r>
          </a:p>
          <a:p>
            <a:pPr marL="514350" indent="-514350"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1000"/>
            <a:ext cx="7772400" cy="5581650"/>
          </a:xfrm>
        </p:spPr>
        <p:txBody>
          <a:bodyPr/>
          <a:lstStyle/>
          <a:p>
            <a:pPr marL="514350" indent="-51435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b. </a:t>
            </a:r>
            <a:r>
              <a:rPr lang="en-US" sz="2800" dirty="0" err="1" smtClean="0"/>
              <a:t>Penulis</a:t>
            </a:r>
            <a:r>
              <a:rPr lang="en-US" sz="2800" dirty="0" smtClean="0"/>
              <a:t> </a:t>
            </a:r>
            <a:r>
              <a:rPr lang="en-US" sz="2800" dirty="0" err="1" smtClean="0"/>
              <a:t>buku</a:t>
            </a:r>
            <a:r>
              <a:rPr lang="en-US" sz="2800" dirty="0" smtClean="0"/>
              <a:t> 2 </a:t>
            </a:r>
            <a:r>
              <a:rPr lang="en-US" sz="2800" dirty="0" err="1" smtClean="0"/>
              <a:t>orang</a:t>
            </a:r>
            <a:r>
              <a:rPr lang="en-US" sz="2800" dirty="0" smtClean="0"/>
              <a:t>:</a:t>
            </a:r>
          </a:p>
          <a:p>
            <a:pPr marL="514350" indent="-514350">
              <a:buNone/>
            </a:pPr>
            <a:r>
              <a:rPr lang="en-US" sz="2800" dirty="0"/>
              <a:t>	</a:t>
            </a:r>
            <a:r>
              <a:rPr lang="en-US" sz="2800" dirty="0" smtClean="0"/>
              <a:t>Alexander, Francis., and R.M. French. 2005. </a:t>
            </a:r>
          </a:p>
          <a:p>
            <a:pPr marL="514350" indent="-514350">
              <a:buNone/>
            </a:pPr>
            <a:r>
              <a:rPr lang="en-US" sz="2800" i="1" dirty="0"/>
              <a:t> </a:t>
            </a:r>
            <a:r>
              <a:rPr lang="en-US" sz="2800" i="1" dirty="0" smtClean="0"/>
              <a:t>           Psychoanalytic Therapy</a:t>
            </a:r>
            <a:r>
              <a:rPr lang="en-US" sz="2800" dirty="0" smtClean="0"/>
              <a:t>. New York: Ronald </a:t>
            </a:r>
          </a:p>
          <a:p>
            <a:pPr marL="514350" indent="-51435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Press Co. </a:t>
            </a:r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None/>
            </a:pPr>
            <a:r>
              <a:rPr lang="en-US" sz="2800" dirty="0" smtClean="0"/>
              <a:t>c. </a:t>
            </a:r>
            <a:r>
              <a:rPr lang="en-US" sz="2800" dirty="0" err="1" smtClean="0"/>
              <a:t>Penulis</a:t>
            </a:r>
            <a:r>
              <a:rPr lang="en-US" sz="2800" dirty="0" smtClean="0"/>
              <a:t> </a:t>
            </a:r>
            <a:r>
              <a:rPr lang="en-US" sz="2800" dirty="0" err="1" smtClean="0"/>
              <a:t>buku</a:t>
            </a:r>
            <a:r>
              <a:rPr lang="en-US" sz="2800" dirty="0" smtClean="0"/>
              <a:t> 3 </a:t>
            </a:r>
            <a:r>
              <a:rPr lang="en-US" sz="2800" dirty="0" err="1" smtClean="0"/>
              <a:t>orang</a:t>
            </a:r>
            <a:endParaRPr lang="en-US" sz="2800" dirty="0" smtClean="0"/>
          </a:p>
          <a:p>
            <a:pPr marL="514350" indent="-51435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Charnes</a:t>
            </a:r>
            <a:r>
              <a:rPr lang="en-US" sz="2800" dirty="0" smtClean="0"/>
              <a:t>, A.W., W.W. Cooper, and A. </a:t>
            </a:r>
          </a:p>
          <a:p>
            <a:pPr marL="514350" indent="-514350">
              <a:buNone/>
            </a:pPr>
            <a:r>
              <a:rPr lang="en-US" sz="2800" dirty="0"/>
              <a:t>	</a:t>
            </a:r>
            <a:r>
              <a:rPr lang="en-US" sz="2800" dirty="0" smtClean="0"/>
              <a:t>	   Henderson. 2010.  </a:t>
            </a:r>
            <a:r>
              <a:rPr lang="en-US" sz="2800" i="1" dirty="0" smtClean="0"/>
              <a:t>An Introduction to Linear </a:t>
            </a:r>
          </a:p>
          <a:p>
            <a:pPr marL="514350" indent="-514350">
              <a:buNone/>
            </a:pPr>
            <a:r>
              <a:rPr lang="en-US" sz="2800" i="1" dirty="0"/>
              <a:t>	</a:t>
            </a:r>
            <a:r>
              <a:rPr lang="en-US" sz="2800" i="1" dirty="0" smtClean="0"/>
              <a:t>	   Psychoanalytic</a:t>
            </a:r>
            <a:r>
              <a:rPr lang="en-US" sz="2800" dirty="0" smtClean="0"/>
              <a:t>. New York: John Wiley &amp; </a:t>
            </a:r>
          </a:p>
          <a:p>
            <a:pPr marL="514350" indent="-51435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</a:t>
            </a:r>
            <a:r>
              <a:rPr lang="en-US" sz="2800" dirty="0" err="1" smtClean="0"/>
              <a:t>Sond</a:t>
            </a:r>
            <a:r>
              <a:rPr lang="en-US" sz="2800" dirty="0" smtClean="0"/>
              <a:t>, Inc.  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1000"/>
            <a:ext cx="7772400" cy="5581650"/>
          </a:xfrm>
        </p:spPr>
        <p:txBody>
          <a:bodyPr/>
          <a:lstStyle/>
          <a:p>
            <a:pPr marL="514350" indent="-51435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d. </a:t>
            </a:r>
            <a:r>
              <a:rPr lang="en-US" sz="2400" dirty="0" err="1" smtClean="0"/>
              <a:t>Penulis</a:t>
            </a:r>
            <a:r>
              <a:rPr lang="en-US" sz="2400" dirty="0" smtClean="0"/>
              <a:t> </a:t>
            </a:r>
            <a:r>
              <a:rPr lang="en-US" sz="2400" dirty="0" err="1" smtClean="0"/>
              <a:t>buku</a:t>
            </a:r>
            <a:r>
              <a:rPr lang="en-US" sz="2400" dirty="0" smtClean="0"/>
              <a:t> 4 </a:t>
            </a:r>
            <a:r>
              <a:rPr lang="en-US" sz="2400" dirty="0" err="1" smtClean="0"/>
              <a:t>orang</a:t>
            </a:r>
            <a:r>
              <a:rPr lang="en-US" sz="2400" dirty="0" smtClean="0"/>
              <a:t>:</a:t>
            </a:r>
          </a:p>
          <a:p>
            <a:pPr marL="514350" indent="-514350">
              <a:buNone/>
            </a:pPr>
            <a:r>
              <a:rPr lang="en-US" sz="2400" dirty="0"/>
              <a:t>	</a:t>
            </a:r>
            <a:r>
              <a:rPr lang="en-US" sz="2400" dirty="0" smtClean="0"/>
              <a:t>Johnston, C.H., </a:t>
            </a:r>
            <a:r>
              <a:rPr lang="en-US" sz="2400" i="1" dirty="0" smtClean="0"/>
              <a:t>et. al</a:t>
            </a:r>
            <a:r>
              <a:rPr lang="en-US" sz="2400" dirty="0" smtClean="0"/>
              <a:t>. </a:t>
            </a:r>
            <a:r>
              <a:rPr lang="en-US" sz="2400" i="1" dirty="0" smtClean="0"/>
              <a:t>The Modern High School</a:t>
            </a:r>
            <a:r>
              <a:rPr lang="en-US" sz="2400" dirty="0" smtClean="0"/>
              <a:t>.  New </a:t>
            </a:r>
          </a:p>
          <a:p>
            <a:pPr marL="514350" indent="-51435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York: Charles Scribner &amp; Son.</a:t>
            </a:r>
          </a:p>
          <a:p>
            <a:pPr marL="514350" indent="-514350">
              <a:buNone/>
            </a:pPr>
            <a:endParaRPr lang="en-US" sz="2400" dirty="0"/>
          </a:p>
          <a:p>
            <a:pPr marL="514350" indent="-514350">
              <a:buNone/>
            </a:pPr>
            <a:r>
              <a:rPr lang="en-US" sz="2400" dirty="0" smtClean="0"/>
              <a:t>e. </a:t>
            </a: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buku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penulis</a:t>
            </a: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Prasetiantono</a:t>
            </a:r>
            <a:r>
              <a:rPr lang="en-US" sz="2400" dirty="0" smtClean="0"/>
              <a:t>, Tony. 1998. </a:t>
            </a:r>
            <a:r>
              <a:rPr lang="en-US" sz="2400" i="1" dirty="0" smtClean="0"/>
              <a:t>Agenda </a:t>
            </a:r>
            <a:r>
              <a:rPr lang="en-US" sz="2400" i="1" dirty="0" err="1" smtClean="0"/>
              <a:t>Ekonomi</a:t>
            </a:r>
            <a:r>
              <a:rPr lang="en-US" sz="2400" i="1" dirty="0" smtClean="0"/>
              <a:t> Indonesia</a:t>
            </a:r>
            <a:r>
              <a:rPr lang="en-US" sz="2400" dirty="0" smtClean="0"/>
              <a:t>. </a:t>
            </a:r>
          </a:p>
          <a:p>
            <a:pPr marL="514350" indent="-51435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Jakarta: </a:t>
            </a:r>
            <a:r>
              <a:rPr lang="en-US" sz="2400" dirty="0" err="1" smtClean="0"/>
              <a:t>Gramedia</a:t>
            </a:r>
            <a:r>
              <a:rPr lang="en-US" sz="2400" dirty="0" smtClean="0"/>
              <a:t> </a:t>
            </a:r>
            <a:r>
              <a:rPr lang="en-US" sz="2400" dirty="0" err="1" smtClean="0"/>
              <a:t>Utama</a:t>
            </a:r>
            <a:r>
              <a:rPr lang="en-US" sz="2400" dirty="0" smtClean="0"/>
              <a:t>.</a:t>
            </a:r>
          </a:p>
          <a:p>
            <a:pPr marL="514350" indent="-514350">
              <a:buNone/>
            </a:pPr>
            <a:r>
              <a:rPr lang="en-US" sz="2400" dirty="0" smtClean="0"/>
              <a:t>      </a:t>
            </a:r>
            <a:r>
              <a:rPr lang="en-US" sz="2400" dirty="0" smtClean="0"/>
              <a:t>_______. 1999. </a:t>
            </a:r>
            <a:r>
              <a:rPr lang="en-US" sz="2400" i="1" dirty="0" err="1" smtClean="0"/>
              <a:t>Fundamen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Ekonomi</a:t>
            </a:r>
            <a:r>
              <a:rPr lang="en-US" sz="2400" i="1" dirty="0" smtClean="0"/>
              <a:t> Indonesia</a:t>
            </a:r>
            <a:r>
              <a:rPr lang="en-US" sz="2400" dirty="0" smtClean="0"/>
              <a:t>.  Jakarta: </a:t>
            </a:r>
          </a:p>
          <a:p>
            <a:pPr marL="514350" indent="-51435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</a:t>
            </a:r>
            <a:r>
              <a:rPr lang="en-US" sz="2400" dirty="0" err="1" smtClean="0"/>
              <a:t>Kompassindo</a:t>
            </a:r>
            <a:r>
              <a:rPr lang="en-US" sz="2400" dirty="0" smtClean="0"/>
              <a:t> </a:t>
            </a:r>
            <a:r>
              <a:rPr lang="en-US" sz="2400" dirty="0" err="1" smtClean="0"/>
              <a:t>Utama</a:t>
            </a:r>
            <a:r>
              <a:rPr lang="en-US" sz="2400" dirty="0" smtClean="0"/>
              <a:t>. </a:t>
            </a:r>
          </a:p>
          <a:p>
            <a:pPr marL="514350" indent="-514350">
              <a:buNone/>
            </a:pPr>
            <a:r>
              <a:rPr lang="en-US" sz="2400" dirty="0" smtClean="0"/>
              <a:t>f. </a:t>
            </a:r>
            <a:r>
              <a:rPr lang="en-US" sz="2400" dirty="0" err="1" smtClean="0"/>
              <a:t>Buku</a:t>
            </a:r>
            <a:r>
              <a:rPr lang="en-US" sz="2400" dirty="0" smtClean="0"/>
              <a:t> </a:t>
            </a:r>
            <a:r>
              <a:rPr lang="en-US" sz="2400" dirty="0" err="1" smtClean="0"/>
              <a:t>berjilid</a:t>
            </a:r>
            <a:endParaRPr lang="en-US" sz="2400" dirty="0" smtClean="0"/>
          </a:p>
          <a:p>
            <a:pPr marL="514350" indent="-51435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Hadi</a:t>
            </a:r>
            <a:r>
              <a:rPr lang="en-US" sz="2400" dirty="0" smtClean="0"/>
              <a:t>, </a:t>
            </a:r>
            <a:r>
              <a:rPr lang="en-US" sz="2400" dirty="0" err="1" smtClean="0"/>
              <a:t>Sutrisno</a:t>
            </a:r>
            <a:r>
              <a:rPr lang="en-US" sz="2400" dirty="0" smtClean="0"/>
              <a:t>. 1996. </a:t>
            </a:r>
            <a:r>
              <a:rPr lang="en-US" sz="2400" i="1" dirty="0" err="1" smtClean="0"/>
              <a:t>Kemitraan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dan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Jembatan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Emas</a:t>
            </a:r>
            <a:r>
              <a:rPr lang="en-US" sz="2400" i="1" dirty="0" smtClean="0"/>
              <a:t> </a:t>
            </a:r>
          </a:p>
          <a:p>
            <a:pPr marL="514350" indent="-514350">
              <a:buNone/>
            </a:pPr>
            <a:r>
              <a:rPr lang="en-US" sz="2400" i="1" dirty="0"/>
              <a:t> </a:t>
            </a:r>
            <a:r>
              <a:rPr lang="en-US" sz="2400" i="1" dirty="0" smtClean="0"/>
              <a:t>              </a:t>
            </a:r>
            <a:r>
              <a:rPr lang="en-US" sz="2400" i="1" dirty="0" err="1" smtClean="0"/>
              <a:t>Kesuksesan</a:t>
            </a:r>
            <a:r>
              <a:rPr lang="en-US" sz="2400" dirty="0" smtClean="0"/>
              <a:t>. </a:t>
            </a:r>
            <a:r>
              <a:rPr lang="en-US" sz="2400" dirty="0" err="1" smtClean="0"/>
              <a:t>Buku</a:t>
            </a:r>
            <a:r>
              <a:rPr lang="en-US" sz="2400" dirty="0" smtClean="0"/>
              <a:t> I </a:t>
            </a:r>
            <a:r>
              <a:rPr lang="en-US" sz="2400" dirty="0" err="1" smtClean="0"/>
              <a:t>edisi</a:t>
            </a:r>
            <a:r>
              <a:rPr lang="en-US" sz="2400" dirty="0" smtClean="0"/>
              <a:t> ke-4. Yogyakarta: </a:t>
            </a:r>
          </a:p>
          <a:p>
            <a:pPr marL="514350" indent="-51435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</a:t>
            </a:r>
            <a:r>
              <a:rPr lang="en-US" sz="2400" dirty="0" err="1" smtClean="0"/>
              <a:t>Yayasan</a:t>
            </a:r>
            <a:r>
              <a:rPr lang="en-US" sz="2400" dirty="0" smtClean="0"/>
              <a:t> </a:t>
            </a:r>
            <a:r>
              <a:rPr lang="en-US" sz="2400" dirty="0" err="1" smtClean="0"/>
              <a:t>Penerbitan</a:t>
            </a:r>
            <a:r>
              <a:rPr lang="en-US" sz="2400" dirty="0" smtClean="0"/>
              <a:t> </a:t>
            </a:r>
            <a:r>
              <a:rPr lang="en-US" sz="2400" dirty="0" err="1" smtClean="0"/>
              <a:t>Fakultas</a:t>
            </a:r>
            <a:r>
              <a:rPr lang="en-US" sz="2400" dirty="0" smtClean="0"/>
              <a:t> </a:t>
            </a:r>
            <a:r>
              <a:rPr lang="en-US" sz="2400" dirty="0" err="1" smtClean="0"/>
              <a:t>Psikologi</a:t>
            </a:r>
            <a:r>
              <a:rPr lang="en-US" sz="2400" dirty="0" smtClean="0"/>
              <a:t> UGM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1000"/>
            <a:ext cx="7772400" cy="5581650"/>
          </a:xfrm>
        </p:spPr>
        <p:txBody>
          <a:bodyPr/>
          <a:lstStyle/>
          <a:p>
            <a:pPr marL="514350" indent="-51435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g. </a:t>
            </a:r>
            <a:r>
              <a:rPr lang="en-US" sz="2400" dirty="0" err="1" smtClean="0">
                <a:solidFill>
                  <a:srgbClr val="FFC000"/>
                </a:solidFill>
              </a:rPr>
              <a:t>Penerbitan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err="1" smtClean="0">
                <a:solidFill>
                  <a:srgbClr val="FFC000"/>
                </a:solidFill>
              </a:rPr>
              <a:t>Pemerintah</a:t>
            </a:r>
            <a:r>
              <a:rPr lang="en-US" sz="2400" dirty="0" smtClean="0">
                <a:solidFill>
                  <a:srgbClr val="FFC000"/>
                </a:solidFill>
              </a:rPr>
              <a:t>, </a:t>
            </a:r>
            <a:r>
              <a:rPr lang="en-US" sz="2400" dirty="0" err="1" smtClean="0">
                <a:solidFill>
                  <a:srgbClr val="FFC000"/>
                </a:solidFill>
              </a:rPr>
              <a:t>lembaga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err="1" smtClean="0">
                <a:solidFill>
                  <a:srgbClr val="FFC000"/>
                </a:solidFill>
              </a:rPr>
              <a:t>ilmiah</a:t>
            </a:r>
            <a:r>
              <a:rPr lang="en-US" sz="2400" dirty="0" smtClean="0">
                <a:solidFill>
                  <a:srgbClr val="FFC000"/>
                </a:solidFill>
              </a:rPr>
              <a:t>, </a:t>
            </a:r>
            <a:r>
              <a:rPr lang="en-US" sz="2400" dirty="0" err="1" smtClean="0">
                <a:solidFill>
                  <a:srgbClr val="FFC000"/>
                </a:solidFill>
              </a:rPr>
              <a:t>organisasi</a:t>
            </a:r>
            <a:r>
              <a:rPr lang="en-US" sz="2400" dirty="0" smtClean="0">
                <a:solidFill>
                  <a:srgbClr val="FFC000"/>
                </a:solidFill>
              </a:rPr>
              <a:t> lain</a:t>
            </a:r>
            <a:endParaRPr lang="en-US" sz="2400" dirty="0" smtClean="0"/>
          </a:p>
          <a:p>
            <a:pPr marL="514350" indent="-514350">
              <a:buNone/>
            </a:pPr>
            <a:r>
              <a:rPr lang="en-US" sz="2400" dirty="0"/>
              <a:t>	</a:t>
            </a:r>
            <a:r>
              <a:rPr lang="en-US" sz="2400" dirty="0" smtClean="0"/>
              <a:t>1. </a:t>
            </a:r>
            <a:r>
              <a:rPr lang="en-US" sz="2400" dirty="0" err="1" smtClean="0"/>
              <a:t>lembaga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bertanggung</a:t>
            </a:r>
            <a:r>
              <a:rPr lang="en-US" sz="2400" dirty="0" smtClean="0"/>
              <a:t> </a:t>
            </a:r>
            <a:r>
              <a:rPr lang="en-US" sz="2400" dirty="0" err="1" smtClean="0"/>
              <a:t>jawab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en-US" sz="2400" dirty="0" err="1" smtClean="0"/>
              <a:t>penulisan</a:t>
            </a:r>
            <a:r>
              <a:rPr lang="en-US" sz="2400" dirty="0" smtClean="0"/>
              <a:t> </a:t>
            </a:r>
          </a:p>
          <a:p>
            <a:pPr marL="514350" indent="-51435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dirty="0" err="1" smtClean="0"/>
              <a:t>dokumen</a:t>
            </a:r>
            <a:endParaRPr lang="en-US" sz="2400" dirty="0" smtClean="0"/>
          </a:p>
          <a:p>
            <a:pPr marL="514350" indent="-514350">
              <a:buNone/>
            </a:pPr>
            <a:r>
              <a:rPr lang="en-US" sz="2400" dirty="0"/>
              <a:t>	</a:t>
            </a:r>
            <a:r>
              <a:rPr lang="en-US" sz="2400" dirty="0" smtClean="0"/>
              <a:t>2. </a:t>
            </a:r>
            <a:r>
              <a:rPr lang="en-US" sz="2400" dirty="0" err="1" smtClean="0"/>
              <a:t>judul</a:t>
            </a:r>
            <a:r>
              <a:rPr lang="en-US" sz="2400" dirty="0" smtClean="0"/>
              <a:t> </a:t>
            </a:r>
            <a:r>
              <a:rPr lang="en-US" sz="2400" dirty="0" err="1" smtClean="0"/>
              <a:t>tulisan</a:t>
            </a: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	3. data </a:t>
            </a:r>
            <a:r>
              <a:rPr lang="en-US" sz="2400" dirty="0" err="1" smtClean="0"/>
              <a:t>penerbitan</a:t>
            </a:r>
            <a:endParaRPr lang="en-US" sz="2400" dirty="0" smtClean="0"/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h. </a:t>
            </a:r>
            <a:r>
              <a:rPr lang="en-US" sz="2400" dirty="0" err="1" smtClean="0"/>
              <a:t>Majalah</a:t>
            </a:r>
            <a:r>
              <a:rPr lang="en-US" sz="2400" dirty="0" smtClean="0"/>
              <a:t>, </a:t>
            </a:r>
            <a:r>
              <a:rPr lang="en-US" sz="2400" dirty="0" err="1" smtClean="0"/>
              <a:t>Buletin</a:t>
            </a: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	 </a:t>
            </a:r>
            <a:r>
              <a:rPr lang="en-US" sz="2400" dirty="0" err="1" smtClean="0"/>
              <a:t>Chudori</a:t>
            </a:r>
            <a:r>
              <a:rPr lang="en-US" sz="2400" dirty="0" smtClean="0"/>
              <a:t>, Laila S</a:t>
            </a:r>
            <a:r>
              <a:rPr lang="en-US" sz="2400" dirty="0"/>
              <a:t>.. </a:t>
            </a:r>
            <a:r>
              <a:rPr lang="en-US" sz="2400" dirty="0" smtClean="0"/>
              <a:t>“ </a:t>
            </a:r>
            <a:r>
              <a:rPr lang="en-US" sz="2400" dirty="0" err="1" smtClean="0"/>
              <a:t>Kesaksian</a:t>
            </a:r>
            <a:r>
              <a:rPr lang="en-US" sz="2400" dirty="0" smtClean="0"/>
              <a:t> </a:t>
            </a:r>
            <a:r>
              <a:rPr lang="en-US" sz="2400" dirty="0" err="1" smtClean="0"/>
              <a:t>Amin</a:t>
            </a:r>
            <a:r>
              <a:rPr lang="en-US" sz="2400" dirty="0" smtClean="0"/>
              <a:t> </a:t>
            </a:r>
            <a:r>
              <a:rPr lang="en-US" sz="2400" dirty="0" err="1" smtClean="0"/>
              <a:t>Rais</a:t>
            </a:r>
            <a:r>
              <a:rPr lang="en-US" sz="2400" dirty="0" smtClean="0"/>
              <a:t> </a:t>
            </a:r>
            <a:r>
              <a:rPr lang="en-US" sz="2400" dirty="0" err="1" smtClean="0"/>
              <a:t>tentang</a:t>
            </a:r>
            <a:r>
              <a:rPr lang="en-US" sz="2400" dirty="0" smtClean="0"/>
              <a:t> 	  </a:t>
            </a:r>
          </a:p>
          <a:p>
            <a:pPr marL="514350" indent="-514350">
              <a:buNone/>
            </a:pPr>
            <a:r>
              <a:rPr lang="en-US" sz="2400" dirty="0"/>
              <a:t>	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Kerusuhan</a:t>
            </a:r>
            <a:r>
              <a:rPr lang="en-US" sz="2400" dirty="0" smtClean="0"/>
              <a:t>.” </a:t>
            </a:r>
            <a:r>
              <a:rPr lang="en-US" sz="2400" i="1" dirty="0" err="1" smtClean="0"/>
              <a:t>Gatra</a:t>
            </a:r>
            <a:r>
              <a:rPr lang="en-US" sz="2400" i="1" dirty="0" smtClean="0"/>
              <a:t> </a:t>
            </a:r>
            <a:r>
              <a:rPr lang="en-US" sz="2400" dirty="0" smtClean="0"/>
              <a:t>No. 24 </a:t>
            </a:r>
            <a:r>
              <a:rPr lang="en-US" sz="2400" dirty="0" err="1" smtClean="0"/>
              <a:t>Tahun</a:t>
            </a:r>
            <a:r>
              <a:rPr lang="en-US" sz="2400" dirty="0" smtClean="0"/>
              <a:t> IV 2 Mei 1998.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AutoNum type="romanLcPeriod"/>
            </a:pPr>
            <a:r>
              <a:rPr lang="en-US" sz="2400" dirty="0" err="1" smtClean="0"/>
              <a:t>Surat</a:t>
            </a:r>
            <a:r>
              <a:rPr lang="en-US" sz="2400" dirty="0" smtClean="0"/>
              <a:t> </a:t>
            </a:r>
            <a:r>
              <a:rPr lang="en-US" sz="2400" dirty="0" err="1" smtClean="0"/>
              <a:t>Kabar</a:t>
            </a:r>
            <a:endParaRPr lang="en-US" sz="2400" dirty="0"/>
          </a:p>
          <a:p>
            <a:pPr marL="514350" indent="-51435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Arman</a:t>
            </a:r>
            <a:r>
              <a:rPr lang="en-US" sz="2400" dirty="0" smtClean="0"/>
              <a:t>. S.A</a:t>
            </a:r>
            <a:r>
              <a:rPr lang="en-US" sz="2400" dirty="0" smtClean="0"/>
              <a:t>.. </a:t>
            </a:r>
            <a:r>
              <a:rPr lang="en-US" sz="2400" dirty="0" smtClean="0"/>
              <a:t>“</a:t>
            </a:r>
            <a:r>
              <a:rPr lang="en-US" sz="2400" dirty="0" err="1" smtClean="0"/>
              <a:t>Sekali</a:t>
            </a:r>
            <a:r>
              <a:rPr lang="en-US" sz="2400" dirty="0" smtClean="0"/>
              <a:t> </a:t>
            </a:r>
            <a:r>
              <a:rPr lang="en-US" sz="2400" dirty="0" err="1" smtClean="0"/>
              <a:t>lagi</a:t>
            </a:r>
            <a:r>
              <a:rPr lang="en-US" sz="2400" dirty="0" smtClean="0"/>
              <a:t> </a:t>
            </a:r>
            <a:r>
              <a:rPr lang="en-US" sz="2400" dirty="0" err="1" smtClean="0"/>
              <a:t>Teroris</a:t>
            </a:r>
            <a:r>
              <a:rPr lang="en-US" sz="2400" dirty="0" smtClean="0"/>
              <a:t>.” </a:t>
            </a:r>
            <a:r>
              <a:rPr lang="en-US" sz="2400" i="1" dirty="0" err="1" smtClean="0"/>
              <a:t>Kompas</a:t>
            </a:r>
            <a:r>
              <a:rPr lang="en-US" sz="2400" dirty="0" smtClean="0"/>
              <a:t>, 19 </a:t>
            </a:r>
            <a:r>
              <a:rPr lang="en-US" sz="2400" dirty="0" err="1" smtClean="0"/>
              <a:t>Januari</a:t>
            </a:r>
            <a:r>
              <a:rPr lang="en-US" sz="2400" dirty="0" smtClean="0"/>
              <a:t> 2010. </a:t>
            </a:r>
          </a:p>
          <a:p>
            <a:pPr marL="514350" indent="-514350">
              <a:buAutoNum type="romanLcPeriod"/>
            </a:pP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1000"/>
            <a:ext cx="7772400" cy="5581650"/>
          </a:xfrm>
        </p:spPr>
        <p:txBody>
          <a:bodyPr/>
          <a:lstStyle/>
          <a:p>
            <a:pPr marL="514350" indent="-51435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j. </a:t>
            </a:r>
            <a:r>
              <a:rPr lang="en-US" sz="2400" dirty="0" err="1" smtClean="0"/>
              <a:t>Artikel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ensiklopedia</a:t>
            </a:r>
            <a:endParaRPr lang="en-US" sz="2400" dirty="0" smtClean="0"/>
          </a:p>
          <a:p>
            <a:pPr marL="514350" indent="-514350">
              <a:buNone/>
            </a:pPr>
            <a:r>
              <a:rPr lang="en-US" sz="2400" dirty="0"/>
              <a:t>	</a:t>
            </a:r>
            <a:r>
              <a:rPr lang="en-US" sz="2400" dirty="0" smtClean="0"/>
              <a:t>1.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penulis</a:t>
            </a:r>
            <a:r>
              <a:rPr lang="en-US" sz="2400" dirty="0" smtClean="0"/>
              <a:t>:</a:t>
            </a:r>
          </a:p>
          <a:p>
            <a:pPr marL="514350" indent="-514350">
              <a:buNone/>
            </a:pPr>
            <a:r>
              <a:rPr lang="en-US" sz="2400" dirty="0"/>
              <a:t>	</a:t>
            </a:r>
            <a:r>
              <a:rPr lang="en-US" sz="2400" dirty="0" smtClean="0"/>
              <a:t>	Mead, E. 2005. “Land Settlement,” </a:t>
            </a:r>
            <a:r>
              <a:rPr lang="en-US" sz="2400" i="1" dirty="0" smtClean="0"/>
              <a:t>Encyclopedia of </a:t>
            </a:r>
          </a:p>
          <a:p>
            <a:pPr marL="514350" indent="-514350">
              <a:buNone/>
            </a:pPr>
            <a:r>
              <a:rPr lang="en-US" sz="2400" i="1" dirty="0" smtClean="0"/>
              <a:t>		         the Social Sciences</a:t>
            </a:r>
            <a:r>
              <a:rPr lang="en-US" sz="2400" dirty="0" smtClean="0"/>
              <a:t>, IX-X. New York: The </a:t>
            </a:r>
          </a:p>
          <a:p>
            <a:pPr marL="514350" indent="-51435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Macmillan Company. </a:t>
            </a:r>
          </a:p>
          <a:p>
            <a:pPr marL="514350" indent="-514350">
              <a:buNone/>
            </a:pPr>
            <a:r>
              <a:rPr lang="en-US" sz="2400" dirty="0"/>
              <a:t>	</a:t>
            </a:r>
            <a:r>
              <a:rPr lang="en-US" sz="2400" dirty="0" smtClean="0"/>
              <a:t>2. </a:t>
            </a:r>
            <a:r>
              <a:rPr lang="en-US" sz="2400" dirty="0" err="1" smtClean="0"/>
              <a:t>tanpa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penulis</a:t>
            </a:r>
            <a:endParaRPr lang="en-US" sz="2400" dirty="0" smtClean="0"/>
          </a:p>
          <a:p>
            <a:pPr marL="514350" indent="-514350">
              <a:buNone/>
            </a:pPr>
            <a:r>
              <a:rPr lang="en-US" sz="2400" dirty="0"/>
              <a:t>	</a:t>
            </a:r>
            <a:r>
              <a:rPr lang="en-US" sz="2400" dirty="0" smtClean="0"/>
              <a:t>	2005. “</a:t>
            </a:r>
            <a:r>
              <a:rPr lang="en-US" sz="2400" dirty="0" err="1" smtClean="0"/>
              <a:t>Muntah</a:t>
            </a:r>
            <a:r>
              <a:rPr lang="en-US" sz="2400" dirty="0" smtClean="0"/>
              <a:t> </a:t>
            </a:r>
            <a:r>
              <a:rPr lang="en-US" sz="2400" dirty="0" err="1" smtClean="0"/>
              <a:t>Darah</a:t>
            </a:r>
            <a:r>
              <a:rPr lang="en-US" sz="2400" dirty="0" smtClean="0"/>
              <a:t>: </a:t>
            </a:r>
            <a:r>
              <a:rPr lang="en-US" sz="2400" dirty="0" err="1" smtClean="0"/>
              <a:t>Pendarahan</a:t>
            </a:r>
            <a:r>
              <a:rPr lang="en-US" sz="2400" dirty="0" smtClean="0"/>
              <a:t>,“ </a:t>
            </a:r>
            <a:r>
              <a:rPr lang="en-US" sz="2400" i="1" dirty="0" err="1" smtClean="0"/>
              <a:t>Ensiklopedia</a:t>
            </a:r>
            <a:r>
              <a:rPr lang="en-US" sz="2400" i="1" dirty="0" smtClean="0"/>
              <a:t> </a:t>
            </a:r>
          </a:p>
          <a:p>
            <a:pPr marL="514350" indent="-514350">
              <a:buNone/>
            </a:pPr>
            <a:r>
              <a:rPr lang="en-US" sz="2400" i="1" dirty="0"/>
              <a:t> </a:t>
            </a:r>
            <a:r>
              <a:rPr lang="en-US" sz="2400" i="1" dirty="0" smtClean="0"/>
              <a:t>                    Indonesia. </a:t>
            </a:r>
            <a:r>
              <a:rPr lang="en-US" sz="2400" dirty="0" smtClean="0"/>
              <a:t>Jakarta: </a:t>
            </a:r>
            <a:r>
              <a:rPr lang="en-US" sz="2400" dirty="0" err="1" smtClean="0"/>
              <a:t>Pustaka</a:t>
            </a:r>
            <a:r>
              <a:rPr lang="en-US" sz="2400" dirty="0" smtClean="0"/>
              <a:t> Jaya</a:t>
            </a:r>
          </a:p>
          <a:p>
            <a:pPr marL="514350" indent="-514350">
              <a:buNone/>
            </a:pPr>
            <a:r>
              <a:rPr lang="en-US" sz="2400" dirty="0"/>
              <a:t>	</a:t>
            </a:r>
            <a:r>
              <a:rPr lang="en-US" sz="2400" dirty="0" smtClean="0"/>
              <a:t>3.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singkatan</a:t>
            </a:r>
            <a:r>
              <a:rPr lang="en-US" sz="2400" dirty="0" smtClean="0"/>
              <a:t>/</a:t>
            </a:r>
            <a:r>
              <a:rPr lang="en-US" sz="2400" dirty="0" err="1" smtClean="0"/>
              <a:t>inisial</a:t>
            </a:r>
            <a:endParaRPr lang="en-US" sz="2400" dirty="0" smtClean="0"/>
          </a:p>
          <a:p>
            <a:pPr marL="514350" indent="-514350">
              <a:buNone/>
            </a:pPr>
            <a:r>
              <a:rPr lang="en-US" sz="2400" dirty="0"/>
              <a:t>	</a:t>
            </a:r>
            <a:r>
              <a:rPr lang="en-US" sz="2400" dirty="0" smtClean="0"/>
              <a:t>	1999. “Language,” </a:t>
            </a:r>
            <a:r>
              <a:rPr lang="en-US" sz="2400" i="1" dirty="0" smtClean="0"/>
              <a:t>Encyclopedia of the Social </a:t>
            </a:r>
          </a:p>
          <a:p>
            <a:pPr marL="514350" indent="-514350">
              <a:buNone/>
            </a:pPr>
            <a:r>
              <a:rPr lang="en-US" sz="2400" i="1" dirty="0"/>
              <a:t> </a:t>
            </a:r>
            <a:r>
              <a:rPr lang="en-US" sz="2400" i="1" dirty="0" smtClean="0"/>
              <a:t>		         </a:t>
            </a:r>
            <a:r>
              <a:rPr lang="en-US" sz="2400" i="1" dirty="0" err="1" smtClean="0"/>
              <a:t>Sciensces</a:t>
            </a:r>
            <a:r>
              <a:rPr lang="en-US" sz="2400" dirty="0" smtClean="0"/>
              <a:t>. IX. New York: The Macmillan </a:t>
            </a:r>
          </a:p>
          <a:p>
            <a:pPr marL="514350" indent="-51435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Company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1000"/>
            <a:ext cx="7772400" cy="5581650"/>
          </a:xfrm>
        </p:spPr>
        <p:txBody>
          <a:bodyPr/>
          <a:lstStyle/>
          <a:p>
            <a:pPr marL="514350" indent="-514350">
              <a:buAutoNum type="alphaLcPeriod" startAt="11"/>
            </a:pPr>
            <a:r>
              <a:rPr lang="en-US" sz="2400" dirty="0" err="1" smtClean="0"/>
              <a:t>Sebuah</a:t>
            </a:r>
            <a:r>
              <a:rPr lang="en-US" sz="2400" dirty="0" smtClean="0"/>
              <a:t> Kumpulan </a:t>
            </a:r>
            <a:r>
              <a:rPr lang="en-US" sz="2400" dirty="0" err="1" smtClean="0"/>
              <a:t>Bunga</a:t>
            </a:r>
            <a:r>
              <a:rPr lang="en-US" sz="2400" dirty="0" smtClean="0"/>
              <a:t> </a:t>
            </a:r>
            <a:r>
              <a:rPr lang="en-US" sz="2400" dirty="0" err="1" smtClean="0"/>
              <a:t>Rampai</a:t>
            </a:r>
            <a:r>
              <a:rPr lang="en-US" sz="2400" dirty="0" smtClean="0"/>
              <a:t>/</a:t>
            </a:r>
            <a:r>
              <a:rPr lang="en-US" sz="2400" dirty="0" err="1" smtClean="0"/>
              <a:t>antologi</a:t>
            </a:r>
            <a:r>
              <a:rPr lang="en-US" sz="2400" dirty="0" smtClean="0"/>
              <a:t>.</a:t>
            </a:r>
          </a:p>
          <a:p>
            <a:pPr marL="514350" indent="-51435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Jassin</a:t>
            </a:r>
            <a:r>
              <a:rPr lang="en-US" sz="2400" dirty="0" smtClean="0"/>
              <a:t>, H.B. </a:t>
            </a:r>
            <a:r>
              <a:rPr lang="en-US" sz="2400" i="1" dirty="0" smtClean="0"/>
              <a:t>ed</a:t>
            </a:r>
            <a:r>
              <a:rPr lang="en-US" sz="2400" dirty="0" smtClean="0"/>
              <a:t>. 1996. </a:t>
            </a:r>
            <a:r>
              <a:rPr lang="en-US" sz="2400" i="1" dirty="0" err="1" smtClean="0"/>
              <a:t>Gema</a:t>
            </a:r>
            <a:r>
              <a:rPr lang="en-US" sz="2400" i="1" dirty="0" smtClean="0"/>
              <a:t> Tanah Air, </a:t>
            </a:r>
            <a:r>
              <a:rPr lang="en-US" sz="2400" i="1" dirty="0" err="1" smtClean="0"/>
              <a:t>Prosa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dan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Puisi</a:t>
            </a:r>
            <a:r>
              <a:rPr lang="en-US" sz="2400" dirty="0" smtClean="0"/>
              <a:t>. </a:t>
            </a:r>
          </a:p>
          <a:p>
            <a:pPr marL="514350" indent="-514350">
              <a:buNone/>
            </a:pPr>
            <a:r>
              <a:rPr lang="en-US" sz="2400" dirty="0"/>
              <a:t>	</a:t>
            </a:r>
            <a:r>
              <a:rPr lang="en-US" sz="2400" dirty="0" smtClean="0"/>
              <a:t>        2 </a:t>
            </a:r>
            <a:r>
              <a:rPr lang="en-US" sz="2400" dirty="0" err="1" smtClean="0"/>
              <a:t>Jilid</a:t>
            </a:r>
            <a:r>
              <a:rPr lang="en-US" sz="2400" dirty="0" smtClean="0"/>
              <a:t>. Jakarta: </a:t>
            </a:r>
            <a:r>
              <a:rPr lang="en-US" sz="2400" dirty="0" err="1" smtClean="0"/>
              <a:t>Balai</a:t>
            </a:r>
            <a:r>
              <a:rPr lang="en-US" sz="2400" dirty="0" smtClean="0"/>
              <a:t> </a:t>
            </a:r>
            <a:r>
              <a:rPr lang="en-US" sz="2400" dirty="0" err="1" smtClean="0"/>
              <a:t>Pustaka</a:t>
            </a:r>
            <a:endParaRPr lang="en-US" sz="2400" dirty="0" smtClean="0"/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l.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Buku</a:t>
            </a:r>
            <a:r>
              <a:rPr lang="en-US" sz="2400" dirty="0" smtClean="0"/>
              <a:t> </a:t>
            </a:r>
            <a:r>
              <a:rPr lang="en-US" sz="2400" dirty="0" err="1" smtClean="0"/>
              <a:t>Terjemahan</a:t>
            </a:r>
            <a:endParaRPr lang="en-US" sz="2400" dirty="0" smtClean="0"/>
          </a:p>
          <a:p>
            <a:pPr marL="514350" indent="-51435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Multatuli</a:t>
            </a:r>
            <a:r>
              <a:rPr lang="en-US" sz="2400" dirty="0" smtClean="0"/>
              <a:t>. 1972.  </a:t>
            </a:r>
            <a:r>
              <a:rPr lang="en-US" sz="2400" i="1" dirty="0" smtClean="0"/>
              <a:t>Max </a:t>
            </a:r>
            <a:r>
              <a:rPr lang="en-US" sz="2400" i="1" dirty="0" err="1" smtClean="0"/>
              <a:t>Havelaar</a:t>
            </a:r>
            <a:r>
              <a:rPr lang="en-US" sz="2400" dirty="0" smtClean="0"/>
              <a:t>, </a:t>
            </a:r>
            <a:r>
              <a:rPr lang="en-US" sz="2400" i="1" dirty="0" err="1" smtClean="0"/>
              <a:t>atau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Lelang</a:t>
            </a:r>
            <a:r>
              <a:rPr lang="en-US" sz="2400" i="1" dirty="0" smtClean="0"/>
              <a:t> Kopi </a:t>
            </a:r>
          </a:p>
          <a:p>
            <a:pPr marL="514350" indent="-514350"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	  Persekutuan </a:t>
            </a:r>
            <a:r>
              <a:rPr lang="en-US" sz="2400" i="1" dirty="0" err="1" smtClean="0"/>
              <a:t>Dagang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Belanda</a:t>
            </a:r>
            <a:r>
              <a:rPr lang="en-US" sz="2400" dirty="0" smtClean="0"/>
              <a:t>. </a:t>
            </a:r>
            <a:r>
              <a:rPr lang="en-US" sz="2400" dirty="0" err="1" smtClean="0"/>
              <a:t>Terj</a:t>
            </a:r>
            <a:r>
              <a:rPr lang="en-US" sz="2400" dirty="0" smtClean="0"/>
              <a:t>. H.B. </a:t>
            </a:r>
            <a:r>
              <a:rPr lang="en-US" sz="2400" dirty="0" err="1" smtClean="0"/>
              <a:t>Jassin</a:t>
            </a:r>
            <a:r>
              <a:rPr lang="en-US" sz="2400" dirty="0" smtClean="0"/>
              <a:t>. </a:t>
            </a:r>
          </a:p>
          <a:p>
            <a:pPr marL="514350" indent="-51435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Jakarta: </a:t>
            </a:r>
            <a:r>
              <a:rPr lang="en-US" sz="2400" dirty="0" err="1" smtClean="0"/>
              <a:t>Djambatan</a:t>
            </a:r>
            <a:r>
              <a:rPr lang="en-US" sz="2400" dirty="0" smtClean="0"/>
              <a:t>. 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m. </a:t>
            </a:r>
            <a:r>
              <a:rPr lang="en-US" sz="2400" dirty="0" err="1" smtClean="0"/>
              <a:t>Artikel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endParaRPr lang="en-US" sz="2400" dirty="0" smtClean="0"/>
          </a:p>
          <a:p>
            <a:pPr marL="514350" indent="-51435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Riesmann</a:t>
            </a:r>
            <a:r>
              <a:rPr lang="en-US" sz="2400" dirty="0" smtClean="0"/>
              <a:t>, David. 1999. “Character and Society.”  </a:t>
            </a:r>
          </a:p>
          <a:p>
            <a:pPr marL="514350" indent="-514350"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       Toward Liberal Education</a:t>
            </a:r>
            <a:r>
              <a:rPr lang="en-US" sz="2400" dirty="0" smtClean="0"/>
              <a:t>. </a:t>
            </a:r>
            <a:r>
              <a:rPr lang="en-US" sz="2400" i="1" dirty="0" smtClean="0"/>
              <a:t>Eds</a:t>
            </a:r>
            <a:r>
              <a:rPr lang="en-US" sz="2400" dirty="0" smtClean="0"/>
              <a:t>. Louis G. Locke. </a:t>
            </a:r>
          </a:p>
          <a:p>
            <a:pPr marL="514350" indent="-51435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New York: Holt, Rinehart and Winston.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AVEL">
  <a:themeElements>
    <a:clrScheme name="Office Theme 1">
      <a:dk1>
        <a:srgbClr val="000000"/>
      </a:dk1>
      <a:lt1>
        <a:srgbClr val="FFFFFF"/>
      </a:lt1>
      <a:dk2>
        <a:srgbClr val="000080"/>
      </a:dk2>
      <a:lt2>
        <a:srgbClr val="FFFFFF"/>
      </a:lt2>
      <a:accent1>
        <a:srgbClr val="FF6699"/>
      </a:accent1>
      <a:accent2>
        <a:srgbClr val="FF9933"/>
      </a:accent2>
      <a:accent3>
        <a:srgbClr val="AAAAC0"/>
      </a:accent3>
      <a:accent4>
        <a:srgbClr val="DADADA"/>
      </a:accent4>
      <a:accent5>
        <a:srgbClr val="FFB8CA"/>
      </a:accent5>
      <a:accent6>
        <a:srgbClr val="E78A2D"/>
      </a:accent6>
      <a:hlink>
        <a:srgbClr val="FF33FF"/>
      </a:hlink>
      <a:folHlink>
        <a:srgbClr val="6600CC"/>
      </a:folHlink>
    </a:clrScheme>
    <a:fontScheme name="Office Them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80"/>
        </a:dk2>
        <a:lt2>
          <a:srgbClr val="FFFFFF"/>
        </a:lt2>
        <a:accent1>
          <a:srgbClr val="FF6699"/>
        </a:accent1>
        <a:accent2>
          <a:srgbClr val="FF9933"/>
        </a:accent2>
        <a:accent3>
          <a:srgbClr val="AAAAC0"/>
        </a:accent3>
        <a:accent4>
          <a:srgbClr val="DADADA"/>
        </a:accent4>
        <a:accent5>
          <a:srgbClr val="FFB8CA"/>
        </a:accent5>
        <a:accent6>
          <a:srgbClr val="E78A2D"/>
        </a:accent6>
        <a:hlink>
          <a:srgbClr val="FF33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80"/>
        </a:dk2>
        <a:lt2>
          <a:srgbClr val="FFFFFF"/>
        </a:lt2>
        <a:accent1>
          <a:srgbClr val="FF99CC"/>
        </a:accent1>
        <a:accent2>
          <a:srgbClr val="FFCC99"/>
        </a:accent2>
        <a:accent3>
          <a:srgbClr val="AAAAC0"/>
        </a:accent3>
        <a:accent4>
          <a:srgbClr val="DADADA"/>
        </a:accent4>
        <a:accent5>
          <a:srgbClr val="FFCAE2"/>
        </a:accent5>
        <a:accent6>
          <a:srgbClr val="E7B98A"/>
        </a:accent6>
        <a:hlink>
          <a:srgbClr val="CCCC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B2B2B2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D5D5D5"/>
        </a:accent3>
        <a:accent4>
          <a:srgbClr val="DADADA"/>
        </a:accent4>
        <a:accent5>
          <a:srgbClr val="F3F3F3"/>
        </a:accent5>
        <a:accent6>
          <a:srgbClr val="878787"/>
        </a:accent6>
        <a:hlink>
          <a:srgbClr val="CBCBCB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</Template>
  <TotalTime>327</TotalTime>
  <Words>191</Words>
  <Application>Microsoft Office PowerPoint</Application>
  <PresentationFormat>On-screen Show (4:3)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TRAVEL</vt:lpstr>
      <vt:lpstr>DAFTAR PUSTAKA</vt:lpstr>
      <vt:lpstr>Fungsi</vt:lpstr>
      <vt:lpstr>Cara Menyusun</vt:lpstr>
      <vt:lpstr>contoh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Deftones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DAFTAR PUSTAKA</dc:title>
  <dc:creator>RUDY</dc:creator>
  <cp:lastModifiedBy>Rudi Eka Siswanto</cp:lastModifiedBy>
  <cp:revision>16</cp:revision>
  <cp:lastPrinted>1601-01-01T00:00:00Z</cp:lastPrinted>
  <dcterms:created xsi:type="dcterms:W3CDTF">2011-11-30T12:52:29Z</dcterms:created>
  <dcterms:modified xsi:type="dcterms:W3CDTF">2020-11-26T09:35:41Z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