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21" r:id="rId3"/>
    <p:sldId id="283" r:id="rId4"/>
    <p:sldId id="322" r:id="rId5"/>
    <p:sldId id="326" r:id="rId6"/>
    <p:sldId id="327" r:id="rId7"/>
    <p:sldId id="325" r:id="rId8"/>
    <p:sldId id="314" r:id="rId9"/>
    <p:sldId id="329" r:id="rId10"/>
    <p:sldId id="330" r:id="rId11"/>
    <p:sldId id="331" r:id="rId12"/>
    <p:sldId id="328" r:id="rId13"/>
    <p:sldId id="315" r:id="rId14"/>
    <p:sldId id="333" r:id="rId15"/>
    <p:sldId id="332" r:id="rId16"/>
    <p:sldId id="320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99FF"/>
    <a:srgbClr val="00FF00"/>
    <a:srgbClr val="FF0000"/>
    <a:srgbClr val="FF3300"/>
    <a:srgbClr val="0000FF"/>
    <a:srgbClr val="00FFFF"/>
    <a:srgbClr val="66FF66"/>
    <a:srgbClr val="CCFF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4" autoAdjust="0"/>
    <p:restoredTop sz="99021" autoAdjust="0"/>
  </p:normalViewPr>
  <p:slideViewPr>
    <p:cSldViewPr>
      <p:cViewPr varScale="1">
        <p:scale>
          <a:sx n="30" d="100"/>
          <a:sy n="30" d="100"/>
        </p:scale>
        <p:origin x="9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43978-E9F7-4555-9EA1-FC39C3364A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A1C15E-D70A-47AC-A84B-5E041345715B}">
      <dgm:prSet phldrT="[Text]" custT="1"/>
      <dgm:spPr/>
      <dgm:t>
        <a:bodyPr/>
        <a:lstStyle/>
        <a:p>
          <a:r>
            <a:rPr lang="id-ID" sz="44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Struktur Esai</a:t>
          </a:r>
          <a:endParaRPr lang="id-ID" sz="44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3376FF81-2E1F-4A5E-83FE-46B2C7B480DE}" type="parTrans" cxnId="{9E3757D7-9A5F-40DC-A5AF-959B18513865}">
      <dgm:prSet/>
      <dgm:spPr/>
      <dgm:t>
        <a:bodyPr/>
        <a:lstStyle/>
        <a:p>
          <a:endParaRPr lang="id-ID"/>
        </a:p>
      </dgm:t>
    </dgm:pt>
    <dgm:pt modelId="{80ADB5FF-7256-4D6E-8A8D-6B83382B5A6F}" type="sibTrans" cxnId="{9E3757D7-9A5F-40DC-A5AF-959B18513865}">
      <dgm:prSet/>
      <dgm:spPr/>
      <dgm:t>
        <a:bodyPr/>
        <a:lstStyle/>
        <a:p>
          <a:endParaRPr lang="id-ID"/>
        </a:p>
      </dgm:t>
    </dgm:pt>
    <dgm:pt modelId="{A86D8900-1673-4123-A0EE-01FCCA4346BF}">
      <dgm:prSet phldrT="[Text]" custT="1"/>
      <dgm:spPr/>
      <dgm:t>
        <a:bodyPr/>
        <a:lstStyle/>
        <a:p>
          <a:r>
            <a:rPr lang="id-ID" sz="44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Pendahuluan</a:t>
          </a:r>
          <a:endParaRPr lang="id-ID" sz="44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9EFFDF3B-0886-49EB-AC6C-F18F30373023}" type="parTrans" cxnId="{007E121B-A8D5-4231-B906-1636A9FD1319}">
      <dgm:prSet/>
      <dgm:spPr/>
      <dgm:t>
        <a:bodyPr/>
        <a:lstStyle/>
        <a:p>
          <a:endParaRPr lang="id-ID"/>
        </a:p>
      </dgm:t>
    </dgm:pt>
    <dgm:pt modelId="{9B650890-80CA-4C5F-9598-5BAC7D5E8764}" type="sibTrans" cxnId="{007E121B-A8D5-4231-B906-1636A9FD1319}">
      <dgm:prSet/>
      <dgm:spPr/>
      <dgm:t>
        <a:bodyPr/>
        <a:lstStyle/>
        <a:p>
          <a:endParaRPr lang="id-ID"/>
        </a:p>
      </dgm:t>
    </dgm:pt>
    <dgm:pt modelId="{29897423-F741-4E54-9555-EA97CDB1D39B}">
      <dgm:prSet phldrT="[Text]" custT="1"/>
      <dgm:spPr/>
      <dgm:t>
        <a:bodyPr/>
        <a:lstStyle/>
        <a:p>
          <a:r>
            <a:rPr lang="id-ID" sz="44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Batang Tubuh</a:t>
          </a:r>
          <a:endParaRPr lang="id-ID" sz="44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A3D507DA-A969-440E-B3D6-5B6B880FEEF5}" type="parTrans" cxnId="{B0CF3C59-12BE-46A4-8241-C4056622E717}">
      <dgm:prSet/>
      <dgm:spPr/>
      <dgm:t>
        <a:bodyPr/>
        <a:lstStyle/>
        <a:p>
          <a:endParaRPr lang="id-ID"/>
        </a:p>
      </dgm:t>
    </dgm:pt>
    <dgm:pt modelId="{4468DDFA-70AA-4032-B573-A24EE59FD627}" type="sibTrans" cxnId="{B0CF3C59-12BE-46A4-8241-C4056622E717}">
      <dgm:prSet/>
      <dgm:spPr/>
      <dgm:t>
        <a:bodyPr/>
        <a:lstStyle/>
        <a:p>
          <a:endParaRPr lang="id-ID"/>
        </a:p>
      </dgm:t>
    </dgm:pt>
    <dgm:pt modelId="{DC138F10-3B71-42F1-B585-7E1325AC6481}">
      <dgm:prSet phldrT="[Text]" custT="1"/>
      <dgm:spPr/>
      <dgm:t>
        <a:bodyPr/>
        <a:lstStyle/>
        <a:p>
          <a:r>
            <a:rPr lang="id-ID" sz="48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Simpulan</a:t>
          </a:r>
          <a:endParaRPr lang="id-ID" sz="48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591704D1-841F-4F87-8465-19017E900C69}" type="parTrans" cxnId="{FB571E65-2C2E-4B3F-8C8E-7D05074C729E}">
      <dgm:prSet/>
      <dgm:spPr/>
      <dgm:t>
        <a:bodyPr/>
        <a:lstStyle/>
        <a:p>
          <a:endParaRPr lang="id-ID"/>
        </a:p>
      </dgm:t>
    </dgm:pt>
    <dgm:pt modelId="{194B0825-CA80-4666-8CDF-9B1627F22E75}" type="sibTrans" cxnId="{FB571E65-2C2E-4B3F-8C8E-7D05074C729E}">
      <dgm:prSet/>
      <dgm:spPr/>
      <dgm:t>
        <a:bodyPr/>
        <a:lstStyle/>
        <a:p>
          <a:endParaRPr lang="id-ID"/>
        </a:p>
      </dgm:t>
    </dgm:pt>
    <dgm:pt modelId="{F9477983-08D8-4312-BEE2-286150F33344}" type="pres">
      <dgm:prSet presAssocID="{BB543978-E9F7-4555-9EA1-FC39C3364A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B2A655-9E9B-4A7C-8E69-BFF3F35ADA90}" type="pres">
      <dgm:prSet presAssocID="{E5A1C15E-D70A-47AC-A84B-5E041345715B}" presName="root1" presStyleCnt="0"/>
      <dgm:spPr/>
    </dgm:pt>
    <dgm:pt modelId="{DEAAE869-4870-4900-A563-25218F4979F1}" type="pres">
      <dgm:prSet presAssocID="{E5A1C15E-D70A-47AC-A84B-5E041345715B}" presName="LevelOneTextNode" presStyleLbl="node0" presStyleIdx="0" presStyleCnt="1" custLinFactX="-93825" custLinFactNeighborX="-100000" custLinFactNeighborY="156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03061E8-CC0C-4F93-990C-BB0E8708B890}" type="pres">
      <dgm:prSet presAssocID="{E5A1C15E-D70A-47AC-A84B-5E041345715B}" presName="level2hierChild" presStyleCnt="0"/>
      <dgm:spPr/>
    </dgm:pt>
    <dgm:pt modelId="{7DD6DAC5-6E40-4479-9546-93AB0CF4FC89}" type="pres">
      <dgm:prSet presAssocID="{9EFFDF3B-0886-49EB-AC6C-F18F30373023}" presName="conn2-1" presStyleLbl="parChTrans1D2" presStyleIdx="0" presStyleCnt="3"/>
      <dgm:spPr/>
      <dgm:t>
        <a:bodyPr/>
        <a:lstStyle/>
        <a:p>
          <a:endParaRPr lang="id-ID"/>
        </a:p>
      </dgm:t>
    </dgm:pt>
    <dgm:pt modelId="{0020BAAD-0244-4935-8A56-0661B465B2CA}" type="pres">
      <dgm:prSet presAssocID="{9EFFDF3B-0886-49EB-AC6C-F18F30373023}" presName="connTx" presStyleLbl="parChTrans1D2" presStyleIdx="0" presStyleCnt="3"/>
      <dgm:spPr/>
      <dgm:t>
        <a:bodyPr/>
        <a:lstStyle/>
        <a:p>
          <a:endParaRPr lang="id-ID"/>
        </a:p>
      </dgm:t>
    </dgm:pt>
    <dgm:pt modelId="{F8B92820-9EBB-4EB6-9AF0-C4470550049B}" type="pres">
      <dgm:prSet presAssocID="{A86D8900-1673-4123-A0EE-01FCCA4346BF}" presName="root2" presStyleCnt="0"/>
      <dgm:spPr/>
    </dgm:pt>
    <dgm:pt modelId="{561646AD-E117-49BC-9702-D4D3CA8941C5}" type="pres">
      <dgm:prSet presAssocID="{A86D8900-1673-4123-A0EE-01FCCA4346BF}" presName="LevelTwoTextNode" presStyleLbl="node2" presStyleIdx="0" presStyleCnt="3" custLinFactNeighborX="-58218" custLinFactNeighborY="-4964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FDA9CF2-5D13-4301-A6FF-4A2F2C5A9A9E}" type="pres">
      <dgm:prSet presAssocID="{A86D8900-1673-4123-A0EE-01FCCA4346BF}" presName="level3hierChild" presStyleCnt="0"/>
      <dgm:spPr/>
    </dgm:pt>
    <dgm:pt modelId="{7056FBCC-6400-4128-A6D2-68D5D25D5AF7}" type="pres">
      <dgm:prSet presAssocID="{A3D507DA-A969-440E-B3D6-5B6B880FEEF5}" presName="conn2-1" presStyleLbl="parChTrans1D2" presStyleIdx="1" presStyleCnt="3"/>
      <dgm:spPr/>
      <dgm:t>
        <a:bodyPr/>
        <a:lstStyle/>
        <a:p>
          <a:endParaRPr lang="id-ID"/>
        </a:p>
      </dgm:t>
    </dgm:pt>
    <dgm:pt modelId="{963E8E37-8E39-4A62-B81F-1ADF956FEA9A}" type="pres">
      <dgm:prSet presAssocID="{A3D507DA-A969-440E-B3D6-5B6B880FEEF5}" presName="connTx" presStyleLbl="parChTrans1D2" presStyleIdx="1" presStyleCnt="3"/>
      <dgm:spPr/>
      <dgm:t>
        <a:bodyPr/>
        <a:lstStyle/>
        <a:p>
          <a:endParaRPr lang="id-ID"/>
        </a:p>
      </dgm:t>
    </dgm:pt>
    <dgm:pt modelId="{A9F71279-B1D1-43EF-88AE-ADE25E0A073A}" type="pres">
      <dgm:prSet presAssocID="{29897423-F741-4E54-9555-EA97CDB1D39B}" presName="root2" presStyleCnt="0"/>
      <dgm:spPr/>
    </dgm:pt>
    <dgm:pt modelId="{02939719-E46E-46C4-A1E4-10DEB350F0DF}" type="pres">
      <dgm:prSet presAssocID="{29897423-F741-4E54-9555-EA97CDB1D39B}" presName="LevelTwoTextNode" presStyleLbl="node2" presStyleIdx="1" presStyleCnt="3" custScaleX="104310" custLinFactNeighborX="-60960" custLinFactNeighborY="120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ACC2974-0C27-41F4-8F6B-A281269D574D}" type="pres">
      <dgm:prSet presAssocID="{29897423-F741-4E54-9555-EA97CDB1D39B}" presName="level3hierChild" presStyleCnt="0"/>
      <dgm:spPr/>
    </dgm:pt>
    <dgm:pt modelId="{05F81CDA-8C9D-4083-9CD7-0F64B74446AA}" type="pres">
      <dgm:prSet presAssocID="{591704D1-841F-4F87-8465-19017E900C69}" presName="conn2-1" presStyleLbl="parChTrans1D2" presStyleIdx="2" presStyleCnt="3"/>
      <dgm:spPr/>
      <dgm:t>
        <a:bodyPr/>
        <a:lstStyle/>
        <a:p>
          <a:endParaRPr lang="id-ID"/>
        </a:p>
      </dgm:t>
    </dgm:pt>
    <dgm:pt modelId="{CB429AEA-22D3-4A79-8A9E-55171D25F971}" type="pres">
      <dgm:prSet presAssocID="{591704D1-841F-4F87-8465-19017E900C69}" presName="connTx" presStyleLbl="parChTrans1D2" presStyleIdx="2" presStyleCnt="3"/>
      <dgm:spPr/>
      <dgm:t>
        <a:bodyPr/>
        <a:lstStyle/>
        <a:p>
          <a:endParaRPr lang="id-ID"/>
        </a:p>
      </dgm:t>
    </dgm:pt>
    <dgm:pt modelId="{ECB1131A-9071-41E8-BC3A-4241EE9C0A90}" type="pres">
      <dgm:prSet presAssocID="{DC138F10-3B71-42F1-B585-7E1325AC6481}" presName="root2" presStyleCnt="0"/>
      <dgm:spPr/>
    </dgm:pt>
    <dgm:pt modelId="{2BDF60B4-DFB3-46EB-8B53-B6C49B2BC1A2}" type="pres">
      <dgm:prSet presAssocID="{DC138F10-3B71-42F1-B585-7E1325AC6481}" presName="LevelTwoTextNode" presStyleLbl="node2" presStyleIdx="2" presStyleCnt="3" custLinFactNeighborX="-58611" custLinFactNeighborY="62386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A7B8754-C5EA-4CC4-B386-266DDE36A719}" type="pres">
      <dgm:prSet presAssocID="{DC138F10-3B71-42F1-B585-7E1325AC6481}" presName="level3hierChild" presStyleCnt="0"/>
      <dgm:spPr/>
    </dgm:pt>
  </dgm:ptLst>
  <dgm:cxnLst>
    <dgm:cxn modelId="{ABC18CE8-953C-4E78-8EF6-F278E2CDAC09}" type="presOf" srcId="{E5A1C15E-D70A-47AC-A84B-5E041345715B}" destId="{DEAAE869-4870-4900-A563-25218F4979F1}" srcOrd="0" destOrd="0" presId="urn:microsoft.com/office/officeart/2008/layout/HorizontalMultiLevelHierarchy"/>
    <dgm:cxn modelId="{C0987688-17B8-41AD-9716-FE2D99FC43DC}" type="presOf" srcId="{A86D8900-1673-4123-A0EE-01FCCA4346BF}" destId="{561646AD-E117-49BC-9702-D4D3CA8941C5}" srcOrd="0" destOrd="0" presId="urn:microsoft.com/office/officeart/2008/layout/HorizontalMultiLevelHierarchy"/>
    <dgm:cxn modelId="{ADDF0FEB-38A2-42BF-A45B-42530A320EAA}" type="presOf" srcId="{DC138F10-3B71-42F1-B585-7E1325AC6481}" destId="{2BDF60B4-DFB3-46EB-8B53-B6C49B2BC1A2}" srcOrd="0" destOrd="0" presId="urn:microsoft.com/office/officeart/2008/layout/HorizontalMultiLevelHierarchy"/>
    <dgm:cxn modelId="{FB571E65-2C2E-4B3F-8C8E-7D05074C729E}" srcId="{E5A1C15E-D70A-47AC-A84B-5E041345715B}" destId="{DC138F10-3B71-42F1-B585-7E1325AC6481}" srcOrd="2" destOrd="0" parTransId="{591704D1-841F-4F87-8465-19017E900C69}" sibTransId="{194B0825-CA80-4666-8CDF-9B1627F22E75}"/>
    <dgm:cxn modelId="{BE7AD15B-117A-4552-9645-634D5430474E}" type="presOf" srcId="{A3D507DA-A969-440E-B3D6-5B6B880FEEF5}" destId="{963E8E37-8E39-4A62-B81F-1ADF956FEA9A}" srcOrd="1" destOrd="0" presId="urn:microsoft.com/office/officeart/2008/layout/HorizontalMultiLevelHierarchy"/>
    <dgm:cxn modelId="{C60D0A98-DC7C-4BC9-9049-E71C6F0E6446}" type="presOf" srcId="{591704D1-841F-4F87-8465-19017E900C69}" destId="{05F81CDA-8C9D-4083-9CD7-0F64B74446AA}" srcOrd="0" destOrd="0" presId="urn:microsoft.com/office/officeart/2008/layout/HorizontalMultiLevelHierarchy"/>
    <dgm:cxn modelId="{E17089B8-3BFF-48B0-B141-6EF505F931FA}" type="presOf" srcId="{9EFFDF3B-0886-49EB-AC6C-F18F30373023}" destId="{0020BAAD-0244-4935-8A56-0661B465B2CA}" srcOrd="1" destOrd="0" presId="urn:microsoft.com/office/officeart/2008/layout/HorizontalMultiLevelHierarchy"/>
    <dgm:cxn modelId="{007E121B-A8D5-4231-B906-1636A9FD1319}" srcId="{E5A1C15E-D70A-47AC-A84B-5E041345715B}" destId="{A86D8900-1673-4123-A0EE-01FCCA4346BF}" srcOrd="0" destOrd="0" parTransId="{9EFFDF3B-0886-49EB-AC6C-F18F30373023}" sibTransId="{9B650890-80CA-4C5F-9598-5BAC7D5E8764}"/>
    <dgm:cxn modelId="{63E60E36-99E7-4D4E-B2A6-B1B7560900D3}" type="presOf" srcId="{BB543978-E9F7-4555-9EA1-FC39C3364A21}" destId="{F9477983-08D8-4312-BEE2-286150F33344}" srcOrd="0" destOrd="0" presId="urn:microsoft.com/office/officeart/2008/layout/HorizontalMultiLevelHierarchy"/>
    <dgm:cxn modelId="{9E3757D7-9A5F-40DC-A5AF-959B18513865}" srcId="{BB543978-E9F7-4555-9EA1-FC39C3364A21}" destId="{E5A1C15E-D70A-47AC-A84B-5E041345715B}" srcOrd="0" destOrd="0" parTransId="{3376FF81-2E1F-4A5E-83FE-46B2C7B480DE}" sibTransId="{80ADB5FF-7256-4D6E-8A8D-6B83382B5A6F}"/>
    <dgm:cxn modelId="{62F28093-720E-47C3-AD3A-54DAF6DF2E17}" type="presOf" srcId="{591704D1-841F-4F87-8465-19017E900C69}" destId="{CB429AEA-22D3-4A79-8A9E-55171D25F971}" srcOrd="1" destOrd="0" presId="urn:microsoft.com/office/officeart/2008/layout/HorizontalMultiLevelHierarchy"/>
    <dgm:cxn modelId="{B0CF3C59-12BE-46A4-8241-C4056622E717}" srcId="{E5A1C15E-D70A-47AC-A84B-5E041345715B}" destId="{29897423-F741-4E54-9555-EA97CDB1D39B}" srcOrd="1" destOrd="0" parTransId="{A3D507DA-A969-440E-B3D6-5B6B880FEEF5}" sibTransId="{4468DDFA-70AA-4032-B573-A24EE59FD627}"/>
    <dgm:cxn modelId="{D539713B-63E6-4405-B5BC-A90DB68D0AE0}" type="presOf" srcId="{A3D507DA-A969-440E-B3D6-5B6B880FEEF5}" destId="{7056FBCC-6400-4128-A6D2-68D5D25D5AF7}" srcOrd="0" destOrd="0" presId="urn:microsoft.com/office/officeart/2008/layout/HorizontalMultiLevelHierarchy"/>
    <dgm:cxn modelId="{D1470363-099A-42F8-B17E-A644A58C77B1}" type="presOf" srcId="{29897423-F741-4E54-9555-EA97CDB1D39B}" destId="{02939719-E46E-46C4-A1E4-10DEB350F0DF}" srcOrd="0" destOrd="0" presId="urn:microsoft.com/office/officeart/2008/layout/HorizontalMultiLevelHierarchy"/>
    <dgm:cxn modelId="{CD72F2F4-5EDF-42A2-87F7-08A6CC0DA024}" type="presOf" srcId="{9EFFDF3B-0886-49EB-AC6C-F18F30373023}" destId="{7DD6DAC5-6E40-4479-9546-93AB0CF4FC89}" srcOrd="0" destOrd="0" presId="urn:microsoft.com/office/officeart/2008/layout/HorizontalMultiLevelHierarchy"/>
    <dgm:cxn modelId="{2CC55B1B-971D-4F60-86BD-BB7D6BAD3956}" type="presParOf" srcId="{F9477983-08D8-4312-BEE2-286150F33344}" destId="{C1B2A655-9E9B-4A7C-8E69-BFF3F35ADA90}" srcOrd="0" destOrd="0" presId="urn:microsoft.com/office/officeart/2008/layout/HorizontalMultiLevelHierarchy"/>
    <dgm:cxn modelId="{82452D1B-0DB9-4C41-91DC-17C045A2104F}" type="presParOf" srcId="{C1B2A655-9E9B-4A7C-8E69-BFF3F35ADA90}" destId="{DEAAE869-4870-4900-A563-25218F4979F1}" srcOrd="0" destOrd="0" presId="urn:microsoft.com/office/officeart/2008/layout/HorizontalMultiLevelHierarchy"/>
    <dgm:cxn modelId="{18689B48-0958-4FA5-A10E-325818B26426}" type="presParOf" srcId="{C1B2A655-9E9B-4A7C-8E69-BFF3F35ADA90}" destId="{F03061E8-CC0C-4F93-990C-BB0E8708B890}" srcOrd="1" destOrd="0" presId="urn:microsoft.com/office/officeart/2008/layout/HorizontalMultiLevelHierarchy"/>
    <dgm:cxn modelId="{60008860-81FF-470B-984C-9034B8D09293}" type="presParOf" srcId="{F03061E8-CC0C-4F93-990C-BB0E8708B890}" destId="{7DD6DAC5-6E40-4479-9546-93AB0CF4FC89}" srcOrd="0" destOrd="0" presId="urn:microsoft.com/office/officeart/2008/layout/HorizontalMultiLevelHierarchy"/>
    <dgm:cxn modelId="{BB6EFF07-0D8B-4BC6-86C3-34A8CDFF0A4F}" type="presParOf" srcId="{7DD6DAC5-6E40-4479-9546-93AB0CF4FC89}" destId="{0020BAAD-0244-4935-8A56-0661B465B2CA}" srcOrd="0" destOrd="0" presId="urn:microsoft.com/office/officeart/2008/layout/HorizontalMultiLevelHierarchy"/>
    <dgm:cxn modelId="{5EF45DDC-FF0E-42DC-916D-41BE96267157}" type="presParOf" srcId="{F03061E8-CC0C-4F93-990C-BB0E8708B890}" destId="{F8B92820-9EBB-4EB6-9AF0-C4470550049B}" srcOrd="1" destOrd="0" presId="urn:microsoft.com/office/officeart/2008/layout/HorizontalMultiLevelHierarchy"/>
    <dgm:cxn modelId="{E9F312ED-ACB5-4622-B015-2DF41A87A64A}" type="presParOf" srcId="{F8B92820-9EBB-4EB6-9AF0-C4470550049B}" destId="{561646AD-E117-49BC-9702-D4D3CA8941C5}" srcOrd="0" destOrd="0" presId="urn:microsoft.com/office/officeart/2008/layout/HorizontalMultiLevelHierarchy"/>
    <dgm:cxn modelId="{3E05335F-C6B7-4E02-A069-C8D467A5FE78}" type="presParOf" srcId="{F8B92820-9EBB-4EB6-9AF0-C4470550049B}" destId="{6FDA9CF2-5D13-4301-A6FF-4A2F2C5A9A9E}" srcOrd="1" destOrd="0" presId="urn:microsoft.com/office/officeart/2008/layout/HorizontalMultiLevelHierarchy"/>
    <dgm:cxn modelId="{0268018F-03D0-40F4-BDEB-FEC7532FF7AD}" type="presParOf" srcId="{F03061E8-CC0C-4F93-990C-BB0E8708B890}" destId="{7056FBCC-6400-4128-A6D2-68D5D25D5AF7}" srcOrd="2" destOrd="0" presId="urn:microsoft.com/office/officeart/2008/layout/HorizontalMultiLevelHierarchy"/>
    <dgm:cxn modelId="{EF5A38E3-296C-4D10-BC6A-C5121830F9B8}" type="presParOf" srcId="{7056FBCC-6400-4128-A6D2-68D5D25D5AF7}" destId="{963E8E37-8E39-4A62-B81F-1ADF956FEA9A}" srcOrd="0" destOrd="0" presId="urn:microsoft.com/office/officeart/2008/layout/HorizontalMultiLevelHierarchy"/>
    <dgm:cxn modelId="{A7B913CA-CCF1-4A1F-BE0E-5FEAD163924C}" type="presParOf" srcId="{F03061E8-CC0C-4F93-990C-BB0E8708B890}" destId="{A9F71279-B1D1-43EF-88AE-ADE25E0A073A}" srcOrd="3" destOrd="0" presId="urn:microsoft.com/office/officeart/2008/layout/HorizontalMultiLevelHierarchy"/>
    <dgm:cxn modelId="{BE27122A-42DE-4F33-8008-9DBFA06E24B8}" type="presParOf" srcId="{A9F71279-B1D1-43EF-88AE-ADE25E0A073A}" destId="{02939719-E46E-46C4-A1E4-10DEB350F0DF}" srcOrd="0" destOrd="0" presId="urn:microsoft.com/office/officeart/2008/layout/HorizontalMultiLevelHierarchy"/>
    <dgm:cxn modelId="{B680AAD1-D7F1-4AD0-ADBC-2F6699353DC1}" type="presParOf" srcId="{A9F71279-B1D1-43EF-88AE-ADE25E0A073A}" destId="{9ACC2974-0C27-41F4-8F6B-A281269D574D}" srcOrd="1" destOrd="0" presId="urn:microsoft.com/office/officeart/2008/layout/HorizontalMultiLevelHierarchy"/>
    <dgm:cxn modelId="{844610EF-AE10-4A70-8043-F3BE4E93D8D8}" type="presParOf" srcId="{F03061E8-CC0C-4F93-990C-BB0E8708B890}" destId="{05F81CDA-8C9D-4083-9CD7-0F64B74446AA}" srcOrd="4" destOrd="0" presId="urn:microsoft.com/office/officeart/2008/layout/HorizontalMultiLevelHierarchy"/>
    <dgm:cxn modelId="{218260A6-F736-4FEF-A996-F89B32710299}" type="presParOf" srcId="{05F81CDA-8C9D-4083-9CD7-0F64B74446AA}" destId="{CB429AEA-22D3-4A79-8A9E-55171D25F971}" srcOrd="0" destOrd="0" presId="urn:microsoft.com/office/officeart/2008/layout/HorizontalMultiLevelHierarchy"/>
    <dgm:cxn modelId="{DC5B5A55-6BCA-41CE-AA8A-C663B974A3BD}" type="presParOf" srcId="{F03061E8-CC0C-4F93-990C-BB0E8708B890}" destId="{ECB1131A-9071-41E8-BC3A-4241EE9C0A90}" srcOrd="5" destOrd="0" presId="urn:microsoft.com/office/officeart/2008/layout/HorizontalMultiLevelHierarchy"/>
    <dgm:cxn modelId="{242E824E-7466-44E8-86FA-40A55A2F5631}" type="presParOf" srcId="{ECB1131A-9071-41E8-BC3A-4241EE9C0A90}" destId="{2BDF60B4-DFB3-46EB-8B53-B6C49B2BC1A2}" srcOrd="0" destOrd="0" presId="urn:microsoft.com/office/officeart/2008/layout/HorizontalMultiLevelHierarchy"/>
    <dgm:cxn modelId="{54DD75E6-D838-48D7-B73E-027BC5C6D075}" type="presParOf" srcId="{ECB1131A-9071-41E8-BC3A-4241EE9C0A90}" destId="{4A7B8754-C5EA-4CC4-B386-266DDE36A7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9565C6-CB82-4EB5-8A0F-219B9415535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283DE5B-C5FB-474B-8F01-29AE73E6EE89}">
      <dgm:prSet phldrT="[Text]"/>
      <dgm:spPr/>
      <dgm:t>
        <a:bodyPr/>
        <a:lstStyle/>
        <a:p>
          <a:r>
            <a:rPr lang="id-ID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(1) Pendahuluan</a:t>
          </a:r>
        </a:p>
        <a:p>
          <a:r>
            <a:rPr lang="id-ID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(perny. tesis)</a:t>
          </a:r>
          <a:endParaRPr lang="id-ID" b="1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8C5ABA5B-DA51-4A92-9765-2D2E9FF3590A}" type="parTrans" cxnId="{81B27D14-B4CC-4E7B-8407-F9DB81DD624D}">
      <dgm:prSet/>
      <dgm:spPr/>
      <dgm:t>
        <a:bodyPr/>
        <a:lstStyle/>
        <a:p>
          <a:endParaRPr lang="id-ID"/>
        </a:p>
      </dgm:t>
    </dgm:pt>
    <dgm:pt modelId="{9B9633D7-1938-4CC5-9C29-3E18C828D5D4}" type="sibTrans" cxnId="{81B27D14-B4CC-4E7B-8407-F9DB81DD624D}">
      <dgm:prSet/>
      <dgm:spPr/>
      <dgm:t>
        <a:bodyPr/>
        <a:lstStyle/>
        <a:p>
          <a:endParaRPr lang="id-ID"/>
        </a:p>
      </dgm:t>
    </dgm:pt>
    <dgm:pt modelId="{250BF0A6-A99B-4AD7-BB0C-139D77FAA5F7}">
      <dgm:prSet phldrT="[Text]" custT="1"/>
      <dgm:spPr/>
      <dgm:t>
        <a:bodyPr/>
        <a:lstStyle/>
        <a:p>
          <a:r>
            <a:rPr lang="id-ID" sz="36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Batang tubuh </a:t>
          </a:r>
          <a:r>
            <a:rPr lang="id-ID" sz="2400" dirty="0" smtClean="0">
              <a:solidFill>
                <a:schemeClr val="bg2"/>
              </a:solidFill>
              <a:latin typeface="Arial" pitchFamily="34" charset="0"/>
              <a:ea typeface="Tahoma" pitchFamily="34" charset="0"/>
              <a:cs typeface="Arial" pitchFamily="34" charset="0"/>
            </a:rPr>
            <a:t>(par. penjelas)</a:t>
          </a:r>
          <a:endParaRPr lang="id-ID" sz="2400" dirty="0">
            <a:solidFill>
              <a:schemeClr val="bg2"/>
            </a:solidFill>
            <a:latin typeface="Arial" pitchFamily="34" charset="0"/>
            <a:ea typeface="Tahoma" pitchFamily="34" charset="0"/>
            <a:cs typeface="Arial" pitchFamily="34" charset="0"/>
          </a:endParaRPr>
        </a:p>
      </dgm:t>
    </dgm:pt>
    <dgm:pt modelId="{0BC6A950-C2EF-4395-AB64-009029F84FA1}" type="parTrans" cxnId="{DDF526F7-FBD5-4C82-8210-7B43BEE0E15F}">
      <dgm:prSet/>
      <dgm:spPr/>
      <dgm:t>
        <a:bodyPr/>
        <a:lstStyle/>
        <a:p>
          <a:endParaRPr lang="id-ID"/>
        </a:p>
      </dgm:t>
    </dgm:pt>
    <dgm:pt modelId="{C7938765-57AF-4CD3-9146-341CA649F9DC}" type="sibTrans" cxnId="{DDF526F7-FBD5-4C82-8210-7B43BEE0E15F}">
      <dgm:prSet/>
      <dgm:spPr/>
      <dgm:t>
        <a:bodyPr/>
        <a:lstStyle/>
        <a:p>
          <a:endParaRPr lang="id-ID"/>
        </a:p>
      </dgm:t>
    </dgm:pt>
    <dgm:pt modelId="{CBC582CD-B2C2-49A7-B451-ED6E2C4B97B1}">
      <dgm:prSet phldrT="[Text]" custT="1"/>
      <dgm:spPr/>
      <dgm:t>
        <a:bodyPr/>
        <a:lstStyle/>
        <a:p>
          <a:r>
            <a:rPr lang="id-ID" sz="36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Batang tubuh </a:t>
          </a:r>
          <a:r>
            <a:rPr lang="id-ID" sz="2400" dirty="0" smtClean="0">
              <a:solidFill>
                <a:schemeClr val="bg2"/>
              </a:solidFill>
              <a:latin typeface="Arial" pitchFamily="34" charset="0"/>
              <a:ea typeface="Tahoma" pitchFamily="34" charset="0"/>
              <a:cs typeface="Arial" pitchFamily="34" charset="0"/>
            </a:rPr>
            <a:t>(par. penjelas)</a:t>
          </a:r>
          <a:endParaRPr lang="id-ID" sz="2400" dirty="0">
            <a:solidFill>
              <a:schemeClr val="bg2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30A1F70-00B1-417A-B84D-941D246DF9B3}" type="parTrans" cxnId="{CAF2EBA7-CC05-4F6C-B92D-B5D2B07DB5B6}">
      <dgm:prSet/>
      <dgm:spPr/>
      <dgm:t>
        <a:bodyPr/>
        <a:lstStyle/>
        <a:p>
          <a:endParaRPr lang="id-ID"/>
        </a:p>
      </dgm:t>
    </dgm:pt>
    <dgm:pt modelId="{83E7284F-F632-4328-9A0E-C91E19135CAD}" type="sibTrans" cxnId="{CAF2EBA7-CC05-4F6C-B92D-B5D2B07DB5B6}">
      <dgm:prSet/>
      <dgm:spPr/>
      <dgm:t>
        <a:bodyPr/>
        <a:lstStyle/>
        <a:p>
          <a:endParaRPr lang="id-ID"/>
        </a:p>
      </dgm:t>
    </dgm:pt>
    <dgm:pt modelId="{CFF8BFFF-57BA-4BBF-9DD3-C183AC90436A}">
      <dgm:prSet phldrT="[Text]" custT="1"/>
      <dgm:spPr/>
      <dgm:t>
        <a:bodyPr/>
        <a:lstStyle/>
        <a:p>
          <a:r>
            <a:rPr lang="id-ID" sz="36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dst.</a:t>
          </a:r>
          <a:endParaRPr lang="id-ID" sz="2400" dirty="0">
            <a:solidFill>
              <a:schemeClr val="bg2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313408D-4025-4C5F-AEA5-EAA34AFE5059}" type="parTrans" cxnId="{EA2E57F0-24DA-4352-A5B1-206305ADD64A}">
      <dgm:prSet/>
      <dgm:spPr/>
      <dgm:t>
        <a:bodyPr/>
        <a:lstStyle/>
        <a:p>
          <a:endParaRPr lang="id-ID"/>
        </a:p>
      </dgm:t>
    </dgm:pt>
    <dgm:pt modelId="{3C604714-C4ED-4036-91F0-5B7E42AF9C60}" type="sibTrans" cxnId="{EA2E57F0-24DA-4352-A5B1-206305ADD64A}">
      <dgm:prSet/>
      <dgm:spPr/>
      <dgm:t>
        <a:bodyPr/>
        <a:lstStyle/>
        <a:p>
          <a:endParaRPr lang="id-ID"/>
        </a:p>
      </dgm:t>
    </dgm:pt>
    <dgm:pt modelId="{3E11DE77-0D3A-4DF9-8440-DCF7A89133F2}" type="pres">
      <dgm:prSet presAssocID="{B19565C6-CB82-4EB5-8A0F-219B9415535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26FC35D-CC63-4D2D-A09E-22D03A8F93E7}" type="pres">
      <dgm:prSet presAssocID="{4283DE5B-C5FB-474B-8F01-29AE73E6EE89}" presName="centerShape" presStyleLbl="node0" presStyleIdx="0" presStyleCnt="1"/>
      <dgm:spPr/>
      <dgm:t>
        <a:bodyPr/>
        <a:lstStyle/>
        <a:p>
          <a:endParaRPr lang="id-ID"/>
        </a:p>
      </dgm:t>
    </dgm:pt>
    <dgm:pt modelId="{25D380FD-169E-48A5-9B68-8C13A5C79C14}" type="pres">
      <dgm:prSet presAssocID="{0BC6A950-C2EF-4395-AB64-009029F84FA1}" presName="parTrans" presStyleLbl="bgSibTrans2D1" presStyleIdx="0" presStyleCnt="3"/>
      <dgm:spPr/>
      <dgm:t>
        <a:bodyPr/>
        <a:lstStyle/>
        <a:p>
          <a:endParaRPr lang="id-ID"/>
        </a:p>
      </dgm:t>
    </dgm:pt>
    <dgm:pt modelId="{90579952-BC73-47C8-AD34-C3F9EBC51808}" type="pres">
      <dgm:prSet presAssocID="{250BF0A6-A99B-4AD7-BB0C-139D77FAA5F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437E7E-D95F-4FC1-8CE6-DD798C4D2C4B}" type="pres">
      <dgm:prSet presAssocID="{030A1F70-00B1-417A-B84D-941D246DF9B3}" presName="parTrans" presStyleLbl="bgSibTrans2D1" presStyleIdx="1" presStyleCnt="3"/>
      <dgm:spPr/>
      <dgm:t>
        <a:bodyPr/>
        <a:lstStyle/>
        <a:p>
          <a:endParaRPr lang="id-ID"/>
        </a:p>
      </dgm:t>
    </dgm:pt>
    <dgm:pt modelId="{6AB03A8D-0FE0-4103-93C8-BE11EECD9C4F}" type="pres">
      <dgm:prSet presAssocID="{CBC582CD-B2C2-49A7-B451-ED6E2C4B97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CE7114-54D9-4781-BEDE-308B63020397}" type="pres">
      <dgm:prSet presAssocID="{4313408D-4025-4C5F-AEA5-EAA34AFE5059}" presName="parTrans" presStyleLbl="bgSibTrans2D1" presStyleIdx="2" presStyleCnt="3"/>
      <dgm:spPr/>
      <dgm:t>
        <a:bodyPr/>
        <a:lstStyle/>
        <a:p>
          <a:endParaRPr lang="id-ID"/>
        </a:p>
      </dgm:t>
    </dgm:pt>
    <dgm:pt modelId="{E58317C8-4147-42AC-9609-2BEF2CCC40E2}" type="pres">
      <dgm:prSet presAssocID="{CFF8BFFF-57BA-4BBF-9DD3-C183AC90436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DA153DB-AB1B-45C0-909E-927D9BEE4DD6}" type="presOf" srcId="{4283DE5B-C5FB-474B-8F01-29AE73E6EE89}" destId="{F26FC35D-CC63-4D2D-A09E-22D03A8F93E7}" srcOrd="0" destOrd="0" presId="urn:microsoft.com/office/officeart/2005/8/layout/radial4"/>
    <dgm:cxn modelId="{44EEB025-43E7-4768-A489-532F07982F77}" type="presOf" srcId="{4313408D-4025-4C5F-AEA5-EAA34AFE5059}" destId="{78CE7114-54D9-4781-BEDE-308B63020397}" srcOrd="0" destOrd="0" presId="urn:microsoft.com/office/officeart/2005/8/layout/radial4"/>
    <dgm:cxn modelId="{81B27D14-B4CC-4E7B-8407-F9DB81DD624D}" srcId="{B19565C6-CB82-4EB5-8A0F-219B94155359}" destId="{4283DE5B-C5FB-474B-8F01-29AE73E6EE89}" srcOrd="0" destOrd="0" parTransId="{8C5ABA5B-DA51-4A92-9765-2D2E9FF3590A}" sibTransId="{9B9633D7-1938-4CC5-9C29-3E18C828D5D4}"/>
    <dgm:cxn modelId="{396B967A-4891-4ADB-9CCF-3CEC41C628D5}" type="presOf" srcId="{0BC6A950-C2EF-4395-AB64-009029F84FA1}" destId="{25D380FD-169E-48A5-9B68-8C13A5C79C14}" srcOrd="0" destOrd="0" presId="urn:microsoft.com/office/officeart/2005/8/layout/radial4"/>
    <dgm:cxn modelId="{637F5CB1-E41B-4112-ACEB-65454F7335E2}" type="presOf" srcId="{CFF8BFFF-57BA-4BBF-9DD3-C183AC90436A}" destId="{E58317C8-4147-42AC-9609-2BEF2CCC40E2}" srcOrd="0" destOrd="0" presId="urn:microsoft.com/office/officeart/2005/8/layout/radial4"/>
    <dgm:cxn modelId="{EA2E57F0-24DA-4352-A5B1-206305ADD64A}" srcId="{4283DE5B-C5FB-474B-8F01-29AE73E6EE89}" destId="{CFF8BFFF-57BA-4BBF-9DD3-C183AC90436A}" srcOrd="2" destOrd="0" parTransId="{4313408D-4025-4C5F-AEA5-EAA34AFE5059}" sibTransId="{3C604714-C4ED-4036-91F0-5B7E42AF9C60}"/>
    <dgm:cxn modelId="{4A1E049F-84EA-44E7-8249-98D09FD0684C}" type="presOf" srcId="{250BF0A6-A99B-4AD7-BB0C-139D77FAA5F7}" destId="{90579952-BC73-47C8-AD34-C3F9EBC51808}" srcOrd="0" destOrd="0" presId="urn:microsoft.com/office/officeart/2005/8/layout/radial4"/>
    <dgm:cxn modelId="{A80B7ECB-D8DB-4A66-A8AA-D731B89125F3}" type="presOf" srcId="{030A1F70-00B1-417A-B84D-941D246DF9B3}" destId="{26437E7E-D95F-4FC1-8CE6-DD798C4D2C4B}" srcOrd="0" destOrd="0" presId="urn:microsoft.com/office/officeart/2005/8/layout/radial4"/>
    <dgm:cxn modelId="{DDF526F7-FBD5-4C82-8210-7B43BEE0E15F}" srcId="{4283DE5B-C5FB-474B-8F01-29AE73E6EE89}" destId="{250BF0A6-A99B-4AD7-BB0C-139D77FAA5F7}" srcOrd="0" destOrd="0" parTransId="{0BC6A950-C2EF-4395-AB64-009029F84FA1}" sibTransId="{C7938765-57AF-4CD3-9146-341CA649F9DC}"/>
    <dgm:cxn modelId="{46233858-BDE6-45C3-9E37-E9A7A24BD474}" type="presOf" srcId="{B19565C6-CB82-4EB5-8A0F-219B94155359}" destId="{3E11DE77-0D3A-4DF9-8440-DCF7A89133F2}" srcOrd="0" destOrd="0" presId="urn:microsoft.com/office/officeart/2005/8/layout/radial4"/>
    <dgm:cxn modelId="{861FD5FB-C840-4535-B25B-F7800A99D235}" type="presOf" srcId="{CBC582CD-B2C2-49A7-B451-ED6E2C4B97B1}" destId="{6AB03A8D-0FE0-4103-93C8-BE11EECD9C4F}" srcOrd="0" destOrd="0" presId="urn:microsoft.com/office/officeart/2005/8/layout/radial4"/>
    <dgm:cxn modelId="{CAF2EBA7-CC05-4F6C-B92D-B5D2B07DB5B6}" srcId="{4283DE5B-C5FB-474B-8F01-29AE73E6EE89}" destId="{CBC582CD-B2C2-49A7-B451-ED6E2C4B97B1}" srcOrd="1" destOrd="0" parTransId="{030A1F70-00B1-417A-B84D-941D246DF9B3}" sibTransId="{83E7284F-F632-4328-9A0E-C91E19135CAD}"/>
    <dgm:cxn modelId="{12EF51A8-45C0-4D76-BB09-FA0934360DC4}" type="presParOf" srcId="{3E11DE77-0D3A-4DF9-8440-DCF7A89133F2}" destId="{F26FC35D-CC63-4D2D-A09E-22D03A8F93E7}" srcOrd="0" destOrd="0" presId="urn:microsoft.com/office/officeart/2005/8/layout/radial4"/>
    <dgm:cxn modelId="{058F50B5-A721-448C-927C-0A5BF3D4EC75}" type="presParOf" srcId="{3E11DE77-0D3A-4DF9-8440-DCF7A89133F2}" destId="{25D380FD-169E-48A5-9B68-8C13A5C79C14}" srcOrd="1" destOrd="0" presId="urn:microsoft.com/office/officeart/2005/8/layout/radial4"/>
    <dgm:cxn modelId="{A75FAB2B-9544-48C9-B379-E8DEE57AEF88}" type="presParOf" srcId="{3E11DE77-0D3A-4DF9-8440-DCF7A89133F2}" destId="{90579952-BC73-47C8-AD34-C3F9EBC51808}" srcOrd="2" destOrd="0" presId="urn:microsoft.com/office/officeart/2005/8/layout/radial4"/>
    <dgm:cxn modelId="{8889AB5F-3BC6-4BC2-BFE4-10808C7B9A13}" type="presParOf" srcId="{3E11DE77-0D3A-4DF9-8440-DCF7A89133F2}" destId="{26437E7E-D95F-4FC1-8CE6-DD798C4D2C4B}" srcOrd="3" destOrd="0" presId="urn:microsoft.com/office/officeart/2005/8/layout/radial4"/>
    <dgm:cxn modelId="{F5DCB6E2-4CD5-451A-8DF2-7C7F28F9288B}" type="presParOf" srcId="{3E11DE77-0D3A-4DF9-8440-DCF7A89133F2}" destId="{6AB03A8D-0FE0-4103-93C8-BE11EECD9C4F}" srcOrd="4" destOrd="0" presId="urn:microsoft.com/office/officeart/2005/8/layout/radial4"/>
    <dgm:cxn modelId="{51FF75F3-03A4-4FF5-BE43-B1A2DB47F254}" type="presParOf" srcId="{3E11DE77-0D3A-4DF9-8440-DCF7A89133F2}" destId="{78CE7114-54D9-4781-BEDE-308B63020397}" srcOrd="5" destOrd="0" presId="urn:microsoft.com/office/officeart/2005/8/layout/radial4"/>
    <dgm:cxn modelId="{8A449374-05B9-4440-A592-6B072CDE514F}" type="presParOf" srcId="{3E11DE77-0D3A-4DF9-8440-DCF7A89133F2}" destId="{E58317C8-4147-42AC-9609-2BEF2CCC40E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6FCC96-E707-4637-A456-E4B3660C8B14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6C09877-861E-4AFC-A125-CCC5C63D5256}">
      <dgm:prSet phldrT="[Text]" custT="1"/>
      <dgm:spPr/>
      <dgm:t>
        <a:bodyPr/>
        <a:lstStyle/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Paragraf 4: </a:t>
          </a:r>
        </a:p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dirty="0"/>
        </a:p>
      </dgm:t>
    </dgm:pt>
    <dgm:pt modelId="{43AB4B46-726D-4E1F-8505-5AAD1B91CEE5}" type="parTrans" cxnId="{268EE450-3D34-46B4-BE76-793B1363E9D1}">
      <dgm:prSet/>
      <dgm:spPr/>
      <dgm:t>
        <a:bodyPr/>
        <a:lstStyle/>
        <a:p>
          <a:endParaRPr lang="id-ID"/>
        </a:p>
      </dgm:t>
    </dgm:pt>
    <dgm:pt modelId="{04875D63-F0AE-4E7B-BAB3-790115E0537B}" type="sibTrans" cxnId="{268EE450-3D34-46B4-BE76-793B1363E9D1}">
      <dgm:prSet/>
      <dgm:spPr/>
      <dgm:t>
        <a:bodyPr/>
        <a:lstStyle/>
        <a:p>
          <a:endParaRPr lang="id-ID"/>
        </a:p>
      </dgm:t>
    </dgm:pt>
    <dgm:pt modelId="{87F2D515-9640-4B7C-8556-39818BD818FD}">
      <dgm:prSet phldrT="[Text]"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68FBEAD0-B20C-4C55-8384-0EF0E0411DA6}" type="parTrans" cxnId="{50706574-38A5-488D-8958-1348A457B25B}">
      <dgm:prSet/>
      <dgm:spPr/>
      <dgm:t>
        <a:bodyPr/>
        <a:lstStyle/>
        <a:p>
          <a:endParaRPr lang="id-ID"/>
        </a:p>
      </dgm:t>
    </dgm:pt>
    <dgm:pt modelId="{EE480794-9E89-4A72-91BC-67105688F7CA}" type="sibTrans" cxnId="{50706574-38A5-488D-8958-1348A457B25B}">
      <dgm:prSet/>
      <dgm:spPr/>
      <dgm:t>
        <a:bodyPr/>
        <a:lstStyle/>
        <a:p>
          <a:endParaRPr lang="id-ID"/>
        </a:p>
      </dgm:t>
    </dgm:pt>
    <dgm:pt modelId="{A93319A9-3CF1-46F8-8507-940C03912E34}">
      <dgm:prSet phldrT="[Text]" custT="1"/>
      <dgm:spPr/>
      <dgm:t>
        <a:bodyPr/>
        <a:lstStyle/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Paragraf 1: </a:t>
          </a:r>
        </a:p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dirty="0">
            <a:solidFill>
              <a:schemeClr val="bg2"/>
            </a:solidFill>
            <a:latin typeface="Arial Narrow" pitchFamily="34" charset="0"/>
          </a:endParaRPr>
        </a:p>
      </dgm:t>
    </dgm:pt>
    <dgm:pt modelId="{3D852984-73B2-4D9C-939D-4257BD865276}" type="parTrans" cxnId="{477A1E64-B48B-47D4-9A2A-ADF7D7A79D2A}">
      <dgm:prSet/>
      <dgm:spPr/>
      <dgm:t>
        <a:bodyPr/>
        <a:lstStyle/>
        <a:p>
          <a:endParaRPr lang="id-ID"/>
        </a:p>
      </dgm:t>
    </dgm:pt>
    <dgm:pt modelId="{E02B03B0-F65F-47E1-944A-17FD90759118}" type="sibTrans" cxnId="{477A1E64-B48B-47D4-9A2A-ADF7D7A79D2A}">
      <dgm:prSet/>
      <dgm:spPr/>
      <dgm:t>
        <a:bodyPr/>
        <a:lstStyle/>
        <a:p>
          <a:endParaRPr lang="id-ID"/>
        </a:p>
      </dgm:t>
    </dgm:pt>
    <dgm:pt modelId="{E4C72CDB-738B-4398-B8D1-8CBEFC17A792}">
      <dgm:prSet phldrT="[Text]"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>
            <a:latin typeface="Arial Narrow" pitchFamily="34" charset="0"/>
          </a:endParaRPr>
        </a:p>
      </dgm:t>
    </dgm:pt>
    <dgm:pt modelId="{EC424C25-2FB6-4AE5-A433-4B83D3C7F696}" type="parTrans" cxnId="{1E9C9B1F-05EF-4789-A12E-3F7A4474EF28}">
      <dgm:prSet/>
      <dgm:spPr/>
      <dgm:t>
        <a:bodyPr/>
        <a:lstStyle/>
        <a:p>
          <a:endParaRPr lang="id-ID"/>
        </a:p>
      </dgm:t>
    </dgm:pt>
    <dgm:pt modelId="{57753D23-74AB-477C-AEFB-4037EB33975B}" type="sibTrans" cxnId="{1E9C9B1F-05EF-4789-A12E-3F7A4474EF28}">
      <dgm:prSet/>
      <dgm:spPr/>
      <dgm:t>
        <a:bodyPr/>
        <a:lstStyle/>
        <a:p>
          <a:endParaRPr lang="id-ID"/>
        </a:p>
      </dgm:t>
    </dgm:pt>
    <dgm:pt modelId="{7ED0C5E3-CA73-4EC7-BAC7-96F607E20919}">
      <dgm:prSet phldrT="[Text]" custT="1"/>
      <dgm:spPr/>
      <dgm:t>
        <a:bodyPr/>
        <a:lstStyle/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Paragraf 2: </a:t>
          </a:r>
        </a:p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dirty="0"/>
        </a:p>
      </dgm:t>
    </dgm:pt>
    <dgm:pt modelId="{6438D5E7-8C69-4219-874C-49B2B4F53CCD}" type="parTrans" cxnId="{9EB805E4-A703-4103-AC4B-E252BCFD8C61}">
      <dgm:prSet/>
      <dgm:spPr/>
      <dgm:t>
        <a:bodyPr/>
        <a:lstStyle/>
        <a:p>
          <a:endParaRPr lang="id-ID"/>
        </a:p>
      </dgm:t>
    </dgm:pt>
    <dgm:pt modelId="{BD91883C-7BE8-437C-AC8F-200F8EE69F9D}" type="sibTrans" cxnId="{9EB805E4-A703-4103-AC4B-E252BCFD8C61}">
      <dgm:prSet/>
      <dgm:spPr/>
      <dgm:t>
        <a:bodyPr/>
        <a:lstStyle/>
        <a:p>
          <a:endParaRPr lang="id-ID"/>
        </a:p>
      </dgm:t>
    </dgm:pt>
    <dgm:pt modelId="{68BC3A4C-2D07-4A83-BA43-D2D29BD556AA}">
      <dgm:prSet phldrT="[Text]"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74157C05-3B2D-4B3B-8F14-24DACA9A4F3C}" type="parTrans" cxnId="{6374066A-C81B-46D7-85A6-4D5ED62BD08C}">
      <dgm:prSet/>
      <dgm:spPr/>
      <dgm:t>
        <a:bodyPr/>
        <a:lstStyle/>
        <a:p>
          <a:endParaRPr lang="id-ID"/>
        </a:p>
      </dgm:t>
    </dgm:pt>
    <dgm:pt modelId="{2D49C5D9-9F59-4B19-9DB1-0AA43EB31237}" type="sibTrans" cxnId="{6374066A-C81B-46D7-85A6-4D5ED62BD08C}">
      <dgm:prSet/>
      <dgm:spPr/>
      <dgm:t>
        <a:bodyPr/>
        <a:lstStyle/>
        <a:p>
          <a:endParaRPr lang="id-ID"/>
        </a:p>
      </dgm:t>
    </dgm:pt>
    <dgm:pt modelId="{BE661361-9390-4FF2-8787-6D2437F609C5}">
      <dgm:prSet phldrT="[Text]" custT="1"/>
      <dgm:spPr/>
      <dgm:t>
        <a:bodyPr/>
        <a:lstStyle/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Paragraf 3: </a:t>
          </a:r>
        </a:p>
        <a:p>
          <a:r>
            <a:rPr lang="id-ID" sz="2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dirty="0"/>
        </a:p>
      </dgm:t>
    </dgm:pt>
    <dgm:pt modelId="{8A66FDE5-B6F2-402C-9095-FF299CA3783D}" type="parTrans" cxnId="{433EBECF-2674-4776-A008-A5F311A0DF34}">
      <dgm:prSet/>
      <dgm:spPr/>
      <dgm:t>
        <a:bodyPr/>
        <a:lstStyle/>
        <a:p>
          <a:endParaRPr lang="id-ID"/>
        </a:p>
      </dgm:t>
    </dgm:pt>
    <dgm:pt modelId="{D3DD7832-7E1A-452E-BE4B-2AB3EE76795A}" type="sibTrans" cxnId="{433EBECF-2674-4776-A008-A5F311A0DF34}">
      <dgm:prSet/>
      <dgm:spPr/>
      <dgm:t>
        <a:bodyPr/>
        <a:lstStyle/>
        <a:p>
          <a:endParaRPr lang="id-ID"/>
        </a:p>
      </dgm:t>
    </dgm:pt>
    <dgm:pt modelId="{1B842498-0806-4441-8BE7-A376D74B2583}">
      <dgm:prSet phldrT="[Text]"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6577D9AD-4EC6-4C8D-A8BB-A5C3B30E3CA1}" type="parTrans" cxnId="{3FD3891E-704B-4050-8144-16FD6788DAE2}">
      <dgm:prSet/>
      <dgm:spPr/>
      <dgm:t>
        <a:bodyPr/>
        <a:lstStyle/>
        <a:p>
          <a:endParaRPr lang="id-ID"/>
        </a:p>
      </dgm:t>
    </dgm:pt>
    <dgm:pt modelId="{296A5EC6-8F2A-4EB6-8416-647A52F110C6}" type="sibTrans" cxnId="{3FD3891E-704B-4050-8144-16FD6788DAE2}">
      <dgm:prSet/>
      <dgm:spPr/>
      <dgm:t>
        <a:bodyPr/>
        <a:lstStyle/>
        <a:p>
          <a:endParaRPr lang="id-ID"/>
        </a:p>
      </dgm:t>
    </dgm:pt>
    <dgm:pt modelId="{750511DB-8E6A-44B6-B2AA-4BCB75D6E3C8}">
      <dgm:prSet phldrT="[Text]"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675D8881-6FFE-4950-8FBA-68E3426F7BDD}" type="parTrans" cxnId="{9AEA255E-EE36-4865-8AC7-63F7614CD066}">
      <dgm:prSet/>
      <dgm:spPr/>
      <dgm:t>
        <a:bodyPr/>
        <a:lstStyle/>
        <a:p>
          <a:endParaRPr lang="id-ID"/>
        </a:p>
      </dgm:t>
    </dgm:pt>
    <dgm:pt modelId="{A3A8ADFD-1196-427A-99BC-5BCF9B13AE26}" type="sibTrans" cxnId="{9AEA255E-EE36-4865-8AC7-63F7614CD066}">
      <dgm:prSet/>
      <dgm:spPr/>
      <dgm:t>
        <a:bodyPr/>
        <a:lstStyle/>
        <a:p>
          <a:endParaRPr lang="id-ID"/>
        </a:p>
      </dgm:t>
    </dgm:pt>
    <dgm:pt modelId="{E5B4F9FD-F5CD-4C81-84AB-4358DDE1FFF2}">
      <dgm:prSet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3CB0462E-E53F-4189-9E2E-BAEA9BCD8DFB}" type="parTrans" cxnId="{8A42232C-E7BE-4648-9A62-16B09B3CAF27}">
      <dgm:prSet/>
      <dgm:spPr/>
      <dgm:t>
        <a:bodyPr/>
        <a:lstStyle/>
        <a:p>
          <a:endParaRPr lang="id-ID"/>
        </a:p>
      </dgm:t>
    </dgm:pt>
    <dgm:pt modelId="{834A2FAB-1EE1-4C3F-B737-18121E96205E}" type="sibTrans" cxnId="{8A42232C-E7BE-4648-9A62-16B09B3CAF27}">
      <dgm:prSet/>
      <dgm:spPr/>
      <dgm:t>
        <a:bodyPr/>
        <a:lstStyle/>
        <a:p>
          <a:endParaRPr lang="id-ID"/>
        </a:p>
      </dgm:t>
    </dgm:pt>
    <dgm:pt modelId="{A76ADD0D-058B-492A-AB2A-9095C259FD02}">
      <dgm:prSet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E390FCB5-F3C7-4D29-A7E3-E255B0D2AC09}" type="parTrans" cxnId="{CDE3DF92-0DAD-4373-AFE2-841D8FD87F19}">
      <dgm:prSet/>
      <dgm:spPr/>
      <dgm:t>
        <a:bodyPr/>
        <a:lstStyle/>
        <a:p>
          <a:endParaRPr lang="id-ID"/>
        </a:p>
      </dgm:t>
    </dgm:pt>
    <dgm:pt modelId="{77D2660E-6745-4EE0-811E-BAFD07B41BD3}" type="sibTrans" cxnId="{CDE3DF92-0DAD-4373-AFE2-841D8FD87F19}">
      <dgm:prSet/>
      <dgm:spPr/>
      <dgm:t>
        <a:bodyPr/>
        <a:lstStyle/>
        <a:p>
          <a:endParaRPr lang="id-ID"/>
        </a:p>
      </dgm:t>
    </dgm:pt>
    <dgm:pt modelId="{F6125E9D-D5E2-490B-AB4B-F4AFB6ABF7E6}">
      <dgm:prSet/>
      <dgm:spPr/>
      <dgm:t>
        <a:bodyPr/>
        <a:lstStyle/>
        <a:p>
          <a:r>
            <a:rPr lang="id-ID" dirty="0" smtClean="0">
              <a:latin typeface="Arial Narrow" pitchFamily="34" charset="0"/>
            </a:rPr>
            <a:t>Kal. penjelas</a:t>
          </a:r>
          <a:endParaRPr lang="id-ID" dirty="0"/>
        </a:p>
      </dgm:t>
    </dgm:pt>
    <dgm:pt modelId="{98AAC5D7-F571-4468-B1EC-82E596526062}" type="parTrans" cxnId="{AB67AC76-D513-4746-A5BD-603E905A9353}">
      <dgm:prSet/>
      <dgm:spPr/>
      <dgm:t>
        <a:bodyPr/>
        <a:lstStyle/>
        <a:p>
          <a:endParaRPr lang="id-ID"/>
        </a:p>
      </dgm:t>
    </dgm:pt>
    <dgm:pt modelId="{190DFD95-82D2-4FEE-8D4D-6D78D5BAE5B5}" type="sibTrans" cxnId="{AB67AC76-D513-4746-A5BD-603E905A9353}">
      <dgm:prSet/>
      <dgm:spPr/>
      <dgm:t>
        <a:bodyPr/>
        <a:lstStyle/>
        <a:p>
          <a:endParaRPr lang="id-ID"/>
        </a:p>
      </dgm:t>
    </dgm:pt>
    <dgm:pt modelId="{423E3E67-BDF4-40ED-913E-F161E28B0EC3}" type="pres">
      <dgm:prSet presAssocID="{356FCC96-E707-4637-A456-E4B3660C8B1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6D2569A-BD8C-4199-AF46-384CBCFFB99C}" type="pres">
      <dgm:prSet presAssocID="{356FCC96-E707-4637-A456-E4B3660C8B14}" presName="children" presStyleCnt="0"/>
      <dgm:spPr/>
    </dgm:pt>
    <dgm:pt modelId="{2FC52589-8C9F-476E-A041-5426554695AB}" type="pres">
      <dgm:prSet presAssocID="{356FCC96-E707-4637-A456-E4B3660C8B14}" presName="child1group" presStyleCnt="0"/>
      <dgm:spPr/>
    </dgm:pt>
    <dgm:pt modelId="{13CAB84F-4D97-4C34-9932-91B84AC36BE2}" type="pres">
      <dgm:prSet presAssocID="{356FCC96-E707-4637-A456-E4B3660C8B14}" presName="child1" presStyleLbl="bgAcc1" presStyleIdx="0" presStyleCnt="4"/>
      <dgm:spPr/>
      <dgm:t>
        <a:bodyPr/>
        <a:lstStyle/>
        <a:p>
          <a:endParaRPr lang="id-ID"/>
        </a:p>
      </dgm:t>
    </dgm:pt>
    <dgm:pt modelId="{0AF4A360-AF67-4A25-86EC-055F89CE51B7}" type="pres">
      <dgm:prSet presAssocID="{356FCC96-E707-4637-A456-E4B3660C8B14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80210A1-028E-4D4B-9C08-F949A11EED2B}" type="pres">
      <dgm:prSet presAssocID="{356FCC96-E707-4637-A456-E4B3660C8B14}" presName="child2group" presStyleCnt="0"/>
      <dgm:spPr/>
    </dgm:pt>
    <dgm:pt modelId="{3EF012C9-709B-4EB9-AB63-7BD2804BE833}" type="pres">
      <dgm:prSet presAssocID="{356FCC96-E707-4637-A456-E4B3660C8B14}" presName="child2" presStyleLbl="bgAcc1" presStyleIdx="1" presStyleCnt="4"/>
      <dgm:spPr/>
      <dgm:t>
        <a:bodyPr/>
        <a:lstStyle/>
        <a:p>
          <a:endParaRPr lang="id-ID"/>
        </a:p>
      </dgm:t>
    </dgm:pt>
    <dgm:pt modelId="{5D7E0927-9FD3-42C4-BCE2-7255E3D67781}" type="pres">
      <dgm:prSet presAssocID="{356FCC96-E707-4637-A456-E4B3660C8B14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41D79AF-C2A3-4831-BA00-3F52A4E2E5BC}" type="pres">
      <dgm:prSet presAssocID="{356FCC96-E707-4637-A456-E4B3660C8B14}" presName="child3group" presStyleCnt="0"/>
      <dgm:spPr/>
    </dgm:pt>
    <dgm:pt modelId="{9AD0CED2-DDC1-41C3-8444-9ABEAA2E7798}" type="pres">
      <dgm:prSet presAssocID="{356FCC96-E707-4637-A456-E4B3660C8B14}" presName="child3" presStyleLbl="bgAcc1" presStyleIdx="2" presStyleCnt="4"/>
      <dgm:spPr/>
      <dgm:t>
        <a:bodyPr/>
        <a:lstStyle/>
        <a:p>
          <a:endParaRPr lang="id-ID"/>
        </a:p>
      </dgm:t>
    </dgm:pt>
    <dgm:pt modelId="{9B6F8DBB-D009-4427-AF9C-6C97F0938A3F}" type="pres">
      <dgm:prSet presAssocID="{356FCC96-E707-4637-A456-E4B3660C8B14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6DBDED-DFFE-4492-95FD-4B6987A0FC55}" type="pres">
      <dgm:prSet presAssocID="{356FCC96-E707-4637-A456-E4B3660C8B14}" presName="child4group" presStyleCnt="0"/>
      <dgm:spPr/>
    </dgm:pt>
    <dgm:pt modelId="{C163C918-360C-40D9-832B-E0FE045DD27B}" type="pres">
      <dgm:prSet presAssocID="{356FCC96-E707-4637-A456-E4B3660C8B14}" presName="child4" presStyleLbl="bgAcc1" presStyleIdx="3" presStyleCnt="4"/>
      <dgm:spPr/>
      <dgm:t>
        <a:bodyPr/>
        <a:lstStyle/>
        <a:p>
          <a:endParaRPr lang="id-ID"/>
        </a:p>
      </dgm:t>
    </dgm:pt>
    <dgm:pt modelId="{371768AE-9AB6-4D5D-B9D9-D6985CD134E6}" type="pres">
      <dgm:prSet presAssocID="{356FCC96-E707-4637-A456-E4B3660C8B14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328136-4B7B-470A-B89A-1E61D9A194A1}" type="pres">
      <dgm:prSet presAssocID="{356FCC96-E707-4637-A456-E4B3660C8B14}" presName="childPlaceholder" presStyleCnt="0"/>
      <dgm:spPr/>
    </dgm:pt>
    <dgm:pt modelId="{C93969ED-B899-47C2-9213-5A4759757EDE}" type="pres">
      <dgm:prSet presAssocID="{356FCC96-E707-4637-A456-E4B3660C8B14}" presName="circle" presStyleCnt="0"/>
      <dgm:spPr/>
    </dgm:pt>
    <dgm:pt modelId="{F4ECA8F6-17EF-406B-934B-F875FE2BE000}" type="pres">
      <dgm:prSet presAssocID="{356FCC96-E707-4637-A456-E4B3660C8B1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ECEFFE-2EC5-46E6-8C71-8D391B7A9111}" type="pres">
      <dgm:prSet presAssocID="{356FCC96-E707-4637-A456-E4B3660C8B1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77B1E9-B702-4EF4-BCA4-589A21CBF86D}" type="pres">
      <dgm:prSet presAssocID="{356FCC96-E707-4637-A456-E4B3660C8B1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5D30D2-A103-4319-801B-5406293B961E}" type="pres">
      <dgm:prSet presAssocID="{356FCC96-E707-4637-A456-E4B3660C8B1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AFC25A6-14BD-46B0-9090-6FA92C377A68}" type="pres">
      <dgm:prSet presAssocID="{356FCC96-E707-4637-A456-E4B3660C8B14}" presName="quadrantPlaceholder" presStyleCnt="0"/>
      <dgm:spPr/>
    </dgm:pt>
    <dgm:pt modelId="{CB6BF4BA-C236-4C13-BA8D-4950F890F64C}" type="pres">
      <dgm:prSet presAssocID="{356FCC96-E707-4637-A456-E4B3660C8B14}" presName="center1" presStyleLbl="fgShp" presStyleIdx="0" presStyleCnt="2"/>
      <dgm:spPr/>
    </dgm:pt>
    <dgm:pt modelId="{28DDB08D-63C5-4EA1-81BE-BD3B70CAFF30}" type="pres">
      <dgm:prSet presAssocID="{356FCC96-E707-4637-A456-E4B3660C8B14}" presName="center2" presStyleLbl="fgShp" presStyleIdx="1" presStyleCnt="2"/>
      <dgm:spPr/>
    </dgm:pt>
  </dgm:ptLst>
  <dgm:cxnLst>
    <dgm:cxn modelId="{79C688AC-E6A2-4CF9-A387-3B89E43C8C31}" type="presOf" srcId="{C6C09877-861E-4AFC-A125-CCC5C63D5256}" destId="{F4ECA8F6-17EF-406B-934B-F875FE2BE000}" srcOrd="0" destOrd="0" presId="urn:microsoft.com/office/officeart/2005/8/layout/cycle4"/>
    <dgm:cxn modelId="{5E5D798E-90EB-4823-B51C-07FE4955F512}" type="presOf" srcId="{E4C72CDB-738B-4398-B8D1-8CBEFC17A792}" destId="{5D7E0927-9FD3-42C4-BCE2-7255E3D67781}" srcOrd="1" destOrd="0" presId="urn:microsoft.com/office/officeart/2005/8/layout/cycle4"/>
    <dgm:cxn modelId="{716E8B88-EFE4-4FBD-8E5F-FFC86CFD7167}" type="presOf" srcId="{F6125E9D-D5E2-490B-AB4B-F4AFB6ABF7E6}" destId="{13CAB84F-4D97-4C34-9932-91B84AC36BE2}" srcOrd="0" destOrd="1" presId="urn:microsoft.com/office/officeart/2005/8/layout/cycle4"/>
    <dgm:cxn modelId="{9EB805E4-A703-4103-AC4B-E252BCFD8C61}" srcId="{356FCC96-E707-4637-A456-E4B3660C8B14}" destId="{7ED0C5E3-CA73-4EC7-BAC7-96F607E20919}" srcOrd="2" destOrd="0" parTransId="{6438D5E7-8C69-4219-874C-49B2B4F53CCD}" sibTransId="{BD91883C-7BE8-437C-AC8F-200F8EE69F9D}"/>
    <dgm:cxn modelId="{86C1FA96-DAA9-4680-9AAF-7BCF64C71FDB}" type="presOf" srcId="{A76ADD0D-058B-492A-AB2A-9095C259FD02}" destId="{5D7E0927-9FD3-42C4-BCE2-7255E3D67781}" srcOrd="1" destOrd="1" presId="urn:microsoft.com/office/officeart/2005/8/layout/cycle4"/>
    <dgm:cxn modelId="{CDE3DF92-0DAD-4373-AFE2-841D8FD87F19}" srcId="{A93319A9-3CF1-46F8-8507-940C03912E34}" destId="{A76ADD0D-058B-492A-AB2A-9095C259FD02}" srcOrd="1" destOrd="0" parTransId="{E390FCB5-F3C7-4D29-A7E3-E255B0D2AC09}" sibTransId="{77D2660E-6745-4EE0-811E-BAFD07B41BD3}"/>
    <dgm:cxn modelId="{40A9AF7F-15E4-489B-AB0D-4A749D4B5B25}" type="presOf" srcId="{68BC3A4C-2D07-4A83-BA43-D2D29BD556AA}" destId="{9B6F8DBB-D009-4427-AF9C-6C97F0938A3F}" srcOrd="1" destOrd="0" presId="urn:microsoft.com/office/officeart/2005/8/layout/cycle4"/>
    <dgm:cxn modelId="{7E6D8A95-6B72-468E-BC83-D953D598F252}" type="presOf" srcId="{1B842498-0806-4441-8BE7-A376D74B2583}" destId="{C163C918-360C-40D9-832B-E0FE045DD27B}" srcOrd="0" destOrd="0" presId="urn:microsoft.com/office/officeart/2005/8/layout/cycle4"/>
    <dgm:cxn modelId="{268EE450-3D34-46B4-BE76-793B1363E9D1}" srcId="{356FCC96-E707-4637-A456-E4B3660C8B14}" destId="{C6C09877-861E-4AFC-A125-CCC5C63D5256}" srcOrd="0" destOrd="0" parTransId="{43AB4B46-726D-4E1F-8505-5AAD1B91CEE5}" sibTransId="{04875D63-F0AE-4E7B-BAB3-790115E0537B}"/>
    <dgm:cxn modelId="{433EBECF-2674-4776-A008-A5F311A0DF34}" srcId="{356FCC96-E707-4637-A456-E4B3660C8B14}" destId="{BE661361-9390-4FF2-8787-6D2437F609C5}" srcOrd="3" destOrd="0" parTransId="{8A66FDE5-B6F2-402C-9095-FF299CA3783D}" sibTransId="{D3DD7832-7E1A-452E-BE4B-2AB3EE76795A}"/>
    <dgm:cxn modelId="{8A42232C-E7BE-4648-9A62-16B09B3CAF27}" srcId="{7ED0C5E3-CA73-4EC7-BAC7-96F607E20919}" destId="{E5B4F9FD-F5CD-4C81-84AB-4358DDE1FFF2}" srcOrd="1" destOrd="0" parTransId="{3CB0462E-E53F-4189-9E2E-BAEA9BCD8DFB}" sibTransId="{834A2FAB-1EE1-4C3F-B737-18121E96205E}"/>
    <dgm:cxn modelId="{8FBADABF-031C-497B-90C4-397B9BA35B48}" type="presOf" srcId="{356FCC96-E707-4637-A456-E4B3660C8B14}" destId="{423E3E67-BDF4-40ED-913E-F161E28B0EC3}" srcOrd="0" destOrd="0" presId="urn:microsoft.com/office/officeart/2005/8/layout/cycle4"/>
    <dgm:cxn modelId="{1E9C9B1F-05EF-4789-A12E-3F7A4474EF28}" srcId="{A93319A9-3CF1-46F8-8507-940C03912E34}" destId="{E4C72CDB-738B-4398-B8D1-8CBEFC17A792}" srcOrd="0" destOrd="0" parTransId="{EC424C25-2FB6-4AE5-A433-4B83D3C7F696}" sibTransId="{57753D23-74AB-477C-AEFB-4037EB33975B}"/>
    <dgm:cxn modelId="{9AEA255E-EE36-4865-8AC7-63F7614CD066}" srcId="{BE661361-9390-4FF2-8787-6D2437F609C5}" destId="{750511DB-8E6A-44B6-B2AA-4BCB75D6E3C8}" srcOrd="1" destOrd="0" parTransId="{675D8881-6FFE-4950-8FBA-68E3426F7BDD}" sibTransId="{A3A8ADFD-1196-427A-99BC-5BCF9B13AE26}"/>
    <dgm:cxn modelId="{F6112211-D6CF-417A-9469-F678341F6F4E}" type="presOf" srcId="{7ED0C5E3-CA73-4EC7-BAC7-96F607E20919}" destId="{BD77B1E9-B702-4EF4-BCA4-589A21CBF86D}" srcOrd="0" destOrd="0" presId="urn:microsoft.com/office/officeart/2005/8/layout/cycle4"/>
    <dgm:cxn modelId="{4DE0C305-110A-42CC-A373-3F6D4EC1A0B1}" type="presOf" srcId="{E4C72CDB-738B-4398-B8D1-8CBEFC17A792}" destId="{3EF012C9-709B-4EB9-AB63-7BD2804BE833}" srcOrd="0" destOrd="0" presId="urn:microsoft.com/office/officeart/2005/8/layout/cycle4"/>
    <dgm:cxn modelId="{F28CA23B-155B-4C16-A178-7F3F364E26A4}" type="presOf" srcId="{1B842498-0806-4441-8BE7-A376D74B2583}" destId="{371768AE-9AB6-4D5D-B9D9-D6985CD134E6}" srcOrd="1" destOrd="0" presId="urn:microsoft.com/office/officeart/2005/8/layout/cycle4"/>
    <dgm:cxn modelId="{C2E0E80B-01EF-4C33-AE15-21FC68EB2733}" type="presOf" srcId="{BE661361-9390-4FF2-8787-6D2437F609C5}" destId="{115D30D2-A103-4319-801B-5406293B961E}" srcOrd="0" destOrd="0" presId="urn:microsoft.com/office/officeart/2005/8/layout/cycle4"/>
    <dgm:cxn modelId="{7E5032D6-79CE-429A-B6AD-10DDB8B5C3FF}" type="presOf" srcId="{750511DB-8E6A-44B6-B2AA-4BCB75D6E3C8}" destId="{371768AE-9AB6-4D5D-B9D9-D6985CD134E6}" srcOrd="1" destOrd="1" presId="urn:microsoft.com/office/officeart/2005/8/layout/cycle4"/>
    <dgm:cxn modelId="{7A3C655E-D4DB-43B1-9741-EF5A21642319}" type="presOf" srcId="{A93319A9-3CF1-46F8-8507-940C03912E34}" destId="{06ECEFFE-2EC5-46E6-8C71-8D391B7A9111}" srcOrd="0" destOrd="0" presId="urn:microsoft.com/office/officeart/2005/8/layout/cycle4"/>
    <dgm:cxn modelId="{477A1E64-B48B-47D4-9A2A-ADF7D7A79D2A}" srcId="{356FCC96-E707-4637-A456-E4B3660C8B14}" destId="{A93319A9-3CF1-46F8-8507-940C03912E34}" srcOrd="1" destOrd="0" parTransId="{3D852984-73B2-4D9C-939D-4257BD865276}" sibTransId="{E02B03B0-F65F-47E1-944A-17FD90759118}"/>
    <dgm:cxn modelId="{3FD3891E-704B-4050-8144-16FD6788DAE2}" srcId="{BE661361-9390-4FF2-8787-6D2437F609C5}" destId="{1B842498-0806-4441-8BE7-A376D74B2583}" srcOrd="0" destOrd="0" parTransId="{6577D9AD-4EC6-4C8D-A8BB-A5C3B30E3CA1}" sibTransId="{296A5EC6-8F2A-4EB6-8416-647A52F110C6}"/>
    <dgm:cxn modelId="{856F84B1-3052-4801-946C-683B2285143F}" type="presOf" srcId="{68BC3A4C-2D07-4A83-BA43-D2D29BD556AA}" destId="{9AD0CED2-DDC1-41C3-8444-9ABEAA2E7798}" srcOrd="0" destOrd="0" presId="urn:microsoft.com/office/officeart/2005/8/layout/cycle4"/>
    <dgm:cxn modelId="{0CAE9C99-172A-4633-AAAC-5D5D00A61E79}" type="presOf" srcId="{87F2D515-9640-4B7C-8556-39818BD818FD}" destId="{13CAB84F-4D97-4C34-9932-91B84AC36BE2}" srcOrd="0" destOrd="0" presId="urn:microsoft.com/office/officeart/2005/8/layout/cycle4"/>
    <dgm:cxn modelId="{C31B29B3-DB28-4119-97CC-FA43191980D0}" type="presOf" srcId="{F6125E9D-D5E2-490B-AB4B-F4AFB6ABF7E6}" destId="{0AF4A360-AF67-4A25-86EC-055F89CE51B7}" srcOrd="1" destOrd="1" presId="urn:microsoft.com/office/officeart/2005/8/layout/cycle4"/>
    <dgm:cxn modelId="{1366C721-97EE-4A4B-8412-6887772C6CCD}" type="presOf" srcId="{A76ADD0D-058B-492A-AB2A-9095C259FD02}" destId="{3EF012C9-709B-4EB9-AB63-7BD2804BE833}" srcOrd="0" destOrd="1" presId="urn:microsoft.com/office/officeart/2005/8/layout/cycle4"/>
    <dgm:cxn modelId="{AB67AC76-D513-4746-A5BD-603E905A9353}" srcId="{C6C09877-861E-4AFC-A125-CCC5C63D5256}" destId="{F6125E9D-D5E2-490B-AB4B-F4AFB6ABF7E6}" srcOrd="1" destOrd="0" parTransId="{98AAC5D7-F571-4468-B1EC-82E596526062}" sibTransId="{190DFD95-82D2-4FEE-8D4D-6D78D5BAE5B5}"/>
    <dgm:cxn modelId="{E54E81A9-7D23-4E51-BEF0-CEA74AC07C25}" type="presOf" srcId="{E5B4F9FD-F5CD-4C81-84AB-4358DDE1FFF2}" destId="{9B6F8DBB-D009-4427-AF9C-6C97F0938A3F}" srcOrd="1" destOrd="1" presId="urn:microsoft.com/office/officeart/2005/8/layout/cycle4"/>
    <dgm:cxn modelId="{A22462BE-7DF7-46F2-A034-7517154584ED}" type="presOf" srcId="{E5B4F9FD-F5CD-4C81-84AB-4358DDE1FFF2}" destId="{9AD0CED2-DDC1-41C3-8444-9ABEAA2E7798}" srcOrd="0" destOrd="1" presId="urn:microsoft.com/office/officeart/2005/8/layout/cycle4"/>
    <dgm:cxn modelId="{50706574-38A5-488D-8958-1348A457B25B}" srcId="{C6C09877-861E-4AFC-A125-CCC5C63D5256}" destId="{87F2D515-9640-4B7C-8556-39818BD818FD}" srcOrd="0" destOrd="0" parTransId="{68FBEAD0-B20C-4C55-8384-0EF0E0411DA6}" sibTransId="{EE480794-9E89-4A72-91BC-67105688F7CA}"/>
    <dgm:cxn modelId="{6374066A-C81B-46D7-85A6-4D5ED62BD08C}" srcId="{7ED0C5E3-CA73-4EC7-BAC7-96F607E20919}" destId="{68BC3A4C-2D07-4A83-BA43-D2D29BD556AA}" srcOrd="0" destOrd="0" parTransId="{74157C05-3B2D-4B3B-8F14-24DACA9A4F3C}" sibTransId="{2D49C5D9-9F59-4B19-9DB1-0AA43EB31237}"/>
    <dgm:cxn modelId="{27BD4F57-6DEB-4A84-B599-613920B9CE1B}" type="presOf" srcId="{87F2D515-9640-4B7C-8556-39818BD818FD}" destId="{0AF4A360-AF67-4A25-86EC-055F89CE51B7}" srcOrd="1" destOrd="0" presId="urn:microsoft.com/office/officeart/2005/8/layout/cycle4"/>
    <dgm:cxn modelId="{A1583955-02D9-4E9B-AAD0-BA55F9FC6A53}" type="presOf" srcId="{750511DB-8E6A-44B6-B2AA-4BCB75D6E3C8}" destId="{C163C918-360C-40D9-832B-E0FE045DD27B}" srcOrd="0" destOrd="1" presId="urn:microsoft.com/office/officeart/2005/8/layout/cycle4"/>
    <dgm:cxn modelId="{FC199EA1-0613-4120-B7F0-00409891311B}" type="presParOf" srcId="{423E3E67-BDF4-40ED-913E-F161E28B0EC3}" destId="{E6D2569A-BD8C-4199-AF46-384CBCFFB99C}" srcOrd="0" destOrd="0" presId="urn:microsoft.com/office/officeart/2005/8/layout/cycle4"/>
    <dgm:cxn modelId="{D9F0E8B1-CA55-4515-A043-127127BE97E0}" type="presParOf" srcId="{E6D2569A-BD8C-4199-AF46-384CBCFFB99C}" destId="{2FC52589-8C9F-476E-A041-5426554695AB}" srcOrd="0" destOrd="0" presId="urn:microsoft.com/office/officeart/2005/8/layout/cycle4"/>
    <dgm:cxn modelId="{5EFEC4C6-3D7C-4881-9BC3-8E3C0EE18C2B}" type="presParOf" srcId="{2FC52589-8C9F-476E-A041-5426554695AB}" destId="{13CAB84F-4D97-4C34-9932-91B84AC36BE2}" srcOrd="0" destOrd="0" presId="urn:microsoft.com/office/officeart/2005/8/layout/cycle4"/>
    <dgm:cxn modelId="{C8E87098-2D79-4165-B11F-D861D25EB55F}" type="presParOf" srcId="{2FC52589-8C9F-476E-A041-5426554695AB}" destId="{0AF4A360-AF67-4A25-86EC-055F89CE51B7}" srcOrd="1" destOrd="0" presId="urn:microsoft.com/office/officeart/2005/8/layout/cycle4"/>
    <dgm:cxn modelId="{A5121F58-9BD2-46FB-BB86-5397972CD799}" type="presParOf" srcId="{E6D2569A-BD8C-4199-AF46-384CBCFFB99C}" destId="{680210A1-028E-4D4B-9C08-F949A11EED2B}" srcOrd="1" destOrd="0" presId="urn:microsoft.com/office/officeart/2005/8/layout/cycle4"/>
    <dgm:cxn modelId="{D4CC25AE-88FA-4E0A-A881-59B6F75BB510}" type="presParOf" srcId="{680210A1-028E-4D4B-9C08-F949A11EED2B}" destId="{3EF012C9-709B-4EB9-AB63-7BD2804BE833}" srcOrd="0" destOrd="0" presId="urn:microsoft.com/office/officeart/2005/8/layout/cycle4"/>
    <dgm:cxn modelId="{5FC6AC16-B83A-4764-8105-10C7CEF7E40F}" type="presParOf" srcId="{680210A1-028E-4D4B-9C08-F949A11EED2B}" destId="{5D7E0927-9FD3-42C4-BCE2-7255E3D67781}" srcOrd="1" destOrd="0" presId="urn:microsoft.com/office/officeart/2005/8/layout/cycle4"/>
    <dgm:cxn modelId="{784360CB-2BF5-4C6C-B9DE-892600C94256}" type="presParOf" srcId="{E6D2569A-BD8C-4199-AF46-384CBCFFB99C}" destId="{141D79AF-C2A3-4831-BA00-3F52A4E2E5BC}" srcOrd="2" destOrd="0" presId="urn:microsoft.com/office/officeart/2005/8/layout/cycle4"/>
    <dgm:cxn modelId="{2EF38891-4691-4A6C-9316-465D672A2D52}" type="presParOf" srcId="{141D79AF-C2A3-4831-BA00-3F52A4E2E5BC}" destId="{9AD0CED2-DDC1-41C3-8444-9ABEAA2E7798}" srcOrd="0" destOrd="0" presId="urn:microsoft.com/office/officeart/2005/8/layout/cycle4"/>
    <dgm:cxn modelId="{FD3F1217-D50E-47A5-8A27-9B79BE3860EC}" type="presParOf" srcId="{141D79AF-C2A3-4831-BA00-3F52A4E2E5BC}" destId="{9B6F8DBB-D009-4427-AF9C-6C97F0938A3F}" srcOrd="1" destOrd="0" presId="urn:microsoft.com/office/officeart/2005/8/layout/cycle4"/>
    <dgm:cxn modelId="{8D20AEAE-9BC9-4873-9270-D9B5E4C8D055}" type="presParOf" srcId="{E6D2569A-BD8C-4199-AF46-384CBCFFB99C}" destId="{2E6DBDED-DFFE-4492-95FD-4B6987A0FC55}" srcOrd="3" destOrd="0" presId="urn:microsoft.com/office/officeart/2005/8/layout/cycle4"/>
    <dgm:cxn modelId="{E3C98254-D80A-43CB-A0E7-3899C3245E54}" type="presParOf" srcId="{2E6DBDED-DFFE-4492-95FD-4B6987A0FC55}" destId="{C163C918-360C-40D9-832B-E0FE045DD27B}" srcOrd="0" destOrd="0" presId="urn:microsoft.com/office/officeart/2005/8/layout/cycle4"/>
    <dgm:cxn modelId="{6DB08098-05C9-4464-9463-EEE7A6FDA4CA}" type="presParOf" srcId="{2E6DBDED-DFFE-4492-95FD-4B6987A0FC55}" destId="{371768AE-9AB6-4D5D-B9D9-D6985CD134E6}" srcOrd="1" destOrd="0" presId="urn:microsoft.com/office/officeart/2005/8/layout/cycle4"/>
    <dgm:cxn modelId="{FF60710E-4069-4B58-8EF0-84CC02F39910}" type="presParOf" srcId="{E6D2569A-BD8C-4199-AF46-384CBCFFB99C}" destId="{10328136-4B7B-470A-B89A-1E61D9A194A1}" srcOrd="4" destOrd="0" presId="urn:microsoft.com/office/officeart/2005/8/layout/cycle4"/>
    <dgm:cxn modelId="{B1120F78-6F33-4DB8-893F-ECBF5A2D877B}" type="presParOf" srcId="{423E3E67-BDF4-40ED-913E-F161E28B0EC3}" destId="{C93969ED-B899-47C2-9213-5A4759757EDE}" srcOrd="1" destOrd="0" presId="urn:microsoft.com/office/officeart/2005/8/layout/cycle4"/>
    <dgm:cxn modelId="{25DB1B07-1CEF-4206-931B-7A16FDDC5E0F}" type="presParOf" srcId="{C93969ED-B899-47C2-9213-5A4759757EDE}" destId="{F4ECA8F6-17EF-406B-934B-F875FE2BE000}" srcOrd="0" destOrd="0" presId="urn:microsoft.com/office/officeart/2005/8/layout/cycle4"/>
    <dgm:cxn modelId="{2B0DB26A-A1A4-4CF0-B572-69E0B6286D45}" type="presParOf" srcId="{C93969ED-B899-47C2-9213-5A4759757EDE}" destId="{06ECEFFE-2EC5-46E6-8C71-8D391B7A9111}" srcOrd="1" destOrd="0" presId="urn:microsoft.com/office/officeart/2005/8/layout/cycle4"/>
    <dgm:cxn modelId="{55DCA0B4-CDEB-4225-9623-9959CD52DDFE}" type="presParOf" srcId="{C93969ED-B899-47C2-9213-5A4759757EDE}" destId="{BD77B1E9-B702-4EF4-BCA4-589A21CBF86D}" srcOrd="2" destOrd="0" presId="urn:microsoft.com/office/officeart/2005/8/layout/cycle4"/>
    <dgm:cxn modelId="{9E81C9FF-A176-4710-ACB5-E05CF3BBD625}" type="presParOf" srcId="{C93969ED-B899-47C2-9213-5A4759757EDE}" destId="{115D30D2-A103-4319-801B-5406293B961E}" srcOrd="3" destOrd="0" presId="urn:microsoft.com/office/officeart/2005/8/layout/cycle4"/>
    <dgm:cxn modelId="{94B6AD80-29DE-4382-B1AC-D930C89D1724}" type="presParOf" srcId="{C93969ED-B899-47C2-9213-5A4759757EDE}" destId="{BAFC25A6-14BD-46B0-9090-6FA92C377A68}" srcOrd="4" destOrd="0" presId="urn:microsoft.com/office/officeart/2005/8/layout/cycle4"/>
    <dgm:cxn modelId="{A40A3C43-FB8A-4A65-984D-AC93003C99A0}" type="presParOf" srcId="{423E3E67-BDF4-40ED-913E-F161E28B0EC3}" destId="{CB6BF4BA-C236-4C13-BA8D-4950F890F64C}" srcOrd="2" destOrd="0" presId="urn:microsoft.com/office/officeart/2005/8/layout/cycle4"/>
    <dgm:cxn modelId="{8A398E42-5A71-4B0D-BE69-A7FE2B1488DC}" type="presParOf" srcId="{423E3E67-BDF4-40ED-913E-F161E28B0EC3}" destId="{28DDB08D-63C5-4EA1-81BE-BD3B70CAFF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3B272-4E94-401E-96E3-A344B05970C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EE21AEA-5571-4E8A-981C-E26F735D1BE4}">
      <dgm:prSet phldrT="[Text]" custT="1"/>
      <dgm:spPr/>
      <dgm:t>
        <a:bodyPr/>
        <a:lstStyle/>
        <a:p>
          <a:r>
            <a:rPr lang="id-ID" sz="240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adalah kalimat yang mengemukakan gagasan utama dari keseluruhan sebuah esai</a:t>
          </a:r>
          <a:endParaRPr lang="id-ID" sz="2400" dirty="0">
            <a:solidFill>
              <a:schemeClr val="bg1">
                <a:lumMod val="50000"/>
              </a:schemeClr>
            </a:solidFill>
          </a:endParaRPr>
        </a:p>
      </dgm:t>
    </dgm:pt>
    <dgm:pt modelId="{8CA88BC4-CF15-472B-9F40-0827CD409D48}" type="parTrans" cxnId="{3496C491-99B8-4B22-8EC7-31CFB9E36E40}">
      <dgm:prSet/>
      <dgm:spPr/>
      <dgm:t>
        <a:bodyPr/>
        <a:lstStyle/>
        <a:p>
          <a:endParaRPr lang="id-ID"/>
        </a:p>
      </dgm:t>
    </dgm:pt>
    <dgm:pt modelId="{43723E4D-2749-4054-A0B0-7FEE21EB7474}" type="sibTrans" cxnId="{3496C491-99B8-4B22-8EC7-31CFB9E36E40}">
      <dgm:prSet/>
      <dgm:spPr/>
      <dgm:t>
        <a:bodyPr/>
        <a:lstStyle/>
        <a:p>
          <a:endParaRPr lang="id-ID"/>
        </a:p>
      </dgm:t>
    </dgm:pt>
    <dgm:pt modelId="{8C3713E4-C0DA-4FC5-9344-21E24480F783}">
      <dgm:prSet phldrT="[Text]" custT="1"/>
      <dgm:spPr/>
      <dgm:t>
        <a:bodyPr/>
        <a:lstStyle/>
        <a:p>
          <a:r>
            <a:rPr lang="id-ID" sz="2000" b="1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dapat dibandingkan dg. sebuah topik kalimat yang mengungkapkan gagasan utama dari sebuah paragraf</a:t>
          </a:r>
          <a:endParaRPr lang="id-ID" sz="2000" b="1" dirty="0">
            <a:solidFill>
              <a:schemeClr val="bg1">
                <a:lumMod val="50000"/>
              </a:schemeClr>
            </a:solidFill>
          </a:endParaRPr>
        </a:p>
      </dgm:t>
    </dgm:pt>
    <dgm:pt modelId="{38702D51-BAC0-4DC6-A3DE-02C26704BD79}" type="parTrans" cxnId="{71DCBB82-640B-4A9C-B80F-844BBB33DCFB}">
      <dgm:prSet/>
      <dgm:spPr/>
      <dgm:t>
        <a:bodyPr/>
        <a:lstStyle/>
        <a:p>
          <a:endParaRPr lang="id-ID"/>
        </a:p>
      </dgm:t>
    </dgm:pt>
    <dgm:pt modelId="{81AB4BC5-45D5-45E8-9A25-C4A65F4F59F1}" type="sibTrans" cxnId="{71DCBB82-640B-4A9C-B80F-844BBB33DCFB}">
      <dgm:prSet/>
      <dgm:spPr/>
      <dgm:t>
        <a:bodyPr/>
        <a:lstStyle/>
        <a:p>
          <a:endParaRPr lang="id-ID"/>
        </a:p>
      </dgm:t>
    </dgm:pt>
    <dgm:pt modelId="{782B3B67-35DF-4771-9856-6464FF1E0A23}">
      <dgm:prSet phldrT="[Text]" custT="1"/>
      <dgm:spPr/>
      <dgm:t>
        <a:bodyPr/>
        <a:lstStyle/>
        <a:p>
          <a:r>
            <a:rPr lang="id-ID" sz="240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biasanya terletak di dekat atau akhir paragraf pendahuluan</a:t>
          </a:r>
          <a:endParaRPr lang="id-ID" sz="2400" dirty="0">
            <a:solidFill>
              <a:schemeClr val="bg1">
                <a:lumMod val="50000"/>
              </a:schemeClr>
            </a:solidFill>
          </a:endParaRPr>
        </a:p>
      </dgm:t>
    </dgm:pt>
    <dgm:pt modelId="{05EB1A46-5459-4DD4-9FED-20D636CAEECE}" type="parTrans" cxnId="{1023F07D-A6ED-4C04-9CF2-08E0AEA552AB}">
      <dgm:prSet/>
      <dgm:spPr/>
      <dgm:t>
        <a:bodyPr/>
        <a:lstStyle/>
        <a:p>
          <a:endParaRPr lang="id-ID"/>
        </a:p>
      </dgm:t>
    </dgm:pt>
    <dgm:pt modelId="{F8CD2DAE-3248-45C2-9544-CB19975C6B83}" type="sibTrans" cxnId="{1023F07D-A6ED-4C04-9CF2-08E0AEA552AB}">
      <dgm:prSet/>
      <dgm:spPr/>
      <dgm:t>
        <a:bodyPr/>
        <a:lstStyle/>
        <a:p>
          <a:endParaRPr lang="id-ID"/>
        </a:p>
      </dgm:t>
    </dgm:pt>
    <dgm:pt modelId="{744DA5BB-AA91-4716-843D-2B49ED405C7D}" type="pres">
      <dgm:prSet presAssocID="{BFB3B272-4E94-401E-96E3-A344B05970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284DD92E-7E8F-44B1-9306-44D9C159D624}" type="pres">
      <dgm:prSet presAssocID="{BFB3B272-4E94-401E-96E3-A344B05970C8}" presName="Name1" presStyleCnt="0"/>
      <dgm:spPr/>
    </dgm:pt>
    <dgm:pt modelId="{F844DA90-5F92-4FC5-81D4-A5FDA05F4752}" type="pres">
      <dgm:prSet presAssocID="{BFB3B272-4E94-401E-96E3-A344B05970C8}" presName="cycle" presStyleCnt="0"/>
      <dgm:spPr/>
    </dgm:pt>
    <dgm:pt modelId="{EE31D52D-7E29-467B-8162-88E1F61E72AA}" type="pres">
      <dgm:prSet presAssocID="{BFB3B272-4E94-401E-96E3-A344B05970C8}" presName="srcNode" presStyleLbl="node1" presStyleIdx="0" presStyleCnt="3"/>
      <dgm:spPr/>
    </dgm:pt>
    <dgm:pt modelId="{BE3C2E7B-8F5B-4E2B-BADB-EC2DE711812D}" type="pres">
      <dgm:prSet presAssocID="{BFB3B272-4E94-401E-96E3-A344B05970C8}" presName="conn" presStyleLbl="parChTrans1D2" presStyleIdx="0" presStyleCnt="1"/>
      <dgm:spPr/>
      <dgm:t>
        <a:bodyPr/>
        <a:lstStyle/>
        <a:p>
          <a:endParaRPr lang="id-ID"/>
        </a:p>
      </dgm:t>
    </dgm:pt>
    <dgm:pt modelId="{0DCB3BB7-5A7C-4440-AF1A-C539318D6AC3}" type="pres">
      <dgm:prSet presAssocID="{BFB3B272-4E94-401E-96E3-A344B05970C8}" presName="extraNode" presStyleLbl="node1" presStyleIdx="0" presStyleCnt="3"/>
      <dgm:spPr/>
    </dgm:pt>
    <dgm:pt modelId="{3091295F-47D3-483B-AD1F-8607D8FB6ABC}" type="pres">
      <dgm:prSet presAssocID="{BFB3B272-4E94-401E-96E3-A344B05970C8}" presName="dstNode" presStyleLbl="node1" presStyleIdx="0" presStyleCnt="3"/>
      <dgm:spPr/>
    </dgm:pt>
    <dgm:pt modelId="{3AED3862-B427-4B83-8686-F106A7030AF4}" type="pres">
      <dgm:prSet presAssocID="{4EE21AEA-5571-4E8A-981C-E26F735D1BE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278CAE8-00C6-413C-82DE-A0FB29BEAD7A}" type="pres">
      <dgm:prSet presAssocID="{4EE21AEA-5571-4E8A-981C-E26F735D1BE4}" presName="accent_1" presStyleCnt="0"/>
      <dgm:spPr/>
    </dgm:pt>
    <dgm:pt modelId="{22FD0675-FEA9-46E4-9AF3-11C77C58B497}" type="pres">
      <dgm:prSet presAssocID="{4EE21AEA-5571-4E8A-981C-E26F735D1BE4}" presName="accentRepeatNode" presStyleLbl="solidFgAcc1" presStyleIdx="0" presStyleCnt="3"/>
      <dgm:spPr/>
    </dgm:pt>
    <dgm:pt modelId="{8561AF55-7DDD-49B0-9580-CDEB05CD7942}" type="pres">
      <dgm:prSet presAssocID="{8C3713E4-C0DA-4FC5-9344-21E24480F78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E7478FA-3C26-4B73-AC63-AE2914C68A8D}" type="pres">
      <dgm:prSet presAssocID="{8C3713E4-C0DA-4FC5-9344-21E24480F783}" presName="accent_2" presStyleCnt="0"/>
      <dgm:spPr/>
    </dgm:pt>
    <dgm:pt modelId="{A0EF4F91-0EDB-4D3B-B7EC-597B8B8418B9}" type="pres">
      <dgm:prSet presAssocID="{8C3713E4-C0DA-4FC5-9344-21E24480F783}" presName="accentRepeatNode" presStyleLbl="solidFgAcc1" presStyleIdx="1" presStyleCnt="3"/>
      <dgm:spPr/>
    </dgm:pt>
    <dgm:pt modelId="{26976302-41EB-41FE-B107-DE48D7C89A0D}" type="pres">
      <dgm:prSet presAssocID="{782B3B67-35DF-4771-9856-6464FF1E0A2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791C1F-9520-4F84-A9CA-CBADED052E4E}" type="pres">
      <dgm:prSet presAssocID="{782B3B67-35DF-4771-9856-6464FF1E0A23}" presName="accent_3" presStyleCnt="0"/>
      <dgm:spPr/>
    </dgm:pt>
    <dgm:pt modelId="{F6FA879C-8260-479A-A705-AEE6EE44F426}" type="pres">
      <dgm:prSet presAssocID="{782B3B67-35DF-4771-9856-6464FF1E0A23}" presName="accentRepeatNode" presStyleLbl="solidFgAcc1" presStyleIdx="2" presStyleCnt="3"/>
      <dgm:spPr/>
    </dgm:pt>
  </dgm:ptLst>
  <dgm:cxnLst>
    <dgm:cxn modelId="{1023F07D-A6ED-4C04-9CF2-08E0AEA552AB}" srcId="{BFB3B272-4E94-401E-96E3-A344B05970C8}" destId="{782B3B67-35DF-4771-9856-6464FF1E0A23}" srcOrd="2" destOrd="0" parTransId="{05EB1A46-5459-4DD4-9FED-20D636CAEECE}" sibTransId="{F8CD2DAE-3248-45C2-9544-CB19975C6B83}"/>
    <dgm:cxn modelId="{18E72B81-0A47-4C85-B411-19EA296E4041}" type="presOf" srcId="{BFB3B272-4E94-401E-96E3-A344B05970C8}" destId="{744DA5BB-AA91-4716-843D-2B49ED405C7D}" srcOrd="0" destOrd="0" presId="urn:microsoft.com/office/officeart/2008/layout/VerticalCurvedList"/>
    <dgm:cxn modelId="{2DA46FC7-46D4-4CCF-AECE-620C8D74782F}" type="presOf" srcId="{43723E4D-2749-4054-A0B0-7FEE21EB7474}" destId="{BE3C2E7B-8F5B-4E2B-BADB-EC2DE711812D}" srcOrd="0" destOrd="0" presId="urn:microsoft.com/office/officeart/2008/layout/VerticalCurvedList"/>
    <dgm:cxn modelId="{5B0EC4E2-14CE-4F2B-B29A-8371C3139ADC}" type="presOf" srcId="{782B3B67-35DF-4771-9856-6464FF1E0A23}" destId="{26976302-41EB-41FE-B107-DE48D7C89A0D}" srcOrd="0" destOrd="0" presId="urn:microsoft.com/office/officeart/2008/layout/VerticalCurvedList"/>
    <dgm:cxn modelId="{3496C491-99B8-4B22-8EC7-31CFB9E36E40}" srcId="{BFB3B272-4E94-401E-96E3-A344B05970C8}" destId="{4EE21AEA-5571-4E8A-981C-E26F735D1BE4}" srcOrd="0" destOrd="0" parTransId="{8CA88BC4-CF15-472B-9F40-0827CD409D48}" sibTransId="{43723E4D-2749-4054-A0B0-7FEE21EB7474}"/>
    <dgm:cxn modelId="{02C714EB-548E-47B1-AA2B-DA72CAA74BA1}" type="presOf" srcId="{8C3713E4-C0DA-4FC5-9344-21E24480F783}" destId="{8561AF55-7DDD-49B0-9580-CDEB05CD7942}" srcOrd="0" destOrd="0" presId="urn:microsoft.com/office/officeart/2008/layout/VerticalCurvedList"/>
    <dgm:cxn modelId="{0330539F-E02A-45DE-A186-B4FBC0D68193}" type="presOf" srcId="{4EE21AEA-5571-4E8A-981C-E26F735D1BE4}" destId="{3AED3862-B427-4B83-8686-F106A7030AF4}" srcOrd="0" destOrd="0" presId="urn:microsoft.com/office/officeart/2008/layout/VerticalCurvedList"/>
    <dgm:cxn modelId="{71DCBB82-640B-4A9C-B80F-844BBB33DCFB}" srcId="{BFB3B272-4E94-401E-96E3-A344B05970C8}" destId="{8C3713E4-C0DA-4FC5-9344-21E24480F783}" srcOrd="1" destOrd="0" parTransId="{38702D51-BAC0-4DC6-A3DE-02C26704BD79}" sibTransId="{81AB4BC5-45D5-45E8-9A25-C4A65F4F59F1}"/>
    <dgm:cxn modelId="{98FD82FE-42C9-421D-AEA2-3EB79BA99D26}" type="presParOf" srcId="{744DA5BB-AA91-4716-843D-2B49ED405C7D}" destId="{284DD92E-7E8F-44B1-9306-44D9C159D624}" srcOrd="0" destOrd="0" presId="urn:microsoft.com/office/officeart/2008/layout/VerticalCurvedList"/>
    <dgm:cxn modelId="{B8287DC1-D13F-4F8C-935A-FAD1E9ABCE40}" type="presParOf" srcId="{284DD92E-7E8F-44B1-9306-44D9C159D624}" destId="{F844DA90-5F92-4FC5-81D4-A5FDA05F4752}" srcOrd="0" destOrd="0" presId="urn:microsoft.com/office/officeart/2008/layout/VerticalCurvedList"/>
    <dgm:cxn modelId="{CD06DBDA-C4B9-489C-B3CD-E448CE41C02D}" type="presParOf" srcId="{F844DA90-5F92-4FC5-81D4-A5FDA05F4752}" destId="{EE31D52D-7E29-467B-8162-88E1F61E72AA}" srcOrd="0" destOrd="0" presId="urn:microsoft.com/office/officeart/2008/layout/VerticalCurvedList"/>
    <dgm:cxn modelId="{6284388B-BE12-49E4-B8DB-E36D09930AE2}" type="presParOf" srcId="{F844DA90-5F92-4FC5-81D4-A5FDA05F4752}" destId="{BE3C2E7B-8F5B-4E2B-BADB-EC2DE711812D}" srcOrd="1" destOrd="0" presId="urn:microsoft.com/office/officeart/2008/layout/VerticalCurvedList"/>
    <dgm:cxn modelId="{49FBDAAE-5C90-4E5C-A329-5498B14BAAE8}" type="presParOf" srcId="{F844DA90-5F92-4FC5-81D4-A5FDA05F4752}" destId="{0DCB3BB7-5A7C-4440-AF1A-C539318D6AC3}" srcOrd="2" destOrd="0" presId="urn:microsoft.com/office/officeart/2008/layout/VerticalCurvedList"/>
    <dgm:cxn modelId="{142A621F-2D64-4A67-87AA-BC6D48C44D10}" type="presParOf" srcId="{F844DA90-5F92-4FC5-81D4-A5FDA05F4752}" destId="{3091295F-47D3-483B-AD1F-8607D8FB6ABC}" srcOrd="3" destOrd="0" presId="urn:microsoft.com/office/officeart/2008/layout/VerticalCurvedList"/>
    <dgm:cxn modelId="{1D5EA878-6E4B-48C9-87DF-ACEA228AB089}" type="presParOf" srcId="{284DD92E-7E8F-44B1-9306-44D9C159D624}" destId="{3AED3862-B427-4B83-8686-F106A7030AF4}" srcOrd="1" destOrd="0" presId="urn:microsoft.com/office/officeart/2008/layout/VerticalCurvedList"/>
    <dgm:cxn modelId="{A4D440AD-B3AE-4A7D-AA29-2DD8A92F225A}" type="presParOf" srcId="{284DD92E-7E8F-44B1-9306-44D9C159D624}" destId="{E278CAE8-00C6-413C-82DE-A0FB29BEAD7A}" srcOrd="2" destOrd="0" presId="urn:microsoft.com/office/officeart/2008/layout/VerticalCurvedList"/>
    <dgm:cxn modelId="{6B70CD1B-1F23-4427-B71D-E2A829A9AAB0}" type="presParOf" srcId="{E278CAE8-00C6-413C-82DE-A0FB29BEAD7A}" destId="{22FD0675-FEA9-46E4-9AF3-11C77C58B497}" srcOrd="0" destOrd="0" presId="urn:microsoft.com/office/officeart/2008/layout/VerticalCurvedList"/>
    <dgm:cxn modelId="{3E36E89A-5603-4E64-BF2E-12AA0F5D047C}" type="presParOf" srcId="{284DD92E-7E8F-44B1-9306-44D9C159D624}" destId="{8561AF55-7DDD-49B0-9580-CDEB05CD7942}" srcOrd="3" destOrd="0" presId="urn:microsoft.com/office/officeart/2008/layout/VerticalCurvedList"/>
    <dgm:cxn modelId="{B57C6214-DFE3-452D-92FB-A1C2C0239A11}" type="presParOf" srcId="{284DD92E-7E8F-44B1-9306-44D9C159D624}" destId="{CE7478FA-3C26-4B73-AC63-AE2914C68A8D}" srcOrd="4" destOrd="0" presId="urn:microsoft.com/office/officeart/2008/layout/VerticalCurvedList"/>
    <dgm:cxn modelId="{39E8BD31-804E-4018-B682-1BB74E7DA2F6}" type="presParOf" srcId="{CE7478FA-3C26-4B73-AC63-AE2914C68A8D}" destId="{A0EF4F91-0EDB-4D3B-B7EC-597B8B8418B9}" srcOrd="0" destOrd="0" presId="urn:microsoft.com/office/officeart/2008/layout/VerticalCurvedList"/>
    <dgm:cxn modelId="{59C2D4FF-F521-48B8-BBA9-BC7DEE51EDB8}" type="presParOf" srcId="{284DD92E-7E8F-44B1-9306-44D9C159D624}" destId="{26976302-41EB-41FE-B107-DE48D7C89A0D}" srcOrd="5" destOrd="0" presId="urn:microsoft.com/office/officeart/2008/layout/VerticalCurvedList"/>
    <dgm:cxn modelId="{E2D51B8E-1B11-4220-9336-254C9CD2F7C8}" type="presParOf" srcId="{284DD92E-7E8F-44B1-9306-44D9C159D624}" destId="{DD791C1F-9520-4F84-A9CA-CBADED052E4E}" srcOrd="6" destOrd="0" presId="urn:microsoft.com/office/officeart/2008/layout/VerticalCurvedList"/>
    <dgm:cxn modelId="{A53E3556-82ED-4283-8DE7-9FB73FDF2F79}" type="presParOf" srcId="{DD791C1F-9520-4F84-A9CA-CBADED052E4E}" destId="{F6FA879C-8260-479A-A705-AEE6EE44F4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543978-E9F7-4555-9EA1-FC39C3364A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A1C15E-D70A-47AC-A84B-5E041345715B}">
      <dgm:prSet phldrT="[Text]" custT="1"/>
      <dgm:spPr/>
      <dgm:t>
        <a:bodyPr/>
        <a:lstStyle/>
        <a:p>
          <a:r>
            <a:rPr lang="id-ID" altLang="zh-CN" sz="2600" b="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Menulis pernyataan tesis yang kuat</a:t>
          </a:r>
          <a:endParaRPr lang="id-ID" sz="2600" b="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376FF81-2E1F-4A5E-83FE-46B2C7B480DE}" type="parTrans" cxnId="{9E3757D7-9A5F-40DC-A5AF-959B18513865}">
      <dgm:prSet/>
      <dgm:spPr/>
      <dgm:t>
        <a:bodyPr/>
        <a:lstStyle/>
        <a:p>
          <a:endParaRPr lang="id-ID"/>
        </a:p>
      </dgm:t>
    </dgm:pt>
    <dgm:pt modelId="{80ADB5FF-7256-4D6E-8A8D-6B83382B5A6F}" type="sibTrans" cxnId="{9E3757D7-9A5F-40DC-A5AF-959B18513865}">
      <dgm:prSet/>
      <dgm:spPr/>
      <dgm:t>
        <a:bodyPr/>
        <a:lstStyle/>
        <a:p>
          <a:endParaRPr lang="id-ID"/>
        </a:p>
      </dgm:t>
    </dgm:pt>
    <dgm:pt modelId="{A86D8900-1673-4123-A0EE-01FCCA4346BF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1) mengungkapkan </a:t>
          </a:r>
          <a:r>
            <a:rPr lang="id-ID" sz="2200" b="1" dirty="0" smtClean="0">
              <a:solidFill>
                <a:srgbClr val="FF3300"/>
              </a:solidFill>
              <a:latin typeface="Arial" charset="0"/>
              <a:cs typeface="Arial" charset="0"/>
            </a:rPr>
            <a:t>opini</a:t>
          </a:r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penulis atau menyatakan sebuah gagasan penting tentang topik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9EFFDF3B-0886-49EB-AC6C-F18F30373023}" type="parTrans" cxnId="{007E121B-A8D5-4231-B906-1636A9FD1319}">
      <dgm:prSet/>
      <dgm:spPr/>
      <dgm:t>
        <a:bodyPr/>
        <a:lstStyle/>
        <a:p>
          <a:endParaRPr lang="id-ID"/>
        </a:p>
      </dgm:t>
    </dgm:pt>
    <dgm:pt modelId="{9B650890-80CA-4C5F-9598-5BAC7D5E8764}" type="sibTrans" cxnId="{007E121B-A8D5-4231-B906-1636A9FD1319}">
      <dgm:prSet/>
      <dgm:spPr/>
      <dgm:t>
        <a:bodyPr/>
        <a:lstStyle/>
        <a:p>
          <a:endParaRPr lang="id-ID"/>
        </a:p>
      </dgm:t>
    </dgm:pt>
    <dgm:pt modelId="{29897423-F741-4E54-9555-EA97CDB1D39B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2) harus memberikan/menyatakan sebuah gagasan yang </a:t>
          </a:r>
          <a:r>
            <a:rPr lang="id-ID" sz="2200" b="1" dirty="0" smtClean="0">
              <a:solidFill>
                <a:srgbClr val="FF0000"/>
              </a:solidFill>
              <a:latin typeface="Arial" charset="0"/>
              <a:cs typeface="Arial" charset="0"/>
            </a:rPr>
            <a:t>dapat didiskusikan </a:t>
          </a:r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dan dijelaskan dengan gagasan pendukung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A3D507DA-A969-440E-B3D6-5B6B880FEEF5}" type="parTrans" cxnId="{B0CF3C59-12BE-46A4-8241-C4056622E717}">
      <dgm:prSet/>
      <dgm:spPr/>
      <dgm:t>
        <a:bodyPr/>
        <a:lstStyle/>
        <a:p>
          <a:endParaRPr lang="id-ID"/>
        </a:p>
      </dgm:t>
    </dgm:pt>
    <dgm:pt modelId="{4468DDFA-70AA-4032-B573-A24EE59FD627}" type="sibTrans" cxnId="{B0CF3C59-12BE-46A4-8241-C4056622E717}">
      <dgm:prSet/>
      <dgm:spPr/>
      <dgm:t>
        <a:bodyPr/>
        <a:lstStyle/>
        <a:p>
          <a:endParaRPr lang="id-ID"/>
        </a:p>
      </dgm:t>
    </dgm:pt>
    <dgm:pt modelId="{DC138F10-3B71-42F1-B585-7E1325AC6481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3) </a:t>
          </a:r>
          <a:r>
            <a:rPr lang="id-ID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bukan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berupa sebuah kalimat yang </a:t>
          </a:r>
          <a:r>
            <a:rPr lang="id-ID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hanya berisi 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sebuah </a:t>
          </a:r>
          <a:r>
            <a:rPr lang="id-ID" sz="2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fakta 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tentang topik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591704D1-841F-4F87-8465-19017E900C69}" type="parTrans" cxnId="{FB571E65-2C2E-4B3F-8C8E-7D05074C729E}">
      <dgm:prSet/>
      <dgm:spPr/>
      <dgm:t>
        <a:bodyPr/>
        <a:lstStyle/>
        <a:p>
          <a:endParaRPr lang="id-ID"/>
        </a:p>
      </dgm:t>
    </dgm:pt>
    <dgm:pt modelId="{194B0825-CA80-4666-8CDF-9B1627F22E75}" type="sibTrans" cxnId="{FB571E65-2C2E-4B3F-8C8E-7D05074C729E}">
      <dgm:prSet/>
      <dgm:spPr/>
      <dgm:t>
        <a:bodyPr/>
        <a:lstStyle/>
        <a:p>
          <a:endParaRPr lang="id-ID"/>
        </a:p>
      </dgm:t>
    </dgm:pt>
    <dgm:pt modelId="{F9477983-08D8-4312-BEE2-286150F33344}" type="pres">
      <dgm:prSet presAssocID="{BB543978-E9F7-4555-9EA1-FC39C3364A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B2A655-9E9B-4A7C-8E69-BFF3F35ADA90}" type="pres">
      <dgm:prSet presAssocID="{E5A1C15E-D70A-47AC-A84B-5E041345715B}" presName="root1" presStyleCnt="0"/>
      <dgm:spPr/>
    </dgm:pt>
    <dgm:pt modelId="{DEAAE869-4870-4900-A563-25218F4979F1}" type="pres">
      <dgm:prSet presAssocID="{E5A1C15E-D70A-47AC-A84B-5E041345715B}" presName="LevelOneTextNode" presStyleLbl="node0" presStyleIdx="0" presStyleCnt="1" custLinFactX="-93825" custLinFactNeighborX="-100000" custLinFactNeighborY="156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03061E8-CC0C-4F93-990C-BB0E8708B890}" type="pres">
      <dgm:prSet presAssocID="{E5A1C15E-D70A-47AC-A84B-5E041345715B}" presName="level2hierChild" presStyleCnt="0"/>
      <dgm:spPr/>
    </dgm:pt>
    <dgm:pt modelId="{7DD6DAC5-6E40-4479-9546-93AB0CF4FC89}" type="pres">
      <dgm:prSet presAssocID="{9EFFDF3B-0886-49EB-AC6C-F18F30373023}" presName="conn2-1" presStyleLbl="parChTrans1D2" presStyleIdx="0" presStyleCnt="3"/>
      <dgm:spPr/>
      <dgm:t>
        <a:bodyPr/>
        <a:lstStyle/>
        <a:p>
          <a:endParaRPr lang="id-ID"/>
        </a:p>
      </dgm:t>
    </dgm:pt>
    <dgm:pt modelId="{0020BAAD-0244-4935-8A56-0661B465B2CA}" type="pres">
      <dgm:prSet presAssocID="{9EFFDF3B-0886-49EB-AC6C-F18F30373023}" presName="connTx" presStyleLbl="parChTrans1D2" presStyleIdx="0" presStyleCnt="3"/>
      <dgm:spPr/>
      <dgm:t>
        <a:bodyPr/>
        <a:lstStyle/>
        <a:p>
          <a:endParaRPr lang="id-ID"/>
        </a:p>
      </dgm:t>
    </dgm:pt>
    <dgm:pt modelId="{F8B92820-9EBB-4EB6-9AF0-C4470550049B}" type="pres">
      <dgm:prSet presAssocID="{A86D8900-1673-4123-A0EE-01FCCA4346BF}" presName="root2" presStyleCnt="0"/>
      <dgm:spPr/>
    </dgm:pt>
    <dgm:pt modelId="{561646AD-E117-49BC-9702-D4D3CA8941C5}" type="pres">
      <dgm:prSet presAssocID="{A86D8900-1673-4123-A0EE-01FCCA4346BF}" presName="LevelTwoTextNode" presStyleLbl="node2" presStyleIdx="0" presStyleCnt="3" custScaleX="151913" custLinFactNeighborX="-41216" custLinFactNeighborY="-53199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FDA9CF2-5D13-4301-A6FF-4A2F2C5A9A9E}" type="pres">
      <dgm:prSet presAssocID="{A86D8900-1673-4123-A0EE-01FCCA4346BF}" presName="level3hierChild" presStyleCnt="0"/>
      <dgm:spPr/>
    </dgm:pt>
    <dgm:pt modelId="{7056FBCC-6400-4128-A6D2-68D5D25D5AF7}" type="pres">
      <dgm:prSet presAssocID="{A3D507DA-A969-440E-B3D6-5B6B880FEEF5}" presName="conn2-1" presStyleLbl="parChTrans1D2" presStyleIdx="1" presStyleCnt="3"/>
      <dgm:spPr/>
      <dgm:t>
        <a:bodyPr/>
        <a:lstStyle/>
        <a:p>
          <a:endParaRPr lang="id-ID"/>
        </a:p>
      </dgm:t>
    </dgm:pt>
    <dgm:pt modelId="{963E8E37-8E39-4A62-B81F-1ADF956FEA9A}" type="pres">
      <dgm:prSet presAssocID="{A3D507DA-A969-440E-B3D6-5B6B880FEEF5}" presName="connTx" presStyleLbl="parChTrans1D2" presStyleIdx="1" presStyleCnt="3"/>
      <dgm:spPr/>
      <dgm:t>
        <a:bodyPr/>
        <a:lstStyle/>
        <a:p>
          <a:endParaRPr lang="id-ID"/>
        </a:p>
      </dgm:t>
    </dgm:pt>
    <dgm:pt modelId="{A9F71279-B1D1-43EF-88AE-ADE25E0A073A}" type="pres">
      <dgm:prSet presAssocID="{29897423-F741-4E54-9555-EA97CDB1D39B}" presName="root2" presStyleCnt="0"/>
      <dgm:spPr/>
    </dgm:pt>
    <dgm:pt modelId="{02939719-E46E-46C4-A1E4-10DEB350F0DF}" type="pres">
      <dgm:prSet presAssocID="{29897423-F741-4E54-9555-EA97CDB1D39B}" presName="LevelTwoTextNode" presStyleLbl="node2" presStyleIdx="1" presStyleCnt="3" custScaleX="153075" custLinFactNeighborX="-40635" custLinFactNeighborY="-43399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ACC2974-0C27-41F4-8F6B-A281269D574D}" type="pres">
      <dgm:prSet presAssocID="{29897423-F741-4E54-9555-EA97CDB1D39B}" presName="level3hierChild" presStyleCnt="0"/>
      <dgm:spPr/>
    </dgm:pt>
    <dgm:pt modelId="{05F81CDA-8C9D-4083-9CD7-0F64B74446AA}" type="pres">
      <dgm:prSet presAssocID="{591704D1-841F-4F87-8465-19017E900C69}" presName="conn2-1" presStyleLbl="parChTrans1D2" presStyleIdx="2" presStyleCnt="3"/>
      <dgm:spPr/>
      <dgm:t>
        <a:bodyPr/>
        <a:lstStyle/>
        <a:p>
          <a:endParaRPr lang="id-ID"/>
        </a:p>
      </dgm:t>
    </dgm:pt>
    <dgm:pt modelId="{CB429AEA-22D3-4A79-8A9E-55171D25F971}" type="pres">
      <dgm:prSet presAssocID="{591704D1-841F-4F87-8465-19017E900C69}" presName="connTx" presStyleLbl="parChTrans1D2" presStyleIdx="2" presStyleCnt="3"/>
      <dgm:spPr/>
      <dgm:t>
        <a:bodyPr/>
        <a:lstStyle/>
        <a:p>
          <a:endParaRPr lang="id-ID"/>
        </a:p>
      </dgm:t>
    </dgm:pt>
    <dgm:pt modelId="{ECB1131A-9071-41E8-BC3A-4241EE9C0A90}" type="pres">
      <dgm:prSet presAssocID="{DC138F10-3B71-42F1-B585-7E1325AC6481}" presName="root2" presStyleCnt="0"/>
      <dgm:spPr/>
    </dgm:pt>
    <dgm:pt modelId="{2BDF60B4-DFB3-46EB-8B53-B6C49B2BC1A2}" type="pres">
      <dgm:prSet presAssocID="{DC138F10-3B71-42F1-B585-7E1325AC6481}" presName="LevelTwoTextNode" presStyleLbl="node2" presStyleIdx="2" presStyleCnt="3" custScaleX="142276" custLinFactNeighborX="-40635" custLinFactNeighborY="-33598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A7B8754-C5EA-4CC4-B386-266DDE36A719}" type="pres">
      <dgm:prSet presAssocID="{DC138F10-3B71-42F1-B585-7E1325AC6481}" presName="level3hierChild" presStyleCnt="0"/>
      <dgm:spPr/>
    </dgm:pt>
  </dgm:ptLst>
  <dgm:cxnLst>
    <dgm:cxn modelId="{27423093-2A61-4504-8DB9-FDD79CF0B748}" type="presOf" srcId="{A3D507DA-A969-440E-B3D6-5B6B880FEEF5}" destId="{963E8E37-8E39-4A62-B81F-1ADF956FEA9A}" srcOrd="1" destOrd="0" presId="urn:microsoft.com/office/officeart/2008/layout/HorizontalMultiLevelHierarchy"/>
    <dgm:cxn modelId="{C50E5133-2DCE-4EC8-978E-BD05BFA64359}" type="presOf" srcId="{E5A1C15E-D70A-47AC-A84B-5E041345715B}" destId="{DEAAE869-4870-4900-A563-25218F4979F1}" srcOrd="0" destOrd="0" presId="urn:microsoft.com/office/officeart/2008/layout/HorizontalMultiLevelHierarchy"/>
    <dgm:cxn modelId="{1BAD0CF6-78A4-471B-B94F-C689FCE2C7C9}" type="presOf" srcId="{29897423-F741-4E54-9555-EA97CDB1D39B}" destId="{02939719-E46E-46C4-A1E4-10DEB350F0DF}" srcOrd="0" destOrd="0" presId="urn:microsoft.com/office/officeart/2008/layout/HorizontalMultiLevelHierarchy"/>
    <dgm:cxn modelId="{879D7434-26D3-45BA-A9E3-13955A5EB1DD}" type="presOf" srcId="{591704D1-841F-4F87-8465-19017E900C69}" destId="{CB429AEA-22D3-4A79-8A9E-55171D25F971}" srcOrd="1" destOrd="0" presId="urn:microsoft.com/office/officeart/2008/layout/HorizontalMultiLevelHierarchy"/>
    <dgm:cxn modelId="{FB571E65-2C2E-4B3F-8C8E-7D05074C729E}" srcId="{E5A1C15E-D70A-47AC-A84B-5E041345715B}" destId="{DC138F10-3B71-42F1-B585-7E1325AC6481}" srcOrd="2" destOrd="0" parTransId="{591704D1-841F-4F87-8465-19017E900C69}" sibTransId="{194B0825-CA80-4666-8CDF-9B1627F22E75}"/>
    <dgm:cxn modelId="{261B1ADC-CB50-4010-9AB7-2513B02B2E10}" type="presOf" srcId="{9EFFDF3B-0886-49EB-AC6C-F18F30373023}" destId="{7DD6DAC5-6E40-4479-9546-93AB0CF4FC89}" srcOrd="0" destOrd="0" presId="urn:microsoft.com/office/officeart/2008/layout/HorizontalMultiLevelHierarchy"/>
    <dgm:cxn modelId="{A213B737-ACC6-43DA-82E1-B41C51995424}" type="presOf" srcId="{A86D8900-1673-4123-A0EE-01FCCA4346BF}" destId="{561646AD-E117-49BC-9702-D4D3CA8941C5}" srcOrd="0" destOrd="0" presId="urn:microsoft.com/office/officeart/2008/layout/HorizontalMultiLevelHierarchy"/>
    <dgm:cxn modelId="{EAF211E1-7BE0-4838-BF02-D3C30BC2089E}" type="presOf" srcId="{DC138F10-3B71-42F1-B585-7E1325AC6481}" destId="{2BDF60B4-DFB3-46EB-8B53-B6C49B2BC1A2}" srcOrd="0" destOrd="0" presId="urn:microsoft.com/office/officeart/2008/layout/HorizontalMultiLevelHierarchy"/>
    <dgm:cxn modelId="{007E121B-A8D5-4231-B906-1636A9FD1319}" srcId="{E5A1C15E-D70A-47AC-A84B-5E041345715B}" destId="{A86D8900-1673-4123-A0EE-01FCCA4346BF}" srcOrd="0" destOrd="0" parTransId="{9EFFDF3B-0886-49EB-AC6C-F18F30373023}" sibTransId="{9B650890-80CA-4C5F-9598-5BAC7D5E8764}"/>
    <dgm:cxn modelId="{A5BDCB05-B62B-4A9F-8324-9B41B4CFA4B0}" type="presOf" srcId="{A3D507DA-A969-440E-B3D6-5B6B880FEEF5}" destId="{7056FBCC-6400-4128-A6D2-68D5D25D5AF7}" srcOrd="0" destOrd="0" presId="urn:microsoft.com/office/officeart/2008/layout/HorizontalMultiLevelHierarchy"/>
    <dgm:cxn modelId="{7412A93A-BFDB-4C45-B4E6-9FA98473E363}" type="presOf" srcId="{BB543978-E9F7-4555-9EA1-FC39C3364A21}" destId="{F9477983-08D8-4312-BEE2-286150F33344}" srcOrd="0" destOrd="0" presId="urn:microsoft.com/office/officeart/2008/layout/HorizontalMultiLevelHierarchy"/>
    <dgm:cxn modelId="{9E3757D7-9A5F-40DC-A5AF-959B18513865}" srcId="{BB543978-E9F7-4555-9EA1-FC39C3364A21}" destId="{E5A1C15E-D70A-47AC-A84B-5E041345715B}" srcOrd="0" destOrd="0" parTransId="{3376FF81-2E1F-4A5E-83FE-46B2C7B480DE}" sibTransId="{80ADB5FF-7256-4D6E-8A8D-6B83382B5A6F}"/>
    <dgm:cxn modelId="{B0CF3C59-12BE-46A4-8241-C4056622E717}" srcId="{E5A1C15E-D70A-47AC-A84B-5E041345715B}" destId="{29897423-F741-4E54-9555-EA97CDB1D39B}" srcOrd="1" destOrd="0" parTransId="{A3D507DA-A969-440E-B3D6-5B6B880FEEF5}" sibTransId="{4468DDFA-70AA-4032-B573-A24EE59FD627}"/>
    <dgm:cxn modelId="{F1B295DB-4B45-478F-BAFC-5C5CF8380BDD}" type="presOf" srcId="{9EFFDF3B-0886-49EB-AC6C-F18F30373023}" destId="{0020BAAD-0244-4935-8A56-0661B465B2CA}" srcOrd="1" destOrd="0" presId="urn:microsoft.com/office/officeart/2008/layout/HorizontalMultiLevelHierarchy"/>
    <dgm:cxn modelId="{59AF2681-7D48-4CC5-9783-0C5EFF9C3ADA}" type="presOf" srcId="{591704D1-841F-4F87-8465-19017E900C69}" destId="{05F81CDA-8C9D-4083-9CD7-0F64B74446AA}" srcOrd="0" destOrd="0" presId="urn:microsoft.com/office/officeart/2008/layout/HorizontalMultiLevelHierarchy"/>
    <dgm:cxn modelId="{28A104A2-30FD-4142-B8DC-CEA9C06EAAAC}" type="presParOf" srcId="{F9477983-08D8-4312-BEE2-286150F33344}" destId="{C1B2A655-9E9B-4A7C-8E69-BFF3F35ADA90}" srcOrd="0" destOrd="0" presId="urn:microsoft.com/office/officeart/2008/layout/HorizontalMultiLevelHierarchy"/>
    <dgm:cxn modelId="{5AE60857-1ADC-4929-8174-0641BEE09749}" type="presParOf" srcId="{C1B2A655-9E9B-4A7C-8E69-BFF3F35ADA90}" destId="{DEAAE869-4870-4900-A563-25218F4979F1}" srcOrd="0" destOrd="0" presId="urn:microsoft.com/office/officeart/2008/layout/HorizontalMultiLevelHierarchy"/>
    <dgm:cxn modelId="{4CD052CB-6145-4D1E-8F51-9395BF2152C7}" type="presParOf" srcId="{C1B2A655-9E9B-4A7C-8E69-BFF3F35ADA90}" destId="{F03061E8-CC0C-4F93-990C-BB0E8708B890}" srcOrd="1" destOrd="0" presId="urn:microsoft.com/office/officeart/2008/layout/HorizontalMultiLevelHierarchy"/>
    <dgm:cxn modelId="{CF501D68-ED0F-4354-B297-AD6561CD4C65}" type="presParOf" srcId="{F03061E8-CC0C-4F93-990C-BB0E8708B890}" destId="{7DD6DAC5-6E40-4479-9546-93AB0CF4FC89}" srcOrd="0" destOrd="0" presId="urn:microsoft.com/office/officeart/2008/layout/HorizontalMultiLevelHierarchy"/>
    <dgm:cxn modelId="{D7B74444-F028-4FBE-862B-82B3F272CFBB}" type="presParOf" srcId="{7DD6DAC5-6E40-4479-9546-93AB0CF4FC89}" destId="{0020BAAD-0244-4935-8A56-0661B465B2CA}" srcOrd="0" destOrd="0" presId="urn:microsoft.com/office/officeart/2008/layout/HorizontalMultiLevelHierarchy"/>
    <dgm:cxn modelId="{2E50CE6E-C473-4100-9EF0-2F5E44054261}" type="presParOf" srcId="{F03061E8-CC0C-4F93-990C-BB0E8708B890}" destId="{F8B92820-9EBB-4EB6-9AF0-C4470550049B}" srcOrd="1" destOrd="0" presId="urn:microsoft.com/office/officeart/2008/layout/HorizontalMultiLevelHierarchy"/>
    <dgm:cxn modelId="{FFB561F3-8894-41A1-8274-550781CE9D5B}" type="presParOf" srcId="{F8B92820-9EBB-4EB6-9AF0-C4470550049B}" destId="{561646AD-E117-49BC-9702-D4D3CA8941C5}" srcOrd="0" destOrd="0" presId="urn:microsoft.com/office/officeart/2008/layout/HorizontalMultiLevelHierarchy"/>
    <dgm:cxn modelId="{5DC79E94-F653-484A-8B30-61C8A5A389E1}" type="presParOf" srcId="{F8B92820-9EBB-4EB6-9AF0-C4470550049B}" destId="{6FDA9CF2-5D13-4301-A6FF-4A2F2C5A9A9E}" srcOrd="1" destOrd="0" presId="urn:microsoft.com/office/officeart/2008/layout/HorizontalMultiLevelHierarchy"/>
    <dgm:cxn modelId="{9E525611-8703-43F9-9EFA-B89EE81DA8CD}" type="presParOf" srcId="{F03061E8-CC0C-4F93-990C-BB0E8708B890}" destId="{7056FBCC-6400-4128-A6D2-68D5D25D5AF7}" srcOrd="2" destOrd="0" presId="urn:microsoft.com/office/officeart/2008/layout/HorizontalMultiLevelHierarchy"/>
    <dgm:cxn modelId="{539E2F7D-F37A-43D8-A986-8EC5CCF3042F}" type="presParOf" srcId="{7056FBCC-6400-4128-A6D2-68D5D25D5AF7}" destId="{963E8E37-8E39-4A62-B81F-1ADF956FEA9A}" srcOrd="0" destOrd="0" presId="urn:microsoft.com/office/officeart/2008/layout/HorizontalMultiLevelHierarchy"/>
    <dgm:cxn modelId="{7593DA2A-1FE0-4A3A-A3D5-C115DCA03AD1}" type="presParOf" srcId="{F03061E8-CC0C-4F93-990C-BB0E8708B890}" destId="{A9F71279-B1D1-43EF-88AE-ADE25E0A073A}" srcOrd="3" destOrd="0" presId="urn:microsoft.com/office/officeart/2008/layout/HorizontalMultiLevelHierarchy"/>
    <dgm:cxn modelId="{069AC866-8C33-4618-A94E-3EEAE0DE181F}" type="presParOf" srcId="{A9F71279-B1D1-43EF-88AE-ADE25E0A073A}" destId="{02939719-E46E-46C4-A1E4-10DEB350F0DF}" srcOrd="0" destOrd="0" presId="urn:microsoft.com/office/officeart/2008/layout/HorizontalMultiLevelHierarchy"/>
    <dgm:cxn modelId="{B9B16036-A90A-49B6-906B-7D95B4B5B417}" type="presParOf" srcId="{A9F71279-B1D1-43EF-88AE-ADE25E0A073A}" destId="{9ACC2974-0C27-41F4-8F6B-A281269D574D}" srcOrd="1" destOrd="0" presId="urn:microsoft.com/office/officeart/2008/layout/HorizontalMultiLevelHierarchy"/>
    <dgm:cxn modelId="{B16EBC1C-36B5-4CA0-A504-51677B2F4931}" type="presParOf" srcId="{F03061E8-CC0C-4F93-990C-BB0E8708B890}" destId="{05F81CDA-8C9D-4083-9CD7-0F64B74446AA}" srcOrd="4" destOrd="0" presId="urn:microsoft.com/office/officeart/2008/layout/HorizontalMultiLevelHierarchy"/>
    <dgm:cxn modelId="{D126C508-3786-4EB3-98D0-EB7FB73F6379}" type="presParOf" srcId="{05F81CDA-8C9D-4083-9CD7-0F64B74446AA}" destId="{CB429AEA-22D3-4A79-8A9E-55171D25F971}" srcOrd="0" destOrd="0" presId="urn:microsoft.com/office/officeart/2008/layout/HorizontalMultiLevelHierarchy"/>
    <dgm:cxn modelId="{5DB7FA1D-51F8-49C0-A02F-F555E1B71689}" type="presParOf" srcId="{F03061E8-CC0C-4F93-990C-BB0E8708B890}" destId="{ECB1131A-9071-41E8-BC3A-4241EE9C0A90}" srcOrd="5" destOrd="0" presId="urn:microsoft.com/office/officeart/2008/layout/HorizontalMultiLevelHierarchy"/>
    <dgm:cxn modelId="{3EBCF039-6434-4A4B-A393-FA89FFD4F78C}" type="presParOf" srcId="{ECB1131A-9071-41E8-BC3A-4241EE9C0A90}" destId="{2BDF60B4-DFB3-46EB-8B53-B6C49B2BC1A2}" srcOrd="0" destOrd="0" presId="urn:microsoft.com/office/officeart/2008/layout/HorizontalMultiLevelHierarchy"/>
    <dgm:cxn modelId="{AE14C315-0E32-405F-823C-5EAE8B65344E}" type="presParOf" srcId="{ECB1131A-9071-41E8-BC3A-4241EE9C0A90}" destId="{4A7B8754-C5EA-4CC4-B386-266DDE36A7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543978-E9F7-4555-9EA1-FC39C3364A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A1C15E-D70A-47AC-A84B-5E041345715B}">
      <dgm:prSet phldrT="[Text]" custT="1"/>
      <dgm:spPr/>
      <dgm:t>
        <a:bodyPr/>
        <a:lstStyle/>
        <a:p>
          <a:r>
            <a:rPr lang="id-ID" altLang="zh-CN" sz="2600" b="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Menulis pernyataan tesis yang kuat (lanjutan)</a:t>
          </a:r>
          <a:endParaRPr lang="id-ID" sz="2600" b="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376FF81-2E1F-4A5E-83FE-46B2C7B480DE}" type="parTrans" cxnId="{9E3757D7-9A5F-40DC-A5AF-959B18513865}">
      <dgm:prSet/>
      <dgm:spPr/>
      <dgm:t>
        <a:bodyPr/>
        <a:lstStyle/>
        <a:p>
          <a:endParaRPr lang="id-ID"/>
        </a:p>
      </dgm:t>
    </dgm:pt>
    <dgm:pt modelId="{80ADB5FF-7256-4D6E-8A8D-6B83382B5A6F}" type="sibTrans" cxnId="{9E3757D7-9A5F-40DC-A5AF-959B18513865}">
      <dgm:prSet/>
      <dgm:spPr/>
      <dgm:t>
        <a:bodyPr/>
        <a:lstStyle/>
        <a:p>
          <a:endParaRPr lang="id-ID"/>
        </a:p>
      </dgm:t>
    </dgm:pt>
    <dgm:pt modelId="{A86D8900-1673-4123-A0EE-01FCCA4346BF}">
      <dgm:prSet phldrT="[Text]" custT="1"/>
      <dgm:spPr/>
      <dgm:t>
        <a:bodyPr/>
        <a:lstStyle/>
        <a:p>
          <a:pPr algn="l"/>
          <a:r>
            <a:rPr lang="id-ID" sz="2400" dirty="0" smtClean="0">
              <a:solidFill>
                <a:schemeClr val="bg2"/>
              </a:solidFill>
              <a:latin typeface="Arial" charset="0"/>
              <a:cs typeface="Arial" charset="0"/>
            </a:rPr>
            <a:t>4) </a:t>
          </a:r>
          <a:r>
            <a:rPr lang="id-ID" sz="24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tidak </a:t>
          </a:r>
          <a:r>
            <a:rPr lang="id-ID" sz="24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menyatakan dua sisi yang</a:t>
          </a:r>
        </a:p>
        <a:p>
          <a:pPr algn="l"/>
          <a:r>
            <a:rPr lang="id-ID" sz="24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setara dari sebuah argumen</a:t>
          </a:r>
          <a:endParaRPr lang="id-ID" sz="24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9EFFDF3B-0886-49EB-AC6C-F18F30373023}" type="parTrans" cxnId="{007E121B-A8D5-4231-B906-1636A9FD1319}">
      <dgm:prSet/>
      <dgm:spPr/>
      <dgm:t>
        <a:bodyPr/>
        <a:lstStyle/>
        <a:p>
          <a:endParaRPr lang="id-ID"/>
        </a:p>
      </dgm:t>
    </dgm:pt>
    <dgm:pt modelId="{9B650890-80CA-4C5F-9598-5BAC7D5E8764}" type="sibTrans" cxnId="{007E121B-A8D5-4231-B906-1636A9FD1319}">
      <dgm:prSet/>
      <dgm:spPr/>
      <dgm:t>
        <a:bodyPr/>
        <a:lstStyle/>
        <a:p>
          <a:endParaRPr lang="id-ID"/>
        </a:p>
      </dgm:t>
    </dgm:pt>
    <dgm:pt modelId="{F9477983-08D8-4312-BEE2-286150F33344}" type="pres">
      <dgm:prSet presAssocID="{BB543978-E9F7-4555-9EA1-FC39C3364A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B2A655-9E9B-4A7C-8E69-BFF3F35ADA90}" type="pres">
      <dgm:prSet presAssocID="{E5A1C15E-D70A-47AC-A84B-5E041345715B}" presName="root1" presStyleCnt="0"/>
      <dgm:spPr/>
    </dgm:pt>
    <dgm:pt modelId="{DEAAE869-4870-4900-A563-25218F4979F1}" type="pres">
      <dgm:prSet presAssocID="{E5A1C15E-D70A-47AC-A84B-5E041345715B}" presName="LevelOneTextNode" presStyleLbl="node0" presStyleIdx="0" presStyleCnt="1" custLinFactX="-93825" custLinFactNeighborX="-100000" custLinFactNeighborY="156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03061E8-CC0C-4F93-990C-BB0E8708B890}" type="pres">
      <dgm:prSet presAssocID="{E5A1C15E-D70A-47AC-A84B-5E041345715B}" presName="level2hierChild" presStyleCnt="0"/>
      <dgm:spPr/>
    </dgm:pt>
    <dgm:pt modelId="{7DD6DAC5-6E40-4479-9546-93AB0CF4FC89}" type="pres">
      <dgm:prSet presAssocID="{9EFFDF3B-0886-49EB-AC6C-F18F30373023}" presName="conn2-1" presStyleLbl="parChTrans1D2" presStyleIdx="0" presStyleCnt="1"/>
      <dgm:spPr/>
      <dgm:t>
        <a:bodyPr/>
        <a:lstStyle/>
        <a:p>
          <a:endParaRPr lang="id-ID"/>
        </a:p>
      </dgm:t>
    </dgm:pt>
    <dgm:pt modelId="{0020BAAD-0244-4935-8A56-0661B465B2CA}" type="pres">
      <dgm:prSet presAssocID="{9EFFDF3B-0886-49EB-AC6C-F18F30373023}" presName="connTx" presStyleLbl="parChTrans1D2" presStyleIdx="0" presStyleCnt="1"/>
      <dgm:spPr/>
      <dgm:t>
        <a:bodyPr/>
        <a:lstStyle/>
        <a:p>
          <a:endParaRPr lang="id-ID"/>
        </a:p>
      </dgm:t>
    </dgm:pt>
    <dgm:pt modelId="{F8B92820-9EBB-4EB6-9AF0-C4470550049B}" type="pres">
      <dgm:prSet presAssocID="{A86D8900-1673-4123-A0EE-01FCCA4346BF}" presName="root2" presStyleCnt="0"/>
      <dgm:spPr/>
    </dgm:pt>
    <dgm:pt modelId="{561646AD-E117-49BC-9702-D4D3CA8941C5}" type="pres">
      <dgm:prSet presAssocID="{A86D8900-1673-4123-A0EE-01FCCA4346BF}" presName="LevelTwoTextNode" presStyleLbl="node2" presStyleIdx="0" presStyleCnt="1" custScaleX="151913" custLinFactY="-77753" custLinFactNeighborX="-39634" custLinFactNeighborY="-10000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FDA9CF2-5D13-4301-A6FF-4A2F2C5A9A9E}" type="pres">
      <dgm:prSet presAssocID="{A86D8900-1673-4123-A0EE-01FCCA4346BF}" presName="level3hierChild" presStyleCnt="0"/>
      <dgm:spPr/>
    </dgm:pt>
  </dgm:ptLst>
  <dgm:cxnLst>
    <dgm:cxn modelId="{6E3F4D40-B9E8-46C0-91F7-6C6EABF4DB80}" type="presOf" srcId="{9EFFDF3B-0886-49EB-AC6C-F18F30373023}" destId="{0020BAAD-0244-4935-8A56-0661B465B2CA}" srcOrd="1" destOrd="0" presId="urn:microsoft.com/office/officeart/2008/layout/HorizontalMultiLevelHierarchy"/>
    <dgm:cxn modelId="{68C146F2-904F-49A5-B565-B2025E56F9AC}" type="presOf" srcId="{E5A1C15E-D70A-47AC-A84B-5E041345715B}" destId="{DEAAE869-4870-4900-A563-25218F4979F1}" srcOrd="0" destOrd="0" presId="urn:microsoft.com/office/officeart/2008/layout/HorizontalMultiLevelHierarchy"/>
    <dgm:cxn modelId="{007E121B-A8D5-4231-B906-1636A9FD1319}" srcId="{E5A1C15E-D70A-47AC-A84B-5E041345715B}" destId="{A86D8900-1673-4123-A0EE-01FCCA4346BF}" srcOrd="0" destOrd="0" parTransId="{9EFFDF3B-0886-49EB-AC6C-F18F30373023}" sibTransId="{9B650890-80CA-4C5F-9598-5BAC7D5E8764}"/>
    <dgm:cxn modelId="{5C603ECB-3285-4A2A-9B65-221E11109510}" type="presOf" srcId="{A86D8900-1673-4123-A0EE-01FCCA4346BF}" destId="{561646AD-E117-49BC-9702-D4D3CA8941C5}" srcOrd="0" destOrd="0" presId="urn:microsoft.com/office/officeart/2008/layout/HorizontalMultiLevelHierarchy"/>
    <dgm:cxn modelId="{11689A32-EFAB-4664-B5B9-BE9EB5923670}" type="presOf" srcId="{BB543978-E9F7-4555-9EA1-FC39C3364A21}" destId="{F9477983-08D8-4312-BEE2-286150F33344}" srcOrd="0" destOrd="0" presId="urn:microsoft.com/office/officeart/2008/layout/HorizontalMultiLevelHierarchy"/>
    <dgm:cxn modelId="{E8B475C0-62EF-4CFE-8283-1155428BCF3B}" type="presOf" srcId="{9EFFDF3B-0886-49EB-AC6C-F18F30373023}" destId="{7DD6DAC5-6E40-4479-9546-93AB0CF4FC89}" srcOrd="0" destOrd="0" presId="urn:microsoft.com/office/officeart/2008/layout/HorizontalMultiLevelHierarchy"/>
    <dgm:cxn modelId="{9E3757D7-9A5F-40DC-A5AF-959B18513865}" srcId="{BB543978-E9F7-4555-9EA1-FC39C3364A21}" destId="{E5A1C15E-D70A-47AC-A84B-5E041345715B}" srcOrd="0" destOrd="0" parTransId="{3376FF81-2E1F-4A5E-83FE-46B2C7B480DE}" sibTransId="{80ADB5FF-7256-4D6E-8A8D-6B83382B5A6F}"/>
    <dgm:cxn modelId="{60AB00AB-6503-43BC-92E5-586E2BC84441}" type="presParOf" srcId="{F9477983-08D8-4312-BEE2-286150F33344}" destId="{C1B2A655-9E9B-4A7C-8E69-BFF3F35ADA90}" srcOrd="0" destOrd="0" presId="urn:microsoft.com/office/officeart/2008/layout/HorizontalMultiLevelHierarchy"/>
    <dgm:cxn modelId="{BD65E90B-1283-44D1-AB4C-00A571B821D0}" type="presParOf" srcId="{C1B2A655-9E9B-4A7C-8E69-BFF3F35ADA90}" destId="{DEAAE869-4870-4900-A563-25218F4979F1}" srcOrd="0" destOrd="0" presId="urn:microsoft.com/office/officeart/2008/layout/HorizontalMultiLevelHierarchy"/>
    <dgm:cxn modelId="{E2150AC7-197E-48F7-B6F1-F17E37FEA91F}" type="presParOf" srcId="{C1B2A655-9E9B-4A7C-8E69-BFF3F35ADA90}" destId="{F03061E8-CC0C-4F93-990C-BB0E8708B890}" srcOrd="1" destOrd="0" presId="urn:microsoft.com/office/officeart/2008/layout/HorizontalMultiLevelHierarchy"/>
    <dgm:cxn modelId="{946EE0DF-FC70-4ACD-A2FB-B3A8F3AC5DD0}" type="presParOf" srcId="{F03061E8-CC0C-4F93-990C-BB0E8708B890}" destId="{7DD6DAC5-6E40-4479-9546-93AB0CF4FC89}" srcOrd="0" destOrd="0" presId="urn:microsoft.com/office/officeart/2008/layout/HorizontalMultiLevelHierarchy"/>
    <dgm:cxn modelId="{D04CF281-6E1B-4068-B6B1-61DC01EDB5A8}" type="presParOf" srcId="{7DD6DAC5-6E40-4479-9546-93AB0CF4FC89}" destId="{0020BAAD-0244-4935-8A56-0661B465B2CA}" srcOrd="0" destOrd="0" presId="urn:microsoft.com/office/officeart/2008/layout/HorizontalMultiLevelHierarchy"/>
    <dgm:cxn modelId="{182F1823-9711-4341-86B4-297537C79A38}" type="presParOf" srcId="{F03061E8-CC0C-4F93-990C-BB0E8708B890}" destId="{F8B92820-9EBB-4EB6-9AF0-C4470550049B}" srcOrd="1" destOrd="0" presId="urn:microsoft.com/office/officeart/2008/layout/HorizontalMultiLevelHierarchy"/>
    <dgm:cxn modelId="{522336BC-8FE6-4460-A6D5-101318BF0EFD}" type="presParOf" srcId="{F8B92820-9EBB-4EB6-9AF0-C4470550049B}" destId="{561646AD-E117-49BC-9702-D4D3CA8941C5}" srcOrd="0" destOrd="0" presId="urn:microsoft.com/office/officeart/2008/layout/HorizontalMultiLevelHierarchy"/>
    <dgm:cxn modelId="{A807371B-7261-43C3-AB71-1651532B4588}" type="presParOf" srcId="{F8B92820-9EBB-4EB6-9AF0-C4470550049B}" destId="{6FDA9CF2-5D13-4301-A6FF-4A2F2C5A9A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F3F6AB-F4C5-42B7-ADA8-7D2D873DE358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0EA2F21C-8B45-4FE3-8603-C2939274BC86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Paragraf-paragraf dalam dalam batang tubuh sebuah esai harus menjelaskan perny. tesis dan tiap paragraf harus mendiskusikan atau membicarakan </a:t>
          </a:r>
          <a:r>
            <a:rPr lang="id-ID" sz="2200" u="sng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satu</a:t>
          </a:r>
          <a:r>
            <a:rPr lang="id-ID" sz="2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 bagian tesis.</a:t>
          </a:r>
          <a:endParaRPr lang="id-ID" sz="2200" dirty="0">
            <a:solidFill>
              <a:schemeClr val="bg2"/>
            </a:solidFill>
            <a:latin typeface="Arial Narrow" pitchFamily="34" charset="0"/>
          </a:endParaRPr>
        </a:p>
      </dgm:t>
    </dgm:pt>
    <dgm:pt modelId="{858B5029-61C8-4C40-915C-10E1AF536213}" type="parTrans" cxnId="{D69A8ACE-0042-49AE-B1B8-60B22140871C}">
      <dgm:prSet/>
      <dgm:spPr/>
      <dgm:t>
        <a:bodyPr/>
        <a:lstStyle/>
        <a:p>
          <a:endParaRPr lang="id-ID"/>
        </a:p>
      </dgm:t>
    </dgm:pt>
    <dgm:pt modelId="{0D8705E2-2BDF-478F-A8F5-06C565AE04A0}" type="sibTrans" cxnId="{D69A8ACE-0042-49AE-B1B8-60B22140871C}">
      <dgm:prSet/>
      <dgm:spPr/>
      <dgm:t>
        <a:bodyPr/>
        <a:lstStyle/>
        <a:p>
          <a:endParaRPr lang="id-ID"/>
        </a:p>
      </dgm:t>
    </dgm:pt>
    <dgm:pt modelId="{85BC46AA-DC81-4E1F-87BF-6070548D2751}">
      <dgm:prSet phldrT="[Text]" custT="1"/>
      <dgm:spPr/>
      <dgm:t>
        <a:bodyPr/>
        <a:lstStyle/>
        <a:p>
          <a:pPr algn="l"/>
          <a:r>
            <a:rPr lang="id-ID" sz="1800" i="1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Untuk menciptakan sebuah iklan yang berhasil, para pembuat iklan perlu menjawab tiga pertanyaan: </a:t>
          </a:r>
          <a:r>
            <a:rPr lang="id-ID" sz="1800" i="1" u="sng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apa yang kita jua</a:t>
          </a:r>
          <a:r>
            <a:rPr lang="id-ID" sz="1800" i="1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l, </a:t>
          </a:r>
          <a:r>
            <a:rPr lang="id-ID" sz="1800" i="1" u="sng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kepada siapa kita menjual  barang</a:t>
          </a:r>
          <a:r>
            <a:rPr lang="id-ID" sz="1800" i="1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, dan </a:t>
          </a:r>
          <a:r>
            <a:rPr lang="id-ID" sz="1800" i="1" u="sng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bagaimana kita dapat membuat orang mau membeli barang yang kita iklankan</a:t>
          </a:r>
          <a:r>
            <a:rPr lang="id-ID" sz="18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.</a:t>
          </a:r>
          <a:endParaRPr lang="id-ID" sz="1800" dirty="0">
            <a:solidFill>
              <a:schemeClr val="bg2"/>
            </a:solidFill>
            <a:latin typeface="Arial Narrow" pitchFamily="34" charset="0"/>
          </a:endParaRPr>
        </a:p>
      </dgm:t>
    </dgm:pt>
    <dgm:pt modelId="{84A9BDEB-0901-4901-B49D-C5A9895299CD}" type="parTrans" cxnId="{1C69204C-2AD1-4D34-BF41-6A04547AC22B}">
      <dgm:prSet/>
      <dgm:spPr/>
      <dgm:t>
        <a:bodyPr/>
        <a:lstStyle/>
        <a:p>
          <a:endParaRPr lang="id-ID"/>
        </a:p>
      </dgm:t>
    </dgm:pt>
    <dgm:pt modelId="{444D7707-ADD9-4F88-B846-C5494376B347}" type="sibTrans" cxnId="{1C69204C-2AD1-4D34-BF41-6A04547AC22B}">
      <dgm:prSet/>
      <dgm:spPr/>
      <dgm:t>
        <a:bodyPr/>
        <a:lstStyle/>
        <a:p>
          <a:endParaRPr lang="id-ID"/>
        </a:p>
      </dgm:t>
    </dgm:pt>
    <dgm:pt modelId="{BB942879-0F06-4C82-9141-ADD9F15DA7CC}">
      <dgm:prSet phldrT="[Text]"/>
      <dgm:spPr/>
      <dgm:t>
        <a:bodyPr/>
        <a:lstStyle/>
        <a:p>
          <a:pPr algn="l"/>
          <a:r>
            <a:rPr lang="id-ID" dirty="0" smtClean="0">
              <a:solidFill>
                <a:schemeClr val="bg2"/>
              </a:solidFill>
              <a:latin typeface="Arial Narrow" pitchFamily="34" charset="0"/>
            </a:rPr>
            <a:t>Kemungkinan kalimat topik untuk </a:t>
          </a:r>
          <a:r>
            <a:rPr lang="id-ID" u="sng" dirty="0" smtClean="0">
              <a:solidFill>
                <a:schemeClr val="bg2"/>
              </a:solidFill>
              <a:latin typeface="Arial Narrow" pitchFamily="34" charset="0"/>
            </a:rPr>
            <a:t>tiap paragraf</a:t>
          </a:r>
          <a:r>
            <a:rPr lang="id-ID" dirty="0" smtClean="0">
              <a:solidFill>
                <a:schemeClr val="bg2"/>
              </a:solidFill>
              <a:latin typeface="Arial Narrow" pitchFamily="34" charset="0"/>
            </a:rPr>
            <a:t> dalam batang tubuh </a:t>
          </a:r>
          <a:r>
            <a:rPr lang="id-ID" b="1" dirty="0" smtClean="0">
              <a:solidFill>
                <a:schemeClr val="bg2"/>
              </a:solidFill>
              <a:latin typeface="Arial Narrow" pitchFamily="34" charset="0"/>
            </a:rPr>
            <a:t>... </a:t>
          </a:r>
          <a:endParaRPr lang="id-ID" b="1" dirty="0">
            <a:solidFill>
              <a:schemeClr val="bg2"/>
            </a:solidFill>
            <a:latin typeface="Arial Narrow" pitchFamily="34" charset="0"/>
          </a:endParaRPr>
        </a:p>
      </dgm:t>
    </dgm:pt>
    <dgm:pt modelId="{30D18420-4CF7-4A67-B529-F6DCE88BC214}" type="parTrans" cxnId="{01B82437-EAEF-4533-AD53-2462DD526AE6}">
      <dgm:prSet/>
      <dgm:spPr/>
      <dgm:t>
        <a:bodyPr/>
        <a:lstStyle/>
        <a:p>
          <a:endParaRPr lang="id-ID"/>
        </a:p>
      </dgm:t>
    </dgm:pt>
    <dgm:pt modelId="{9696632C-7060-438E-A126-E825DD10B1B6}" type="sibTrans" cxnId="{01B82437-EAEF-4533-AD53-2462DD526AE6}">
      <dgm:prSet/>
      <dgm:spPr/>
      <dgm:t>
        <a:bodyPr/>
        <a:lstStyle/>
        <a:p>
          <a:endParaRPr lang="id-ID"/>
        </a:p>
      </dgm:t>
    </dgm:pt>
    <dgm:pt modelId="{2DA47F21-E062-4C1C-9325-5207BC5608C4}" type="pres">
      <dgm:prSet presAssocID="{39F3F6AB-F4C5-42B7-ADA8-7D2D873DE358}" presName="CompostProcess" presStyleCnt="0">
        <dgm:presLayoutVars>
          <dgm:dir/>
          <dgm:resizeHandles val="exact"/>
        </dgm:presLayoutVars>
      </dgm:prSet>
      <dgm:spPr/>
    </dgm:pt>
    <dgm:pt modelId="{FDA5AAC5-9A89-43EA-8410-2BF60015FA2F}" type="pres">
      <dgm:prSet presAssocID="{39F3F6AB-F4C5-42B7-ADA8-7D2D873DE358}" presName="arrow" presStyleLbl="bgShp" presStyleIdx="0" presStyleCnt="1" custScaleX="115583"/>
      <dgm:spPr/>
    </dgm:pt>
    <dgm:pt modelId="{DD284D27-5916-4A03-B629-331270C12FC5}" type="pres">
      <dgm:prSet presAssocID="{39F3F6AB-F4C5-42B7-ADA8-7D2D873DE358}" presName="linearProcess" presStyleCnt="0"/>
      <dgm:spPr/>
    </dgm:pt>
    <dgm:pt modelId="{AFBE75FA-0EC7-4860-8CDE-C8576D3FE841}" type="pres">
      <dgm:prSet presAssocID="{0EA2F21C-8B45-4FE3-8603-C2939274BC86}" presName="textNode" presStyleLbl="node1" presStyleIdx="0" presStyleCnt="3" custScaleX="11249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C33BAD-309A-4AD9-8B6C-498DE5718C27}" type="pres">
      <dgm:prSet presAssocID="{0D8705E2-2BDF-478F-A8F5-06C565AE04A0}" presName="sibTrans" presStyleCnt="0"/>
      <dgm:spPr/>
    </dgm:pt>
    <dgm:pt modelId="{65C2BA7D-3CDC-41FF-B7E2-CC1BD03C6C05}" type="pres">
      <dgm:prSet presAssocID="{85BC46AA-DC81-4E1F-87BF-6070548D275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D26293-CC03-48C0-BC0C-AE8E5AF7CF6A}" type="pres">
      <dgm:prSet presAssocID="{444D7707-ADD9-4F88-B846-C5494376B347}" presName="sibTrans" presStyleCnt="0"/>
      <dgm:spPr/>
    </dgm:pt>
    <dgm:pt modelId="{0E6D7952-BB54-4E38-B5C2-93C01EA510E5}" type="pres">
      <dgm:prSet presAssocID="{BB942879-0F06-4C82-9141-ADD9F15DA7CC}" presName="textNode" presStyleLbl="node1" presStyleIdx="2" presStyleCnt="3" custScaleX="6557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1B82437-EAEF-4533-AD53-2462DD526AE6}" srcId="{39F3F6AB-F4C5-42B7-ADA8-7D2D873DE358}" destId="{BB942879-0F06-4C82-9141-ADD9F15DA7CC}" srcOrd="2" destOrd="0" parTransId="{30D18420-4CF7-4A67-B529-F6DCE88BC214}" sibTransId="{9696632C-7060-438E-A126-E825DD10B1B6}"/>
    <dgm:cxn modelId="{82DE1E22-1B0F-456B-AE9E-E70FF9B0A473}" type="presOf" srcId="{39F3F6AB-F4C5-42B7-ADA8-7D2D873DE358}" destId="{2DA47F21-E062-4C1C-9325-5207BC5608C4}" srcOrd="0" destOrd="0" presId="urn:microsoft.com/office/officeart/2005/8/layout/hProcess9"/>
    <dgm:cxn modelId="{6BF64520-9F18-480A-BA2A-C9854B634D11}" type="presOf" srcId="{0EA2F21C-8B45-4FE3-8603-C2939274BC86}" destId="{AFBE75FA-0EC7-4860-8CDE-C8576D3FE841}" srcOrd="0" destOrd="0" presId="urn:microsoft.com/office/officeart/2005/8/layout/hProcess9"/>
    <dgm:cxn modelId="{9096B4A5-D3E3-4F29-8CFD-CA73D545E5E6}" type="presOf" srcId="{BB942879-0F06-4C82-9141-ADD9F15DA7CC}" destId="{0E6D7952-BB54-4E38-B5C2-93C01EA510E5}" srcOrd="0" destOrd="0" presId="urn:microsoft.com/office/officeart/2005/8/layout/hProcess9"/>
    <dgm:cxn modelId="{20239EBA-5148-43F2-BACD-0EF91B4CB57F}" type="presOf" srcId="{85BC46AA-DC81-4E1F-87BF-6070548D2751}" destId="{65C2BA7D-3CDC-41FF-B7E2-CC1BD03C6C05}" srcOrd="0" destOrd="0" presId="urn:microsoft.com/office/officeart/2005/8/layout/hProcess9"/>
    <dgm:cxn modelId="{D69A8ACE-0042-49AE-B1B8-60B22140871C}" srcId="{39F3F6AB-F4C5-42B7-ADA8-7D2D873DE358}" destId="{0EA2F21C-8B45-4FE3-8603-C2939274BC86}" srcOrd="0" destOrd="0" parTransId="{858B5029-61C8-4C40-915C-10E1AF536213}" sibTransId="{0D8705E2-2BDF-478F-A8F5-06C565AE04A0}"/>
    <dgm:cxn modelId="{1C69204C-2AD1-4D34-BF41-6A04547AC22B}" srcId="{39F3F6AB-F4C5-42B7-ADA8-7D2D873DE358}" destId="{85BC46AA-DC81-4E1F-87BF-6070548D2751}" srcOrd="1" destOrd="0" parTransId="{84A9BDEB-0901-4901-B49D-C5A9895299CD}" sibTransId="{444D7707-ADD9-4F88-B846-C5494376B347}"/>
    <dgm:cxn modelId="{0851A4EA-7AF3-4276-B57B-A10338957BD4}" type="presParOf" srcId="{2DA47F21-E062-4C1C-9325-5207BC5608C4}" destId="{FDA5AAC5-9A89-43EA-8410-2BF60015FA2F}" srcOrd="0" destOrd="0" presId="urn:microsoft.com/office/officeart/2005/8/layout/hProcess9"/>
    <dgm:cxn modelId="{42D26C62-5683-48FB-8925-9B4BAB1F78F1}" type="presParOf" srcId="{2DA47F21-E062-4C1C-9325-5207BC5608C4}" destId="{DD284D27-5916-4A03-B629-331270C12FC5}" srcOrd="1" destOrd="0" presId="urn:microsoft.com/office/officeart/2005/8/layout/hProcess9"/>
    <dgm:cxn modelId="{BB5CF1A6-8F00-4163-96BF-858C1FF41F54}" type="presParOf" srcId="{DD284D27-5916-4A03-B629-331270C12FC5}" destId="{AFBE75FA-0EC7-4860-8CDE-C8576D3FE841}" srcOrd="0" destOrd="0" presId="urn:microsoft.com/office/officeart/2005/8/layout/hProcess9"/>
    <dgm:cxn modelId="{A57C7863-5B55-45E1-B5F6-DC209ACF9422}" type="presParOf" srcId="{DD284D27-5916-4A03-B629-331270C12FC5}" destId="{34C33BAD-309A-4AD9-8B6C-498DE5718C27}" srcOrd="1" destOrd="0" presId="urn:microsoft.com/office/officeart/2005/8/layout/hProcess9"/>
    <dgm:cxn modelId="{864CFE8C-68E3-40D9-B4F3-C3560321F465}" type="presParOf" srcId="{DD284D27-5916-4A03-B629-331270C12FC5}" destId="{65C2BA7D-3CDC-41FF-B7E2-CC1BD03C6C05}" srcOrd="2" destOrd="0" presId="urn:microsoft.com/office/officeart/2005/8/layout/hProcess9"/>
    <dgm:cxn modelId="{1C31C2CB-BE64-46EF-AD0F-FBA942372A2C}" type="presParOf" srcId="{DD284D27-5916-4A03-B629-331270C12FC5}" destId="{ABD26293-CC03-48C0-BC0C-AE8E5AF7CF6A}" srcOrd="3" destOrd="0" presId="urn:microsoft.com/office/officeart/2005/8/layout/hProcess9"/>
    <dgm:cxn modelId="{11D0FBAB-2B38-4B49-991E-2881465BEA8D}" type="presParOf" srcId="{DD284D27-5916-4A03-B629-331270C12FC5}" destId="{0E6D7952-BB54-4E38-B5C2-93C01EA510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305B1E-70A0-4CD9-B701-283DE642C273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4E6DCE7-977B-4963-83D7-4BD498421347}">
      <dgm:prSet phldrT="[Text]" custT="1"/>
      <dgm:spPr>
        <a:solidFill>
          <a:schemeClr val="bg1">
            <a:lumMod val="40000"/>
            <a:lumOff val="60000"/>
          </a:schemeClr>
        </a:solidFill>
      </dgm:spPr>
      <dgm:t>
        <a:bodyPr/>
        <a:lstStyle/>
        <a:p>
          <a:r>
            <a:rPr lang="id-ID" sz="2400" dirty="0" smtClean="0">
              <a:solidFill>
                <a:schemeClr val="bg2"/>
              </a:solidFill>
              <a:latin typeface="Arial Narrow" pitchFamily="34" charset="0"/>
            </a:rPr>
            <a:t>Paragraf ke-1</a:t>
          </a:r>
          <a:endParaRPr lang="id-ID" sz="2400" dirty="0">
            <a:solidFill>
              <a:schemeClr val="bg2"/>
            </a:solidFill>
            <a:latin typeface="Arial Narrow" pitchFamily="34" charset="0"/>
          </a:endParaRPr>
        </a:p>
      </dgm:t>
    </dgm:pt>
    <dgm:pt modelId="{1FADBD29-AAFB-4220-8982-156CB6796B53}" type="parTrans" cxnId="{6D3B8564-A422-4904-8A30-3DDDDF57B006}">
      <dgm:prSet/>
      <dgm:spPr/>
      <dgm:t>
        <a:bodyPr/>
        <a:lstStyle/>
        <a:p>
          <a:endParaRPr lang="id-ID"/>
        </a:p>
      </dgm:t>
    </dgm:pt>
    <dgm:pt modelId="{9F50100C-2B8D-45D6-9288-D04600FBB44A}" type="sibTrans" cxnId="{6D3B8564-A422-4904-8A30-3DDDDF57B006}">
      <dgm:prSet/>
      <dgm:spPr/>
      <dgm:t>
        <a:bodyPr/>
        <a:lstStyle/>
        <a:p>
          <a:endParaRPr lang="id-ID"/>
        </a:p>
      </dgm:t>
    </dgm:pt>
    <dgm:pt modelId="{522CEE9C-22C1-405F-8ACC-A4819D0C5BE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id-ID" sz="2200" i="1" dirty="0" smtClean="0">
              <a:latin typeface="Arial Narrow" pitchFamily="34" charset="0"/>
            </a:rPr>
            <a:t>Langkah pertama dalam menciptakan iklan yang berhasil adalah memahami secara lengkap </a:t>
          </a:r>
          <a:r>
            <a:rPr lang="id-ID" sz="2200" i="1" u="sng" dirty="0" smtClean="0">
              <a:latin typeface="Arial Narrow" pitchFamily="34" charset="0"/>
            </a:rPr>
            <a:t>produk</a:t>
          </a:r>
          <a:r>
            <a:rPr lang="id-ID" sz="2200" i="1" dirty="0" smtClean="0">
              <a:latin typeface="Arial Narrow" pitchFamily="34" charset="0"/>
            </a:rPr>
            <a:t> yang sedang dijual dan bagaimana menggunakan produk tersebut.</a:t>
          </a:r>
          <a:endParaRPr lang="id-ID" sz="2200" dirty="0">
            <a:latin typeface="Arial Narrow" pitchFamily="34" charset="0"/>
          </a:endParaRPr>
        </a:p>
      </dgm:t>
    </dgm:pt>
    <dgm:pt modelId="{EEBB5C6D-0A3B-4B98-8DC0-842B074B643D}" type="parTrans" cxnId="{5DDC54F6-683A-4D98-BC5F-A650EDC5A8C7}">
      <dgm:prSet/>
      <dgm:spPr/>
      <dgm:t>
        <a:bodyPr/>
        <a:lstStyle/>
        <a:p>
          <a:endParaRPr lang="id-ID"/>
        </a:p>
      </dgm:t>
    </dgm:pt>
    <dgm:pt modelId="{517EA64E-8878-4B7D-8130-285E28D94F9F}" type="sibTrans" cxnId="{5DDC54F6-683A-4D98-BC5F-A650EDC5A8C7}">
      <dgm:prSet/>
      <dgm:spPr/>
      <dgm:t>
        <a:bodyPr/>
        <a:lstStyle/>
        <a:p>
          <a:endParaRPr lang="id-ID"/>
        </a:p>
      </dgm:t>
    </dgm:pt>
    <dgm:pt modelId="{A2412535-54E5-4D63-9076-35B5A4CB2BEA}">
      <dgm:prSet phldrT="[Text]" custT="1"/>
      <dgm:spPr>
        <a:solidFill>
          <a:schemeClr val="accent4">
            <a:lumMod val="90000"/>
          </a:schemeClr>
        </a:solidFill>
      </dgm:spPr>
      <dgm:t>
        <a:bodyPr/>
        <a:lstStyle/>
        <a:p>
          <a:r>
            <a:rPr lang="id-ID" sz="2400" dirty="0" smtClean="0">
              <a:solidFill>
                <a:schemeClr val="bg2"/>
              </a:solidFill>
              <a:latin typeface="Arial Narrow" pitchFamily="34" charset="0"/>
            </a:rPr>
            <a:t>Paragraf ke-2</a:t>
          </a:r>
          <a:endParaRPr lang="id-ID" sz="2400" dirty="0">
            <a:solidFill>
              <a:schemeClr val="bg2"/>
            </a:solidFill>
            <a:latin typeface="Arial Narrow" pitchFamily="34" charset="0"/>
          </a:endParaRPr>
        </a:p>
      </dgm:t>
    </dgm:pt>
    <dgm:pt modelId="{B59F1095-02BC-4E6E-ACFD-9D69737F93D4}" type="parTrans" cxnId="{A0934E4D-53DC-48BC-BA22-5DB9EAC2D9BC}">
      <dgm:prSet/>
      <dgm:spPr/>
      <dgm:t>
        <a:bodyPr/>
        <a:lstStyle/>
        <a:p>
          <a:endParaRPr lang="id-ID"/>
        </a:p>
      </dgm:t>
    </dgm:pt>
    <dgm:pt modelId="{89BAC6E0-979B-4297-9386-83577684FC71}" type="sibTrans" cxnId="{A0934E4D-53DC-48BC-BA22-5DB9EAC2D9BC}">
      <dgm:prSet/>
      <dgm:spPr/>
      <dgm:t>
        <a:bodyPr/>
        <a:lstStyle/>
        <a:p>
          <a:endParaRPr lang="id-ID"/>
        </a:p>
      </dgm:t>
    </dgm:pt>
    <dgm:pt modelId="{BB317793-6D9D-444B-9556-999E45D4BB30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d-ID" i="1" dirty="0" smtClean="0">
              <a:latin typeface="Arial Narrow" pitchFamily="34" charset="0"/>
            </a:rPr>
            <a:t>Bagian penting kedua dalam menciptakan sebuah iklan adalah menentukan </a:t>
          </a:r>
          <a:r>
            <a:rPr lang="id-ID" i="1" u="sng" dirty="0" smtClean="0">
              <a:latin typeface="Arial Narrow" pitchFamily="34" charset="0"/>
            </a:rPr>
            <a:t>siapa</a:t>
          </a:r>
          <a:r>
            <a:rPr lang="id-ID" i="1" dirty="0" smtClean="0">
              <a:latin typeface="Arial Narrow" pitchFamily="34" charset="0"/>
            </a:rPr>
            <a:t> yang diharapkan membeli produk tersebut.</a:t>
          </a:r>
          <a:endParaRPr lang="id-ID" dirty="0">
            <a:latin typeface="Arial Narrow" pitchFamily="34" charset="0"/>
          </a:endParaRPr>
        </a:p>
      </dgm:t>
    </dgm:pt>
    <dgm:pt modelId="{B469CA41-480B-4E6E-9576-77AB35FA78B8}" type="parTrans" cxnId="{A9551FD3-80FC-407E-9269-8C6FD4BC7C96}">
      <dgm:prSet/>
      <dgm:spPr/>
      <dgm:t>
        <a:bodyPr/>
        <a:lstStyle/>
        <a:p>
          <a:endParaRPr lang="id-ID"/>
        </a:p>
      </dgm:t>
    </dgm:pt>
    <dgm:pt modelId="{F3F85F3E-042D-453B-844F-A4196E2456B0}" type="sibTrans" cxnId="{A9551FD3-80FC-407E-9269-8C6FD4BC7C96}">
      <dgm:prSet/>
      <dgm:spPr/>
      <dgm:t>
        <a:bodyPr/>
        <a:lstStyle/>
        <a:p>
          <a:endParaRPr lang="id-ID"/>
        </a:p>
      </dgm:t>
    </dgm:pt>
    <dgm:pt modelId="{1B6C4024-3DE4-4106-B575-CBEB41CA9BEA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id-ID" dirty="0" smtClean="0">
              <a:solidFill>
                <a:schemeClr val="bg1">
                  <a:lumMod val="75000"/>
                </a:schemeClr>
              </a:solidFill>
              <a:latin typeface="Arial Narrow" pitchFamily="34" charset="0"/>
            </a:rPr>
            <a:t>Paragraf ke-3</a:t>
          </a:r>
          <a:endParaRPr lang="id-ID" dirty="0"/>
        </a:p>
      </dgm:t>
    </dgm:pt>
    <dgm:pt modelId="{E90405E2-BB2B-4453-9B3C-2BA06156C818}" type="parTrans" cxnId="{2F2FA45F-3B9D-46D4-8D71-828385226D26}">
      <dgm:prSet/>
      <dgm:spPr/>
      <dgm:t>
        <a:bodyPr/>
        <a:lstStyle/>
        <a:p>
          <a:endParaRPr lang="id-ID"/>
        </a:p>
      </dgm:t>
    </dgm:pt>
    <dgm:pt modelId="{387DC6CC-2FCC-40F4-AD4B-2AAE59193E44}" type="sibTrans" cxnId="{2F2FA45F-3B9D-46D4-8D71-828385226D26}">
      <dgm:prSet/>
      <dgm:spPr/>
      <dgm:t>
        <a:bodyPr/>
        <a:lstStyle/>
        <a:p>
          <a:endParaRPr lang="id-ID"/>
        </a:p>
      </dgm:t>
    </dgm:pt>
    <dgm:pt modelId="{247E24C5-63F4-4BE4-A1E1-CACEB0743DEA}">
      <dgm:prSet phldrT="[Text]"/>
      <dgm:spPr>
        <a:solidFill>
          <a:schemeClr val="bg1">
            <a:lumMod val="20000"/>
            <a:lumOff val="80000"/>
          </a:schemeClr>
        </a:solidFill>
      </dgm:spPr>
      <dgm:t>
        <a:bodyPr/>
        <a:lstStyle/>
        <a:p>
          <a:endParaRPr lang="id-ID" i="1" dirty="0" smtClean="0">
            <a:latin typeface="Arial Narrow" pitchFamily="34" charset="0"/>
          </a:endParaRPr>
        </a:p>
        <a:p>
          <a:r>
            <a:rPr lang="id-ID" i="1" dirty="0" smtClean="0">
              <a:latin typeface="Arial Narrow" pitchFamily="34" charset="0"/>
            </a:rPr>
            <a:t>Akhirnya, harus diperoleh sebuah </a:t>
          </a:r>
          <a:r>
            <a:rPr lang="id-ID" i="1" u="sng" dirty="0" smtClean="0">
              <a:latin typeface="Arial Narrow" pitchFamily="34" charset="0"/>
            </a:rPr>
            <a:t>cara </a:t>
          </a:r>
          <a:r>
            <a:rPr lang="id-ID" i="1" dirty="0" smtClean="0">
              <a:latin typeface="Arial Narrow" pitchFamily="34" charset="0"/>
            </a:rPr>
            <a:t>untuk menciptakan sebuah iklan yang membuat orang mau membeli produk.</a:t>
          </a:r>
          <a:endParaRPr lang="id-ID" dirty="0">
            <a:latin typeface="Arial Narrow" pitchFamily="34" charset="0"/>
          </a:endParaRPr>
        </a:p>
      </dgm:t>
    </dgm:pt>
    <dgm:pt modelId="{58C8D705-AE06-41E0-9BCF-29C5501DA8FC}" type="parTrans" cxnId="{EA136CBE-2195-43AD-9CEA-476189A8A1A0}">
      <dgm:prSet/>
      <dgm:spPr/>
      <dgm:t>
        <a:bodyPr/>
        <a:lstStyle/>
        <a:p>
          <a:endParaRPr lang="id-ID"/>
        </a:p>
      </dgm:t>
    </dgm:pt>
    <dgm:pt modelId="{3048B45D-86F9-4AE8-9FEB-52E3FEC20E10}" type="sibTrans" cxnId="{EA136CBE-2195-43AD-9CEA-476189A8A1A0}">
      <dgm:prSet/>
      <dgm:spPr/>
      <dgm:t>
        <a:bodyPr/>
        <a:lstStyle/>
        <a:p>
          <a:endParaRPr lang="id-ID"/>
        </a:p>
      </dgm:t>
    </dgm:pt>
    <dgm:pt modelId="{4CC8213A-0DCD-4C06-BF4C-A1B86CEEEA41}" type="pres">
      <dgm:prSet presAssocID="{64305B1E-70A0-4CD9-B701-283DE642C273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1A78F066-E8E1-4278-9EC7-826C166E0E4F}" type="pres">
      <dgm:prSet presAssocID="{84E6DCE7-977B-4963-83D7-4BD498421347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8F242F-91D7-4031-8F44-EABFF1DC0DB8}" type="pres">
      <dgm:prSet presAssocID="{84E6DCE7-977B-4963-83D7-4BD498421347}" presName="childText1" presStyleLbl="solidAlignAcc1" presStyleIdx="0" presStyleCnt="3" custScaleY="1156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883630-CDC6-48DB-8DE3-2FDFACB8AEDC}" type="pres">
      <dgm:prSet presAssocID="{A2412535-54E5-4D63-9076-35B5A4CB2BEA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EAE110-084E-455A-BD17-961D0FC6A854}" type="pres">
      <dgm:prSet presAssocID="{A2412535-54E5-4D63-9076-35B5A4CB2BEA}" presName="childText2" presStyleLbl="solidAlignAcc1" presStyleIdx="1" presStyleCnt="3" custScaleY="1117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C6B0BD-C41E-4968-AB84-0D62361BF734}" type="pres">
      <dgm:prSet presAssocID="{1B6C4024-3DE4-4106-B575-CBEB41CA9BE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9C2E473-47D2-4C0A-B698-FD4BCA7007D0}" type="pres">
      <dgm:prSet presAssocID="{1B6C4024-3DE4-4106-B575-CBEB41CA9BEA}" presName="childText3" presStyleLbl="solidAlignAcc1" presStyleIdx="2" presStyleCnt="3" custScaleY="110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0934E4D-53DC-48BC-BA22-5DB9EAC2D9BC}" srcId="{64305B1E-70A0-4CD9-B701-283DE642C273}" destId="{A2412535-54E5-4D63-9076-35B5A4CB2BEA}" srcOrd="1" destOrd="0" parTransId="{B59F1095-02BC-4E6E-ACFD-9D69737F93D4}" sibTransId="{89BAC6E0-979B-4297-9386-83577684FC71}"/>
    <dgm:cxn modelId="{D2A090AA-9120-424A-A670-E2B0AD21C33B}" type="presOf" srcId="{522CEE9C-22C1-405F-8ACC-A4819D0C5BE9}" destId="{C28F242F-91D7-4031-8F44-EABFF1DC0DB8}" srcOrd="0" destOrd="0" presId="urn:microsoft.com/office/officeart/2009/3/layout/IncreasingArrowsProcess"/>
    <dgm:cxn modelId="{A8DF4F8C-CED8-42E8-A699-D11D5D181092}" type="presOf" srcId="{84E6DCE7-977B-4963-83D7-4BD498421347}" destId="{1A78F066-E8E1-4278-9EC7-826C166E0E4F}" srcOrd="0" destOrd="0" presId="urn:microsoft.com/office/officeart/2009/3/layout/IncreasingArrowsProcess"/>
    <dgm:cxn modelId="{C7EAAB39-C3D8-448B-9EF5-45132C2DE51E}" type="presOf" srcId="{247E24C5-63F4-4BE4-A1E1-CACEB0743DEA}" destId="{99C2E473-47D2-4C0A-B698-FD4BCA7007D0}" srcOrd="0" destOrd="0" presId="urn:microsoft.com/office/officeart/2009/3/layout/IncreasingArrowsProcess"/>
    <dgm:cxn modelId="{2F2FA45F-3B9D-46D4-8D71-828385226D26}" srcId="{64305B1E-70A0-4CD9-B701-283DE642C273}" destId="{1B6C4024-3DE4-4106-B575-CBEB41CA9BEA}" srcOrd="2" destOrd="0" parTransId="{E90405E2-BB2B-4453-9B3C-2BA06156C818}" sibTransId="{387DC6CC-2FCC-40F4-AD4B-2AAE59193E44}"/>
    <dgm:cxn modelId="{F4412335-EC70-4B5F-AD8A-56AAD7F0270D}" type="presOf" srcId="{1B6C4024-3DE4-4106-B575-CBEB41CA9BEA}" destId="{58C6B0BD-C41E-4968-AB84-0D62361BF734}" srcOrd="0" destOrd="0" presId="urn:microsoft.com/office/officeart/2009/3/layout/IncreasingArrowsProcess"/>
    <dgm:cxn modelId="{6D3B8564-A422-4904-8A30-3DDDDF57B006}" srcId="{64305B1E-70A0-4CD9-B701-283DE642C273}" destId="{84E6DCE7-977B-4963-83D7-4BD498421347}" srcOrd="0" destOrd="0" parTransId="{1FADBD29-AAFB-4220-8982-156CB6796B53}" sibTransId="{9F50100C-2B8D-45D6-9288-D04600FBB44A}"/>
    <dgm:cxn modelId="{248D5582-F033-4A8C-AF84-DDA0FB104A58}" type="presOf" srcId="{A2412535-54E5-4D63-9076-35B5A4CB2BEA}" destId="{A5883630-CDC6-48DB-8DE3-2FDFACB8AEDC}" srcOrd="0" destOrd="0" presId="urn:microsoft.com/office/officeart/2009/3/layout/IncreasingArrowsProcess"/>
    <dgm:cxn modelId="{DEDFB79B-27B9-4091-B2B5-00748485C6D3}" type="presOf" srcId="{64305B1E-70A0-4CD9-B701-283DE642C273}" destId="{4CC8213A-0DCD-4C06-BF4C-A1B86CEEEA41}" srcOrd="0" destOrd="0" presId="urn:microsoft.com/office/officeart/2009/3/layout/IncreasingArrowsProcess"/>
    <dgm:cxn modelId="{EA136CBE-2195-43AD-9CEA-476189A8A1A0}" srcId="{1B6C4024-3DE4-4106-B575-CBEB41CA9BEA}" destId="{247E24C5-63F4-4BE4-A1E1-CACEB0743DEA}" srcOrd="0" destOrd="0" parTransId="{58C8D705-AE06-41E0-9BCF-29C5501DA8FC}" sibTransId="{3048B45D-86F9-4AE8-9FEB-52E3FEC20E10}"/>
    <dgm:cxn modelId="{3F1E1950-5956-477D-9655-92868915A89B}" type="presOf" srcId="{BB317793-6D9D-444B-9556-999E45D4BB30}" destId="{3FEAE110-084E-455A-BD17-961D0FC6A854}" srcOrd="0" destOrd="0" presId="urn:microsoft.com/office/officeart/2009/3/layout/IncreasingArrowsProcess"/>
    <dgm:cxn modelId="{A9551FD3-80FC-407E-9269-8C6FD4BC7C96}" srcId="{A2412535-54E5-4D63-9076-35B5A4CB2BEA}" destId="{BB317793-6D9D-444B-9556-999E45D4BB30}" srcOrd="0" destOrd="0" parTransId="{B469CA41-480B-4E6E-9576-77AB35FA78B8}" sibTransId="{F3F85F3E-042D-453B-844F-A4196E2456B0}"/>
    <dgm:cxn modelId="{5DDC54F6-683A-4D98-BC5F-A650EDC5A8C7}" srcId="{84E6DCE7-977B-4963-83D7-4BD498421347}" destId="{522CEE9C-22C1-405F-8ACC-A4819D0C5BE9}" srcOrd="0" destOrd="0" parTransId="{EEBB5C6D-0A3B-4B98-8DC0-842B074B643D}" sibTransId="{517EA64E-8878-4B7D-8130-285E28D94F9F}"/>
    <dgm:cxn modelId="{3948D6C6-39F3-486E-B025-65B0874CC56D}" type="presParOf" srcId="{4CC8213A-0DCD-4C06-BF4C-A1B86CEEEA41}" destId="{1A78F066-E8E1-4278-9EC7-826C166E0E4F}" srcOrd="0" destOrd="0" presId="urn:microsoft.com/office/officeart/2009/3/layout/IncreasingArrowsProcess"/>
    <dgm:cxn modelId="{694988E0-1A0B-42AB-8C1E-2C31ADBD303A}" type="presParOf" srcId="{4CC8213A-0DCD-4C06-BF4C-A1B86CEEEA41}" destId="{C28F242F-91D7-4031-8F44-EABFF1DC0DB8}" srcOrd="1" destOrd="0" presId="urn:microsoft.com/office/officeart/2009/3/layout/IncreasingArrowsProcess"/>
    <dgm:cxn modelId="{1BA4EC08-558E-4052-B38E-8632D8B38D30}" type="presParOf" srcId="{4CC8213A-0DCD-4C06-BF4C-A1B86CEEEA41}" destId="{A5883630-CDC6-48DB-8DE3-2FDFACB8AEDC}" srcOrd="2" destOrd="0" presId="urn:microsoft.com/office/officeart/2009/3/layout/IncreasingArrowsProcess"/>
    <dgm:cxn modelId="{99638B1A-CB90-4BCC-AF19-BD21E4543A29}" type="presParOf" srcId="{4CC8213A-0DCD-4C06-BF4C-A1B86CEEEA41}" destId="{3FEAE110-084E-455A-BD17-961D0FC6A854}" srcOrd="3" destOrd="0" presId="urn:microsoft.com/office/officeart/2009/3/layout/IncreasingArrowsProcess"/>
    <dgm:cxn modelId="{92BAF207-CEEA-4355-BB6C-499AF4C752F1}" type="presParOf" srcId="{4CC8213A-0DCD-4C06-BF4C-A1B86CEEEA41}" destId="{58C6B0BD-C41E-4968-AB84-0D62361BF734}" srcOrd="4" destOrd="0" presId="urn:microsoft.com/office/officeart/2009/3/layout/IncreasingArrowsProcess"/>
    <dgm:cxn modelId="{86ED8817-FD80-4CA8-9442-5F8E75318C64}" type="presParOf" srcId="{4CC8213A-0DCD-4C06-BF4C-A1B86CEEEA41}" destId="{99C2E473-47D2-4C0A-B698-FD4BCA7007D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543978-E9F7-4555-9EA1-FC39C3364A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A1C15E-D70A-47AC-A84B-5E041345715B}">
      <dgm:prSet phldrT="[Text]" custT="1"/>
      <dgm:spPr/>
      <dgm:t>
        <a:bodyPr/>
        <a:lstStyle/>
        <a:p>
          <a:r>
            <a:rPr lang="id-ID" sz="2600" b="1" dirty="0" smtClean="0">
              <a:solidFill>
                <a:schemeClr val="bg2"/>
              </a:solidFill>
              <a:effectLst/>
              <a:latin typeface="Arial Narrow" pitchFamily="34" charset="0"/>
            </a:rPr>
            <a:t>Mengembangkan p. tesis dalam esai</a:t>
          </a:r>
          <a:endParaRPr lang="id-ID" sz="2600" b="0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pitchFamily="34" charset="0"/>
          </a:endParaRPr>
        </a:p>
      </dgm:t>
    </dgm:pt>
    <dgm:pt modelId="{3376FF81-2E1F-4A5E-83FE-46B2C7B480DE}" type="parTrans" cxnId="{9E3757D7-9A5F-40DC-A5AF-959B18513865}">
      <dgm:prSet/>
      <dgm:spPr/>
      <dgm:t>
        <a:bodyPr/>
        <a:lstStyle/>
        <a:p>
          <a:endParaRPr lang="id-ID"/>
        </a:p>
      </dgm:t>
    </dgm:pt>
    <dgm:pt modelId="{80ADB5FF-7256-4D6E-8A8D-6B83382B5A6F}" type="sibTrans" cxnId="{9E3757D7-9A5F-40DC-A5AF-959B18513865}">
      <dgm:prSet/>
      <dgm:spPr/>
      <dgm:t>
        <a:bodyPr/>
        <a:lstStyle/>
        <a:p>
          <a:endParaRPr lang="id-ID"/>
        </a:p>
      </dgm:t>
    </dgm:pt>
    <dgm:pt modelId="{A86D8900-1673-4123-A0EE-01FCCA4346BF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1) Tulis opini-opini yang Anda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miliki tentang topik. 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Mulailah dg. </a:t>
          </a:r>
          <a:r>
            <a:rPr lang="id-ID" sz="2200" b="1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Saya pikir bahwa ...</a:t>
          </a:r>
          <a:r>
            <a:rPr lang="id-ID" sz="22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dan lengkapi kalimat tsb. dengan opini Anda.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9EFFDF3B-0886-49EB-AC6C-F18F30373023}" type="parTrans" cxnId="{007E121B-A8D5-4231-B906-1636A9FD1319}">
      <dgm:prSet/>
      <dgm:spPr/>
      <dgm:t>
        <a:bodyPr/>
        <a:lstStyle/>
        <a:p>
          <a:endParaRPr lang="id-ID"/>
        </a:p>
      </dgm:t>
    </dgm:pt>
    <dgm:pt modelId="{9B650890-80CA-4C5F-9598-5BAC7D5E8764}" type="sibTrans" cxnId="{007E121B-A8D5-4231-B906-1636A9FD1319}">
      <dgm:prSet/>
      <dgm:spPr/>
      <dgm:t>
        <a:bodyPr/>
        <a:lstStyle/>
        <a:p>
          <a:endParaRPr lang="id-ID"/>
        </a:p>
      </dgm:t>
    </dgm:pt>
    <dgm:pt modelId="{29897423-F741-4E54-9555-EA97CDB1D39B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2) 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Hilangkan </a:t>
          </a:r>
          <a:r>
            <a:rPr lang="id-ID" sz="2200" b="1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Saya pikir </a:t>
          </a:r>
        </a:p>
        <a:p>
          <a:pPr algn="l"/>
          <a:r>
            <a:rPr lang="id-ID" sz="2200" b="1" i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bahwa ...</a:t>
          </a:r>
          <a:r>
            <a:rPr lang="id-ID" sz="2200" b="1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dan sisa kata-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katanya dapat dijadikan 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pernyataan tesis.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A3D507DA-A969-440E-B3D6-5B6B880FEEF5}" type="parTrans" cxnId="{B0CF3C59-12BE-46A4-8241-C4056622E717}">
      <dgm:prSet/>
      <dgm:spPr/>
      <dgm:t>
        <a:bodyPr/>
        <a:lstStyle/>
        <a:p>
          <a:endParaRPr lang="id-ID"/>
        </a:p>
      </dgm:t>
    </dgm:pt>
    <dgm:pt modelId="{4468DDFA-70AA-4032-B573-A24EE59FD627}" type="sibTrans" cxnId="{B0CF3C59-12BE-46A4-8241-C4056622E717}">
      <dgm:prSet/>
      <dgm:spPr/>
      <dgm:t>
        <a:bodyPr/>
        <a:lstStyle/>
        <a:p>
          <a:endParaRPr lang="id-ID"/>
        </a:p>
      </dgm:t>
    </dgm:pt>
    <dgm:pt modelId="{F9477983-08D8-4312-BEE2-286150F33344}" type="pres">
      <dgm:prSet presAssocID="{BB543978-E9F7-4555-9EA1-FC39C3364A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B2A655-9E9B-4A7C-8E69-BFF3F35ADA90}" type="pres">
      <dgm:prSet presAssocID="{E5A1C15E-D70A-47AC-A84B-5E041345715B}" presName="root1" presStyleCnt="0"/>
      <dgm:spPr/>
    </dgm:pt>
    <dgm:pt modelId="{DEAAE869-4870-4900-A563-25218F4979F1}" type="pres">
      <dgm:prSet presAssocID="{E5A1C15E-D70A-47AC-A84B-5E041345715B}" presName="LevelOneTextNode" presStyleLbl="node0" presStyleIdx="0" presStyleCnt="1" custLinFactX="-93825" custLinFactNeighborX="-100000" custLinFactNeighborY="156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03061E8-CC0C-4F93-990C-BB0E8708B890}" type="pres">
      <dgm:prSet presAssocID="{E5A1C15E-D70A-47AC-A84B-5E041345715B}" presName="level2hierChild" presStyleCnt="0"/>
      <dgm:spPr/>
    </dgm:pt>
    <dgm:pt modelId="{7DD6DAC5-6E40-4479-9546-93AB0CF4FC89}" type="pres">
      <dgm:prSet presAssocID="{9EFFDF3B-0886-49EB-AC6C-F18F30373023}" presName="conn2-1" presStyleLbl="parChTrans1D2" presStyleIdx="0" presStyleCnt="2"/>
      <dgm:spPr/>
      <dgm:t>
        <a:bodyPr/>
        <a:lstStyle/>
        <a:p>
          <a:endParaRPr lang="id-ID"/>
        </a:p>
      </dgm:t>
    </dgm:pt>
    <dgm:pt modelId="{0020BAAD-0244-4935-8A56-0661B465B2CA}" type="pres">
      <dgm:prSet presAssocID="{9EFFDF3B-0886-49EB-AC6C-F18F30373023}" presName="connTx" presStyleLbl="parChTrans1D2" presStyleIdx="0" presStyleCnt="2"/>
      <dgm:spPr/>
      <dgm:t>
        <a:bodyPr/>
        <a:lstStyle/>
        <a:p>
          <a:endParaRPr lang="id-ID"/>
        </a:p>
      </dgm:t>
    </dgm:pt>
    <dgm:pt modelId="{F8B92820-9EBB-4EB6-9AF0-C4470550049B}" type="pres">
      <dgm:prSet presAssocID="{A86D8900-1673-4123-A0EE-01FCCA4346BF}" presName="root2" presStyleCnt="0"/>
      <dgm:spPr/>
    </dgm:pt>
    <dgm:pt modelId="{561646AD-E117-49BC-9702-D4D3CA8941C5}" type="pres">
      <dgm:prSet presAssocID="{A86D8900-1673-4123-A0EE-01FCCA4346BF}" presName="LevelTwoTextNode" presStyleLbl="node2" presStyleIdx="0" presStyleCnt="2" custScaleX="113138" custScaleY="168242" custLinFactNeighborX="-58441" custLinFactNeighborY="-6300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FDA9CF2-5D13-4301-A6FF-4A2F2C5A9A9E}" type="pres">
      <dgm:prSet presAssocID="{A86D8900-1673-4123-A0EE-01FCCA4346BF}" presName="level3hierChild" presStyleCnt="0"/>
      <dgm:spPr/>
    </dgm:pt>
    <dgm:pt modelId="{7056FBCC-6400-4128-A6D2-68D5D25D5AF7}" type="pres">
      <dgm:prSet presAssocID="{A3D507DA-A969-440E-B3D6-5B6B880FEEF5}" presName="conn2-1" presStyleLbl="parChTrans1D2" presStyleIdx="1" presStyleCnt="2"/>
      <dgm:spPr/>
      <dgm:t>
        <a:bodyPr/>
        <a:lstStyle/>
        <a:p>
          <a:endParaRPr lang="id-ID"/>
        </a:p>
      </dgm:t>
    </dgm:pt>
    <dgm:pt modelId="{963E8E37-8E39-4A62-B81F-1ADF956FEA9A}" type="pres">
      <dgm:prSet presAssocID="{A3D507DA-A969-440E-B3D6-5B6B880FEEF5}" presName="connTx" presStyleLbl="parChTrans1D2" presStyleIdx="1" presStyleCnt="2"/>
      <dgm:spPr/>
      <dgm:t>
        <a:bodyPr/>
        <a:lstStyle/>
        <a:p>
          <a:endParaRPr lang="id-ID"/>
        </a:p>
      </dgm:t>
    </dgm:pt>
    <dgm:pt modelId="{A9F71279-B1D1-43EF-88AE-ADE25E0A073A}" type="pres">
      <dgm:prSet presAssocID="{29897423-F741-4E54-9555-EA97CDB1D39B}" presName="root2" presStyleCnt="0"/>
      <dgm:spPr/>
    </dgm:pt>
    <dgm:pt modelId="{02939719-E46E-46C4-A1E4-10DEB350F0DF}" type="pres">
      <dgm:prSet presAssocID="{29897423-F741-4E54-9555-EA97CDB1D39B}" presName="LevelTwoTextNode" presStyleLbl="node2" presStyleIdx="1" presStyleCnt="2" custScaleX="110814" custScaleY="151346" custLinFactNeighborX="-58441" custLinFactNeighborY="-6468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ACC2974-0C27-41F4-8F6B-A281269D574D}" type="pres">
      <dgm:prSet presAssocID="{29897423-F741-4E54-9555-EA97CDB1D39B}" presName="level3hierChild" presStyleCnt="0"/>
      <dgm:spPr/>
    </dgm:pt>
  </dgm:ptLst>
  <dgm:cxnLst>
    <dgm:cxn modelId="{1146BFEE-F269-423D-9AA9-4BA6E38AC45C}" type="presOf" srcId="{9EFFDF3B-0886-49EB-AC6C-F18F30373023}" destId="{7DD6DAC5-6E40-4479-9546-93AB0CF4FC89}" srcOrd="0" destOrd="0" presId="urn:microsoft.com/office/officeart/2008/layout/HorizontalMultiLevelHierarchy"/>
    <dgm:cxn modelId="{B7DCA640-66DD-45E6-8388-9318659B05C2}" type="presOf" srcId="{29897423-F741-4E54-9555-EA97CDB1D39B}" destId="{02939719-E46E-46C4-A1E4-10DEB350F0DF}" srcOrd="0" destOrd="0" presId="urn:microsoft.com/office/officeart/2008/layout/HorizontalMultiLevelHierarchy"/>
    <dgm:cxn modelId="{007E121B-A8D5-4231-B906-1636A9FD1319}" srcId="{E5A1C15E-D70A-47AC-A84B-5E041345715B}" destId="{A86D8900-1673-4123-A0EE-01FCCA4346BF}" srcOrd="0" destOrd="0" parTransId="{9EFFDF3B-0886-49EB-AC6C-F18F30373023}" sibTransId="{9B650890-80CA-4C5F-9598-5BAC7D5E8764}"/>
    <dgm:cxn modelId="{6F422900-2277-4107-A1C3-2B037E4C5E0D}" type="presOf" srcId="{E5A1C15E-D70A-47AC-A84B-5E041345715B}" destId="{DEAAE869-4870-4900-A563-25218F4979F1}" srcOrd="0" destOrd="0" presId="urn:microsoft.com/office/officeart/2008/layout/HorizontalMultiLevelHierarchy"/>
    <dgm:cxn modelId="{9E3757D7-9A5F-40DC-A5AF-959B18513865}" srcId="{BB543978-E9F7-4555-9EA1-FC39C3364A21}" destId="{E5A1C15E-D70A-47AC-A84B-5E041345715B}" srcOrd="0" destOrd="0" parTransId="{3376FF81-2E1F-4A5E-83FE-46B2C7B480DE}" sibTransId="{80ADB5FF-7256-4D6E-8A8D-6B83382B5A6F}"/>
    <dgm:cxn modelId="{B0CF3C59-12BE-46A4-8241-C4056622E717}" srcId="{E5A1C15E-D70A-47AC-A84B-5E041345715B}" destId="{29897423-F741-4E54-9555-EA97CDB1D39B}" srcOrd="1" destOrd="0" parTransId="{A3D507DA-A969-440E-B3D6-5B6B880FEEF5}" sibTransId="{4468DDFA-70AA-4032-B573-A24EE59FD627}"/>
    <dgm:cxn modelId="{CCB61EE1-1477-4A68-871D-0504D441479F}" type="presOf" srcId="{A3D507DA-A969-440E-B3D6-5B6B880FEEF5}" destId="{7056FBCC-6400-4128-A6D2-68D5D25D5AF7}" srcOrd="0" destOrd="0" presId="urn:microsoft.com/office/officeart/2008/layout/HorizontalMultiLevelHierarchy"/>
    <dgm:cxn modelId="{5446EFDC-FEC8-4CAB-B5D9-183C526DF54C}" type="presOf" srcId="{A86D8900-1673-4123-A0EE-01FCCA4346BF}" destId="{561646AD-E117-49BC-9702-D4D3CA8941C5}" srcOrd="0" destOrd="0" presId="urn:microsoft.com/office/officeart/2008/layout/HorizontalMultiLevelHierarchy"/>
    <dgm:cxn modelId="{130013E7-AF13-41B0-AB25-F5A8902BB523}" type="presOf" srcId="{9EFFDF3B-0886-49EB-AC6C-F18F30373023}" destId="{0020BAAD-0244-4935-8A56-0661B465B2CA}" srcOrd="1" destOrd="0" presId="urn:microsoft.com/office/officeart/2008/layout/HorizontalMultiLevelHierarchy"/>
    <dgm:cxn modelId="{F1D4B974-BEDB-450C-A6E6-942E4453B497}" type="presOf" srcId="{A3D507DA-A969-440E-B3D6-5B6B880FEEF5}" destId="{963E8E37-8E39-4A62-B81F-1ADF956FEA9A}" srcOrd="1" destOrd="0" presId="urn:microsoft.com/office/officeart/2008/layout/HorizontalMultiLevelHierarchy"/>
    <dgm:cxn modelId="{6F7C6955-0E6A-4A92-93D0-EDACBC4DB681}" type="presOf" srcId="{BB543978-E9F7-4555-9EA1-FC39C3364A21}" destId="{F9477983-08D8-4312-BEE2-286150F33344}" srcOrd="0" destOrd="0" presId="urn:microsoft.com/office/officeart/2008/layout/HorizontalMultiLevelHierarchy"/>
    <dgm:cxn modelId="{D560B916-32E8-4FC1-8D60-2943860806AF}" type="presParOf" srcId="{F9477983-08D8-4312-BEE2-286150F33344}" destId="{C1B2A655-9E9B-4A7C-8E69-BFF3F35ADA90}" srcOrd="0" destOrd="0" presId="urn:microsoft.com/office/officeart/2008/layout/HorizontalMultiLevelHierarchy"/>
    <dgm:cxn modelId="{78E5408B-2814-495C-99D1-DB6F5E4AB9E5}" type="presParOf" srcId="{C1B2A655-9E9B-4A7C-8E69-BFF3F35ADA90}" destId="{DEAAE869-4870-4900-A563-25218F4979F1}" srcOrd="0" destOrd="0" presId="urn:microsoft.com/office/officeart/2008/layout/HorizontalMultiLevelHierarchy"/>
    <dgm:cxn modelId="{71C70570-E403-4F7E-ABD1-305BE8CBF022}" type="presParOf" srcId="{C1B2A655-9E9B-4A7C-8E69-BFF3F35ADA90}" destId="{F03061E8-CC0C-4F93-990C-BB0E8708B890}" srcOrd="1" destOrd="0" presId="urn:microsoft.com/office/officeart/2008/layout/HorizontalMultiLevelHierarchy"/>
    <dgm:cxn modelId="{21F4DF03-DBE4-4BD6-B14A-0C41A6FC7F31}" type="presParOf" srcId="{F03061E8-CC0C-4F93-990C-BB0E8708B890}" destId="{7DD6DAC5-6E40-4479-9546-93AB0CF4FC89}" srcOrd="0" destOrd="0" presId="urn:microsoft.com/office/officeart/2008/layout/HorizontalMultiLevelHierarchy"/>
    <dgm:cxn modelId="{B77A13B4-22F5-4F2F-B810-36BEA12F805F}" type="presParOf" srcId="{7DD6DAC5-6E40-4479-9546-93AB0CF4FC89}" destId="{0020BAAD-0244-4935-8A56-0661B465B2CA}" srcOrd="0" destOrd="0" presId="urn:microsoft.com/office/officeart/2008/layout/HorizontalMultiLevelHierarchy"/>
    <dgm:cxn modelId="{B751ADBD-0C8A-4840-94F3-9234641821DE}" type="presParOf" srcId="{F03061E8-CC0C-4F93-990C-BB0E8708B890}" destId="{F8B92820-9EBB-4EB6-9AF0-C4470550049B}" srcOrd="1" destOrd="0" presId="urn:microsoft.com/office/officeart/2008/layout/HorizontalMultiLevelHierarchy"/>
    <dgm:cxn modelId="{B598636E-BC5D-4310-8564-7C4231CD02BB}" type="presParOf" srcId="{F8B92820-9EBB-4EB6-9AF0-C4470550049B}" destId="{561646AD-E117-49BC-9702-D4D3CA8941C5}" srcOrd="0" destOrd="0" presId="urn:microsoft.com/office/officeart/2008/layout/HorizontalMultiLevelHierarchy"/>
    <dgm:cxn modelId="{FF3B65B6-8468-45EF-BDB9-544F913837A2}" type="presParOf" srcId="{F8B92820-9EBB-4EB6-9AF0-C4470550049B}" destId="{6FDA9CF2-5D13-4301-A6FF-4A2F2C5A9A9E}" srcOrd="1" destOrd="0" presId="urn:microsoft.com/office/officeart/2008/layout/HorizontalMultiLevelHierarchy"/>
    <dgm:cxn modelId="{93682A3F-F211-4CA6-A7F0-244BBF10DA00}" type="presParOf" srcId="{F03061E8-CC0C-4F93-990C-BB0E8708B890}" destId="{7056FBCC-6400-4128-A6D2-68D5D25D5AF7}" srcOrd="2" destOrd="0" presId="urn:microsoft.com/office/officeart/2008/layout/HorizontalMultiLevelHierarchy"/>
    <dgm:cxn modelId="{E91842CF-6BAE-4F8B-A70C-5CD9137B14DA}" type="presParOf" srcId="{7056FBCC-6400-4128-A6D2-68D5D25D5AF7}" destId="{963E8E37-8E39-4A62-B81F-1ADF956FEA9A}" srcOrd="0" destOrd="0" presId="urn:microsoft.com/office/officeart/2008/layout/HorizontalMultiLevelHierarchy"/>
    <dgm:cxn modelId="{DC039233-B1E1-4023-98FD-DE0C54CB61A9}" type="presParOf" srcId="{F03061E8-CC0C-4F93-990C-BB0E8708B890}" destId="{A9F71279-B1D1-43EF-88AE-ADE25E0A073A}" srcOrd="3" destOrd="0" presId="urn:microsoft.com/office/officeart/2008/layout/HorizontalMultiLevelHierarchy"/>
    <dgm:cxn modelId="{66646577-AF23-4D83-9BBF-C24D2656E810}" type="presParOf" srcId="{A9F71279-B1D1-43EF-88AE-ADE25E0A073A}" destId="{02939719-E46E-46C4-A1E4-10DEB350F0DF}" srcOrd="0" destOrd="0" presId="urn:microsoft.com/office/officeart/2008/layout/HorizontalMultiLevelHierarchy"/>
    <dgm:cxn modelId="{04654FC2-70B8-4F78-AD90-9531E4598D79}" type="presParOf" srcId="{A9F71279-B1D1-43EF-88AE-ADE25E0A073A}" destId="{9ACC2974-0C27-41F4-8F6B-A281269D57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543978-E9F7-4555-9EA1-FC39C3364A2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A1C15E-D70A-47AC-A84B-5E041345715B}">
      <dgm:prSet phldrT="[Text]" custT="1"/>
      <dgm:spPr/>
      <dgm:t>
        <a:bodyPr/>
        <a:lstStyle/>
        <a:p>
          <a:r>
            <a:rPr lang="id-ID" sz="2600" b="1" dirty="0" smtClean="0">
              <a:solidFill>
                <a:schemeClr val="bg2"/>
              </a:solidFill>
              <a:effectLst/>
              <a:latin typeface="Arial Narrow" pitchFamily="34" charset="0"/>
            </a:rPr>
            <a:t>Mengembangkan p. tesis ... (lanjutan)</a:t>
          </a:r>
          <a:endParaRPr lang="id-ID" sz="2600" b="0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pitchFamily="34" charset="0"/>
          </a:endParaRPr>
        </a:p>
      </dgm:t>
    </dgm:pt>
    <dgm:pt modelId="{3376FF81-2E1F-4A5E-83FE-46B2C7B480DE}" type="parTrans" cxnId="{9E3757D7-9A5F-40DC-A5AF-959B18513865}">
      <dgm:prSet/>
      <dgm:spPr/>
      <dgm:t>
        <a:bodyPr/>
        <a:lstStyle/>
        <a:p>
          <a:endParaRPr lang="id-ID"/>
        </a:p>
      </dgm:t>
    </dgm:pt>
    <dgm:pt modelId="{80ADB5FF-7256-4D6E-8A8D-6B83382B5A6F}" type="sibTrans" cxnId="{9E3757D7-9A5F-40DC-A5AF-959B18513865}">
      <dgm:prSet/>
      <dgm:spPr/>
      <dgm:t>
        <a:bodyPr/>
        <a:lstStyle/>
        <a:p>
          <a:endParaRPr lang="id-ID"/>
        </a:p>
      </dgm:t>
    </dgm:pt>
    <dgm:pt modelId="{A86D8900-1673-4123-A0EE-01FCCA4346BF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3) </a:t>
          </a:r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Setelah menulis beberapa pernyataan opini, </a:t>
          </a:r>
        </a:p>
        <a:p>
          <a:pPr algn="l"/>
          <a:r>
            <a:rPr lang="id-ID" sz="2200" u="none" dirty="0" smtClean="0">
              <a:solidFill>
                <a:schemeClr val="bg2"/>
              </a:solidFill>
              <a:latin typeface="Arial" charset="0"/>
              <a:cs typeface="Arial" charset="0"/>
            </a:rPr>
            <a:t> </a:t>
          </a:r>
          <a:r>
            <a:rPr lang="id-ID" sz="2200" u="none" strike="noStrike" dirty="0" smtClean="0">
              <a:solidFill>
                <a:schemeClr val="bg2"/>
              </a:solidFill>
              <a:latin typeface="Arial" charset="0"/>
              <a:cs typeface="Arial" charset="0"/>
            </a:rPr>
            <a:t>   </a:t>
          </a:r>
          <a:r>
            <a:rPr lang="id-ID" sz="2200" u="sng" dirty="0" smtClean="0">
              <a:solidFill>
                <a:schemeClr val="bg2"/>
              </a:solidFill>
              <a:latin typeface="Arial" charset="0"/>
              <a:cs typeface="Arial" charset="0"/>
            </a:rPr>
            <a:t>pilih satu opini</a:t>
          </a:r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yang dapat dijadikan p. Tesis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   terbaik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9EFFDF3B-0886-49EB-AC6C-F18F30373023}" type="parTrans" cxnId="{007E121B-A8D5-4231-B906-1636A9FD1319}">
      <dgm:prSet/>
      <dgm:spPr/>
      <dgm:t>
        <a:bodyPr/>
        <a:lstStyle/>
        <a:p>
          <a:endParaRPr lang="id-ID"/>
        </a:p>
      </dgm:t>
    </dgm:pt>
    <dgm:pt modelId="{9B650890-80CA-4C5F-9598-5BAC7D5E8764}" type="sibTrans" cxnId="{007E121B-A8D5-4231-B906-1636A9FD1319}">
      <dgm:prSet/>
      <dgm:spPr/>
      <dgm:t>
        <a:bodyPr/>
        <a:lstStyle/>
        <a:p>
          <a:endParaRPr lang="id-ID"/>
        </a:p>
      </dgm:t>
    </dgm:pt>
    <dgm:pt modelId="{29897423-F741-4E54-9555-EA97CDB1D39B}">
      <dgm:prSet phldrT="[Text]" custT="1"/>
      <dgm:spPr/>
      <dgm:t>
        <a:bodyPr/>
        <a:lstStyle/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4) Ingatlah bahwa apakah pernyataan itu mem-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   berikan sebuah opini yang jelas, menyatakan 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   sebuah fakta, atau menyajikan dua sisi tanpa</a:t>
          </a:r>
        </a:p>
        <a:p>
          <a:pPr algn="l"/>
          <a:r>
            <a:rPr lang="id-ID" sz="2200" dirty="0" smtClean="0">
              <a:solidFill>
                <a:schemeClr val="bg2"/>
              </a:solidFill>
              <a:latin typeface="Arial" charset="0"/>
              <a:cs typeface="Arial" charset="0"/>
            </a:rPr>
            <a:t>    argumen yang jelas?</a:t>
          </a:r>
          <a:endParaRPr lang="id-ID" sz="2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gm:t>
    </dgm:pt>
    <dgm:pt modelId="{A3D507DA-A969-440E-B3D6-5B6B880FEEF5}" type="parTrans" cxnId="{B0CF3C59-12BE-46A4-8241-C4056622E717}">
      <dgm:prSet/>
      <dgm:spPr/>
      <dgm:t>
        <a:bodyPr/>
        <a:lstStyle/>
        <a:p>
          <a:endParaRPr lang="id-ID"/>
        </a:p>
      </dgm:t>
    </dgm:pt>
    <dgm:pt modelId="{4468DDFA-70AA-4032-B573-A24EE59FD627}" type="sibTrans" cxnId="{B0CF3C59-12BE-46A4-8241-C4056622E717}">
      <dgm:prSet/>
      <dgm:spPr/>
      <dgm:t>
        <a:bodyPr/>
        <a:lstStyle/>
        <a:p>
          <a:endParaRPr lang="id-ID"/>
        </a:p>
      </dgm:t>
    </dgm:pt>
    <dgm:pt modelId="{F9477983-08D8-4312-BEE2-286150F33344}" type="pres">
      <dgm:prSet presAssocID="{BB543978-E9F7-4555-9EA1-FC39C3364A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1B2A655-9E9B-4A7C-8E69-BFF3F35ADA90}" type="pres">
      <dgm:prSet presAssocID="{E5A1C15E-D70A-47AC-A84B-5E041345715B}" presName="root1" presStyleCnt="0"/>
      <dgm:spPr/>
    </dgm:pt>
    <dgm:pt modelId="{DEAAE869-4870-4900-A563-25218F4979F1}" type="pres">
      <dgm:prSet presAssocID="{E5A1C15E-D70A-47AC-A84B-5E041345715B}" presName="LevelOneTextNode" presStyleLbl="node0" presStyleIdx="0" presStyleCnt="1" custLinFactX="-93825" custLinFactNeighborX="-100000" custLinFactNeighborY="1562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03061E8-CC0C-4F93-990C-BB0E8708B890}" type="pres">
      <dgm:prSet presAssocID="{E5A1C15E-D70A-47AC-A84B-5E041345715B}" presName="level2hierChild" presStyleCnt="0"/>
      <dgm:spPr/>
    </dgm:pt>
    <dgm:pt modelId="{7DD6DAC5-6E40-4479-9546-93AB0CF4FC89}" type="pres">
      <dgm:prSet presAssocID="{9EFFDF3B-0886-49EB-AC6C-F18F30373023}" presName="conn2-1" presStyleLbl="parChTrans1D2" presStyleIdx="0" presStyleCnt="2"/>
      <dgm:spPr/>
      <dgm:t>
        <a:bodyPr/>
        <a:lstStyle/>
        <a:p>
          <a:endParaRPr lang="id-ID"/>
        </a:p>
      </dgm:t>
    </dgm:pt>
    <dgm:pt modelId="{0020BAAD-0244-4935-8A56-0661B465B2CA}" type="pres">
      <dgm:prSet presAssocID="{9EFFDF3B-0886-49EB-AC6C-F18F30373023}" presName="connTx" presStyleLbl="parChTrans1D2" presStyleIdx="0" presStyleCnt="2"/>
      <dgm:spPr/>
      <dgm:t>
        <a:bodyPr/>
        <a:lstStyle/>
        <a:p>
          <a:endParaRPr lang="id-ID"/>
        </a:p>
      </dgm:t>
    </dgm:pt>
    <dgm:pt modelId="{F8B92820-9EBB-4EB6-9AF0-C4470550049B}" type="pres">
      <dgm:prSet presAssocID="{A86D8900-1673-4123-A0EE-01FCCA4346BF}" presName="root2" presStyleCnt="0"/>
      <dgm:spPr/>
    </dgm:pt>
    <dgm:pt modelId="{561646AD-E117-49BC-9702-D4D3CA8941C5}" type="pres">
      <dgm:prSet presAssocID="{A86D8900-1673-4123-A0EE-01FCCA4346BF}" presName="LevelTwoTextNode" presStyleLbl="node2" presStyleIdx="0" presStyleCnt="2" custScaleX="185120" custScaleY="168242" custLinFactNeighborX="-24613" custLinFactNeighborY="-41715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6FDA9CF2-5D13-4301-A6FF-4A2F2C5A9A9E}" type="pres">
      <dgm:prSet presAssocID="{A86D8900-1673-4123-A0EE-01FCCA4346BF}" presName="level3hierChild" presStyleCnt="0"/>
      <dgm:spPr/>
    </dgm:pt>
    <dgm:pt modelId="{7056FBCC-6400-4128-A6D2-68D5D25D5AF7}" type="pres">
      <dgm:prSet presAssocID="{A3D507DA-A969-440E-B3D6-5B6B880FEEF5}" presName="conn2-1" presStyleLbl="parChTrans1D2" presStyleIdx="1" presStyleCnt="2"/>
      <dgm:spPr/>
      <dgm:t>
        <a:bodyPr/>
        <a:lstStyle/>
        <a:p>
          <a:endParaRPr lang="id-ID"/>
        </a:p>
      </dgm:t>
    </dgm:pt>
    <dgm:pt modelId="{963E8E37-8E39-4A62-B81F-1ADF956FEA9A}" type="pres">
      <dgm:prSet presAssocID="{A3D507DA-A969-440E-B3D6-5B6B880FEEF5}" presName="connTx" presStyleLbl="parChTrans1D2" presStyleIdx="1" presStyleCnt="2"/>
      <dgm:spPr/>
      <dgm:t>
        <a:bodyPr/>
        <a:lstStyle/>
        <a:p>
          <a:endParaRPr lang="id-ID"/>
        </a:p>
      </dgm:t>
    </dgm:pt>
    <dgm:pt modelId="{A9F71279-B1D1-43EF-88AE-ADE25E0A073A}" type="pres">
      <dgm:prSet presAssocID="{29897423-F741-4E54-9555-EA97CDB1D39B}" presName="root2" presStyleCnt="0"/>
      <dgm:spPr/>
    </dgm:pt>
    <dgm:pt modelId="{02939719-E46E-46C4-A1E4-10DEB350F0DF}" type="pres">
      <dgm:prSet presAssocID="{29897423-F741-4E54-9555-EA97CDB1D39B}" presName="LevelTwoTextNode" presStyleLbl="node2" presStyleIdx="1" presStyleCnt="2" custScaleX="184356" custScaleY="151346" custLinFactNeighborX="-24613" custLinFactNeighborY="-2921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ACC2974-0C27-41F4-8F6B-A281269D574D}" type="pres">
      <dgm:prSet presAssocID="{29897423-F741-4E54-9555-EA97CDB1D39B}" presName="level3hierChild" presStyleCnt="0"/>
      <dgm:spPr/>
    </dgm:pt>
  </dgm:ptLst>
  <dgm:cxnLst>
    <dgm:cxn modelId="{881D1399-F0D4-4D57-9DF6-56A6E3CA8F72}" type="presOf" srcId="{E5A1C15E-D70A-47AC-A84B-5E041345715B}" destId="{DEAAE869-4870-4900-A563-25218F4979F1}" srcOrd="0" destOrd="0" presId="urn:microsoft.com/office/officeart/2008/layout/HorizontalMultiLevelHierarchy"/>
    <dgm:cxn modelId="{B5AFBD10-CED5-4FB5-919D-BD9972F40C4D}" type="presOf" srcId="{9EFFDF3B-0886-49EB-AC6C-F18F30373023}" destId="{0020BAAD-0244-4935-8A56-0661B465B2CA}" srcOrd="1" destOrd="0" presId="urn:microsoft.com/office/officeart/2008/layout/HorizontalMultiLevelHierarchy"/>
    <dgm:cxn modelId="{EB2675D3-EE65-404C-8C9E-267C4FF6E9EE}" type="presOf" srcId="{A86D8900-1673-4123-A0EE-01FCCA4346BF}" destId="{561646AD-E117-49BC-9702-D4D3CA8941C5}" srcOrd="0" destOrd="0" presId="urn:microsoft.com/office/officeart/2008/layout/HorizontalMultiLevelHierarchy"/>
    <dgm:cxn modelId="{05710686-7E9D-4181-8069-6496DC751EB4}" type="presOf" srcId="{9EFFDF3B-0886-49EB-AC6C-F18F30373023}" destId="{7DD6DAC5-6E40-4479-9546-93AB0CF4FC89}" srcOrd="0" destOrd="0" presId="urn:microsoft.com/office/officeart/2008/layout/HorizontalMultiLevelHierarchy"/>
    <dgm:cxn modelId="{007E121B-A8D5-4231-B906-1636A9FD1319}" srcId="{E5A1C15E-D70A-47AC-A84B-5E041345715B}" destId="{A86D8900-1673-4123-A0EE-01FCCA4346BF}" srcOrd="0" destOrd="0" parTransId="{9EFFDF3B-0886-49EB-AC6C-F18F30373023}" sibTransId="{9B650890-80CA-4C5F-9598-5BAC7D5E8764}"/>
    <dgm:cxn modelId="{61E74610-3AC9-4790-9A44-F4A111BF8BAC}" type="presOf" srcId="{BB543978-E9F7-4555-9EA1-FC39C3364A21}" destId="{F9477983-08D8-4312-BEE2-286150F33344}" srcOrd="0" destOrd="0" presId="urn:microsoft.com/office/officeart/2008/layout/HorizontalMultiLevelHierarchy"/>
    <dgm:cxn modelId="{9E3757D7-9A5F-40DC-A5AF-959B18513865}" srcId="{BB543978-E9F7-4555-9EA1-FC39C3364A21}" destId="{E5A1C15E-D70A-47AC-A84B-5E041345715B}" srcOrd="0" destOrd="0" parTransId="{3376FF81-2E1F-4A5E-83FE-46B2C7B480DE}" sibTransId="{80ADB5FF-7256-4D6E-8A8D-6B83382B5A6F}"/>
    <dgm:cxn modelId="{B0CF3C59-12BE-46A4-8241-C4056622E717}" srcId="{E5A1C15E-D70A-47AC-A84B-5E041345715B}" destId="{29897423-F741-4E54-9555-EA97CDB1D39B}" srcOrd="1" destOrd="0" parTransId="{A3D507DA-A969-440E-B3D6-5B6B880FEEF5}" sibTransId="{4468DDFA-70AA-4032-B573-A24EE59FD627}"/>
    <dgm:cxn modelId="{FC7DCE73-734B-463B-94E4-ECFCDBBCCA2A}" type="presOf" srcId="{29897423-F741-4E54-9555-EA97CDB1D39B}" destId="{02939719-E46E-46C4-A1E4-10DEB350F0DF}" srcOrd="0" destOrd="0" presId="urn:microsoft.com/office/officeart/2008/layout/HorizontalMultiLevelHierarchy"/>
    <dgm:cxn modelId="{69A11566-E680-4C7B-86F2-246284AFEC53}" type="presOf" srcId="{A3D507DA-A969-440E-B3D6-5B6B880FEEF5}" destId="{7056FBCC-6400-4128-A6D2-68D5D25D5AF7}" srcOrd="0" destOrd="0" presId="urn:microsoft.com/office/officeart/2008/layout/HorizontalMultiLevelHierarchy"/>
    <dgm:cxn modelId="{362EF2D2-A912-4FF0-BE63-7C514455D569}" type="presOf" srcId="{A3D507DA-A969-440E-B3D6-5B6B880FEEF5}" destId="{963E8E37-8E39-4A62-B81F-1ADF956FEA9A}" srcOrd="1" destOrd="0" presId="urn:microsoft.com/office/officeart/2008/layout/HorizontalMultiLevelHierarchy"/>
    <dgm:cxn modelId="{753FF1CE-4414-45AB-95B0-6DE50EC3EBDE}" type="presParOf" srcId="{F9477983-08D8-4312-BEE2-286150F33344}" destId="{C1B2A655-9E9B-4A7C-8E69-BFF3F35ADA90}" srcOrd="0" destOrd="0" presId="urn:microsoft.com/office/officeart/2008/layout/HorizontalMultiLevelHierarchy"/>
    <dgm:cxn modelId="{ECDCFF1E-5F20-4312-85DA-53BB7A0DD357}" type="presParOf" srcId="{C1B2A655-9E9B-4A7C-8E69-BFF3F35ADA90}" destId="{DEAAE869-4870-4900-A563-25218F4979F1}" srcOrd="0" destOrd="0" presId="urn:microsoft.com/office/officeart/2008/layout/HorizontalMultiLevelHierarchy"/>
    <dgm:cxn modelId="{00252780-8222-4FDF-A473-6391E5C3BC6F}" type="presParOf" srcId="{C1B2A655-9E9B-4A7C-8E69-BFF3F35ADA90}" destId="{F03061E8-CC0C-4F93-990C-BB0E8708B890}" srcOrd="1" destOrd="0" presId="urn:microsoft.com/office/officeart/2008/layout/HorizontalMultiLevelHierarchy"/>
    <dgm:cxn modelId="{B228506F-CD49-477E-BF3C-F6FCBC3CB61C}" type="presParOf" srcId="{F03061E8-CC0C-4F93-990C-BB0E8708B890}" destId="{7DD6DAC5-6E40-4479-9546-93AB0CF4FC89}" srcOrd="0" destOrd="0" presId="urn:microsoft.com/office/officeart/2008/layout/HorizontalMultiLevelHierarchy"/>
    <dgm:cxn modelId="{23D5EB5F-832B-4EC3-88B8-CB804204D462}" type="presParOf" srcId="{7DD6DAC5-6E40-4479-9546-93AB0CF4FC89}" destId="{0020BAAD-0244-4935-8A56-0661B465B2CA}" srcOrd="0" destOrd="0" presId="urn:microsoft.com/office/officeart/2008/layout/HorizontalMultiLevelHierarchy"/>
    <dgm:cxn modelId="{65F5ECBA-61B0-4E12-A749-7C25D60EDFAC}" type="presParOf" srcId="{F03061E8-CC0C-4F93-990C-BB0E8708B890}" destId="{F8B92820-9EBB-4EB6-9AF0-C4470550049B}" srcOrd="1" destOrd="0" presId="urn:microsoft.com/office/officeart/2008/layout/HorizontalMultiLevelHierarchy"/>
    <dgm:cxn modelId="{F010D3F5-C17C-4425-ACA2-894FFCD1FED2}" type="presParOf" srcId="{F8B92820-9EBB-4EB6-9AF0-C4470550049B}" destId="{561646AD-E117-49BC-9702-D4D3CA8941C5}" srcOrd="0" destOrd="0" presId="urn:microsoft.com/office/officeart/2008/layout/HorizontalMultiLevelHierarchy"/>
    <dgm:cxn modelId="{2E9CA7E6-C3D1-4378-9A8C-A369D3305FED}" type="presParOf" srcId="{F8B92820-9EBB-4EB6-9AF0-C4470550049B}" destId="{6FDA9CF2-5D13-4301-A6FF-4A2F2C5A9A9E}" srcOrd="1" destOrd="0" presId="urn:microsoft.com/office/officeart/2008/layout/HorizontalMultiLevelHierarchy"/>
    <dgm:cxn modelId="{047E1DF8-BF59-4786-9930-7382E663D2C5}" type="presParOf" srcId="{F03061E8-CC0C-4F93-990C-BB0E8708B890}" destId="{7056FBCC-6400-4128-A6D2-68D5D25D5AF7}" srcOrd="2" destOrd="0" presId="urn:microsoft.com/office/officeart/2008/layout/HorizontalMultiLevelHierarchy"/>
    <dgm:cxn modelId="{CB72F806-E468-4A34-80A6-0FB9614876BC}" type="presParOf" srcId="{7056FBCC-6400-4128-A6D2-68D5D25D5AF7}" destId="{963E8E37-8E39-4A62-B81F-1ADF956FEA9A}" srcOrd="0" destOrd="0" presId="urn:microsoft.com/office/officeart/2008/layout/HorizontalMultiLevelHierarchy"/>
    <dgm:cxn modelId="{7A676F70-878C-4413-BC21-9735F3BFCD94}" type="presParOf" srcId="{F03061E8-CC0C-4F93-990C-BB0E8708B890}" destId="{A9F71279-B1D1-43EF-88AE-ADE25E0A073A}" srcOrd="3" destOrd="0" presId="urn:microsoft.com/office/officeart/2008/layout/HorizontalMultiLevelHierarchy"/>
    <dgm:cxn modelId="{DECDB9D8-1323-47A8-A4A9-01A5EB981709}" type="presParOf" srcId="{A9F71279-B1D1-43EF-88AE-ADE25E0A073A}" destId="{02939719-E46E-46C4-A1E4-10DEB350F0DF}" srcOrd="0" destOrd="0" presId="urn:microsoft.com/office/officeart/2008/layout/HorizontalMultiLevelHierarchy"/>
    <dgm:cxn modelId="{36E3E0C8-19A2-45CA-AA2A-33CDF7110E26}" type="presParOf" srcId="{A9F71279-B1D1-43EF-88AE-ADE25E0A073A}" destId="{9ACC2974-0C27-41F4-8F6B-A281269D57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A7CA26-9A33-4A2F-BDB8-9C6592BB244D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C770587-ED6E-4549-9F1A-4DA65105470E}">
      <dgm:prSet phldrT="[Text]" custT="1"/>
      <dgm:spPr/>
      <dgm:t>
        <a:bodyPr/>
        <a:lstStyle/>
        <a:p>
          <a:r>
            <a:rPr lang="id-ID" sz="4000" dirty="0" smtClean="0">
              <a:solidFill>
                <a:schemeClr val="bg2"/>
              </a:solidFill>
              <a:latin typeface="+mj-lt"/>
            </a:rPr>
            <a:t>Kerangka Esai</a:t>
          </a:r>
          <a:endParaRPr lang="id-ID" sz="4000" dirty="0">
            <a:solidFill>
              <a:schemeClr val="bg2"/>
            </a:solidFill>
            <a:latin typeface="+mj-lt"/>
          </a:endParaRPr>
        </a:p>
      </dgm:t>
    </dgm:pt>
    <dgm:pt modelId="{DBE981E7-9C70-426F-B6B9-B66C358891DE}" type="parTrans" cxnId="{D10FE58A-4E02-4B98-A8A0-E6BB73B6A93D}">
      <dgm:prSet/>
      <dgm:spPr/>
      <dgm:t>
        <a:bodyPr/>
        <a:lstStyle/>
        <a:p>
          <a:endParaRPr lang="id-ID"/>
        </a:p>
      </dgm:t>
    </dgm:pt>
    <dgm:pt modelId="{8F95E2F2-66C0-41C3-AE65-8B317305FB8A}" type="sibTrans" cxnId="{D10FE58A-4E02-4B98-A8A0-E6BB73B6A93D}">
      <dgm:prSet/>
      <dgm:spPr/>
      <dgm:t>
        <a:bodyPr/>
        <a:lstStyle/>
        <a:p>
          <a:endParaRPr lang="id-ID"/>
        </a:p>
      </dgm:t>
    </dgm:pt>
    <dgm:pt modelId="{CAAE1318-DAD5-46CC-82B6-CB28EFA054EC}">
      <dgm:prSet phldrT="[Text]" custT="1"/>
      <dgm:spPr/>
      <dgm:t>
        <a:bodyPr/>
        <a:lstStyle/>
        <a:p>
          <a:pPr algn="l"/>
          <a:r>
            <a:rPr lang="id-ID" sz="24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Kerangka esai: daftar informasi yang akan dikemukakan dalam esai</a:t>
          </a:r>
          <a:endParaRPr lang="id-ID" sz="24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gm:t>
    </dgm:pt>
    <dgm:pt modelId="{AE0162C0-ACEB-4987-87D6-F7F61754454D}" type="parTrans" cxnId="{532E32F1-B41F-47F7-9BE8-D8C12DC7895C}">
      <dgm:prSet/>
      <dgm:spPr/>
      <dgm:t>
        <a:bodyPr/>
        <a:lstStyle/>
        <a:p>
          <a:endParaRPr lang="id-ID"/>
        </a:p>
      </dgm:t>
    </dgm:pt>
    <dgm:pt modelId="{2A9C511D-52EB-47A7-951D-F1C836040CF8}" type="sibTrans" cxnId="{532E32F1-B41F-47F7-9BE8-D8C12DC7895C}">
      <dgm:prSet/>
      <dgm:spPr/>
      <dgm:t>
        <a:bodyPr/>
        <a:lstStyle/>
        <a:p>
          <a:endParaRPr lang="id-ID"/>
        </a:p>
      </dgm:t>
    </dgm:pt>
    <dgm:pt modelId="{0765F554-E343-4E9C-AE90-F6D31C598297}">
      <dgm:prSet phldrT="[Text]" custT="1"/>
      <dgm:spPr/>
      <dgm:t>
        <a:bodyPr/>
        <a:lstStyle/>
        <a:p>
          <a:pPr algn="l"/>
          <a:r>
            <a:rPr lang="id-ID" sz="2400" b="1" dirty="0" smtClean="0">
              <a:solidFill>
                <a:schemeClr val="bg2"/>
              </a:solidFill>
              <a:latin typeface="Arial" charset="0"/>
              <a:cs typeface="Arial" charset="0"/>
            </a:rPr>
            <a:t>Sebuah outline esai ...</a:t>
          </a:r>
          <a:endParaRPr lang="id-ID" sz="2400" b="1" dirty="0">
            <a:solidFill>
              <a:schemeClr val="bg2"/>
            </a:solidFill>
          </a:endParaRPr>
        </a:p>
      </dgm:t>
    </dgm:pt>
    <dgm:pt modelId="{06257B41-113A-4A81-A98C-9B19B928E041}" type="parTrans" cxnId="{41E757C7-5110-4C01-A9D7-64FF10F26ABC}">
      <dgm:prSet/>
      <dgm:spPr/>
      <dgm:t>
        <a:bodyPr/>
        <a:lstStyle/>
        <a:p>
          <a:endParaRPr lang="id-ID"/>
        </a:p>
      </dgm:t>
    </dgm:pt>
    <dgm:pt modelId="{B4A37A1C-F90A-422A-8CEA-7587612BFAFC}" type="sibTrans" cxnId="{41E757C7-5110-4C01-A9D7-64FF10F26ABC}">
      <dgm:prSet/>
      <dgm:spPr/>
      <dgm:t>
        <a:bodyPr/>
        <a:lstStyle/>
        <a:p>
          <a:endParaRPr lang="id-ID"/>
        </a:p>
      </dgm:t>
    </dgm:pt>
    <dgm:pt modelId="{1B1D4507-EF2C-4933-84F6-E5F3C57AFA0E}" type="pres">
      <dgm:prSet presAssocID="{08A7CA26-9A33-4A2F-BDB8-9C6592BB244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6B8B2F60-FA78-4A5D-AEE6-1C282AECF784}" type="pres">
      <dgm:prSet presAssocID="{7C770587-ED6E-4549-9F1A-4DA65105470E}" presName="root" presStyleCnt="0">
        <dgm:presLayoutVars>
          <dgm:chMax/>
          <dgm:chPref val="4"/>
        </dgm:presLayoutVars>
      </dgm:prSet>
      <dgm:spPr/>
    </dgm:pt>
    <dgm:pt modelId="{042C697E-75EA-4193-ABA4-96A3337A73E5}" type="pres">
      <dgm:prSet presAssocID="{7C770587-ED6E-4549-9F1A-4DA65105470E}" presName="rootComposite" presStyleCnt="0">
        <dgm:presLayoutVars/>
      </dgm:prSet>
      <dgm:spPr/>
    </dgm:pt>
    <dgm:pt modelId="{A5FF7054-0FE4-422D-ABCE-B4EA7D10BD39}" type="pres">
      <dgm:prSet presAssocID="{7C770587-ED6E-4549-9F1A-4DA65105470E}" presName="rootText" presStyleLbl="node0" presStyleIdx="0" presStyleCnt="1" custScaleX="89916" custScaleY="86790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E6E6FAE1-EEEE-420E-98D3-45BCD4032179}" type="pres">
      <dgm:prSet presAssocID="{7C770587-ED6E-4549-9F1A-4DA65105470E}" presName="childShape" presStyleCnt="0">
        <dgm:presLayoutVars>
          <dgm:chMax val="0"/>
          <dgm:chPref val="0"/>
        </dgm:presLayoutVars>
      </dgm:prSet>
      <dgm:spPr/>
    </dgm:pt>
    <dgm:pt modelId="{395D8149-B8E1-4656-9525-2D2C51C7EAB6}" type="pres">
      <dgm:prSet presAssocID="{CAAE1318-DAD5-46CC-82B6-CB28EFA054EC}" presName="childComposite" presStyleCnt="0">
        <dgm:presLayoutVars>
          <dgm:chMax val="0"/>
          <dgm:chPref val="0"/>
        </dgm:presLayoutVars>
      </dgm:prSet>
      <dgm:spPr/>
    </dgm:pt>
    <dgm:pt modelId="{9753946F-9E46-4016-ACC1-8F6771A6ACA5}" type="pres">
      <dgm:prSet presAssocID="{CAAE1318-DAD5-46CC-82B6-CB28EFA054EC}" presName="Image" presStyleLbl="node1" presStyleIdx="0" presStyleCnt="2" custScaleX="75806" custScaleY="77871" custLinFactNeighborX="6902" custLinFactNeighborY="-4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48D27C32-E766-4732-AB66-5161710B11AD}" type="pres">
      <dgm:prSet presAssocID="{CAAE1318-DAD5-46CC-82B6-CB28EFA054EC}" presName="childText" presStyleLbl="lnNode1" presStyleIdx="0" presStyleCnt="2" custLinFactNeighborX="-5544" custLinFactNeighborY="37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CD20D6-2A69-4FB6-A3B8-83D7F0528445}" type="pres">
      <dgm:prSet presAssocID="{0765F554-E343-4E9C-AE90-F6D31C598297}" presName="childComposite" presStyleCnt="0">
        <dgm:presLayoutVars>
          <dgm:chMax val="0"/>
          <dgm:chPref val="0"/>
        </dgm:presLayoutVars>
      </dgm:prSet>
      <dgm:spPr/>
    </dgm:pt>
    <dgm:pt modelId="{31AA595F-1F6F-4172-A58F-83BD11C96392}" type="pres">
      <dgm:prSet presAssocID="{0765F554-E343-4E9C-AE90-F6D31C598297}" presName="Image" presStyleLbl="node1" presStyleIdx="1" presStyleCnt="2" custScaleX="80456" custScaleY="71819" custLinFactNeighborX="5013" custLinFactNeighborY="1076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299AD906-79B4-4488-A5A4-BBCDCE719B0E}" type="pres">
      <dgm:prSet presAssocID="{0765F554-E343-4E9C-AE90-F6D31C598297}" presName="childText" presStyleLbl="lnNode1" presStyleIdx="1" presStyleCnt="2" custLinFactNeighborX="-4913" custLinFactNeighborY="98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10FE58A-4E02-4B98-A8A0-E6BB73B6A93D}" srcId="{08A7CA26-9A33-4A2F-BDB8-9C6592BB244D}" destId="{7C770587-ED6E-4549-9F1A-4DA65105470E}" srcOrd="0" destOrd="0" parTransId="{DBE981E7-9C70-426F-B6B9-B66C358891DE}" sibTransId="{8F95E2F2-66C0-41C3-AE65-8B317305FB8A}"/>
    <dgm:cxn modelId="{532E32F1-B41F-47F7-9BE8-D8C12DC7895C}" srcId="{7C770587-ED6E-4549-9F1A-4DA65105470E}" destId="{CAAE1318-DAD5-46CC-82B6-CB28EFA054EC}" srcOrd="0" destOrd="0" parTransId="{AE0162C0-ACEB-4987-87D6-F7F61754454D}" sibTransId="{2A9C511D-52EB-47A7-951D-F1C836040CF8}"/>
    <dgm:cxn modelId="{D22AD613-710A-453B-BA1D-A7A37856E968}" type="presOf" srcId="{08A7CA26-9A33-4A2F-BDB8-9C6592BB244D}" destId="{1B1D4507-EF2C-4933-84F6-E5F3C57AFA0E}" srcOrd="0" destOrd="0" presId="urn:microsoft.com/office/officeart/2008/layout/PictureAccentList"/>
    <dgm:cxn modelId="{E4F36908-649F-4A04-ABF4-D1FF63E6DBB0}" type="presOf" srcId="{7C770587-ED6E-4549-9F1A-4DA65105470E}" destId="{A5FF7054-0FE4-422D-ABCE-B4EA7D10BD39}" srcOrd="0" destOrd="0" presId="urn:microsoft.com/office/officeart/2008/layout/PictureAccentList"/>
    <dgm:cxn modelId="{62A58CB0-3BAD-4FE5-9B7A-93C47F7DBD47}" type="presOf" srcId="{0765F554-E343-4E9C-AE90-F6D31C598297}" destId="{299AD906-79B4-4488-A5A4-BBCDCE719B0E}" srcOrd="0" destOrd="0" presId="urn:microsoft.com/office/officeart/2008/layout/PictureAccentList"/>
    <dgm:cxn modelId="{6E6FBE50-229F-41F9-B095-10B88C1BB3B8}" type="presOf" srcId="{CAAE1318-DAD5-46CC-82B6-CB28EFA054EC}" destId="{48D27C32-E766-4732-AB66-5161710B11AD}" srcOrd="0" destOrd="0" presId="urn:microsoft.com/office/officeart/2008/layout/PictureAccentList"/>
    <dgm:cxn modelId="{41E757C7-5110-4C01-A9D7-64FF10F26ABC}" srcId="{7C770587-ED6E-4549-9F1A-4DA65105470E}" destId="{0765F554-E343-4E9C-AE90-F6D31C598297}" srcOrd="1" destOrd="0" parTransId="{06257B41-113A-4A81-A98C-9B19B928E041}" sibTransId="{B4A37A1C-F90A-422A-8CEA-7587612BFAFC}"/>
    <dgm:cxn modelId="{E2126064-7AA4-4464-B39D-5AE9D41BE4F5}" type="presParOf" srcId="{1B1D4507-EF2C-4933-84F6-E5F3C57AFA0E}" destId="{6B8B2F60-FA78-4A5D-AEE6-1C282AECF784}" srcOrd="0" destOrd="0" presId="urn:microsoft.com/office/officeart/2008/layout/PictureAccentList"/>
    <dgm:cxn modelId="{7C4CA59A-8571-4952-9708-DF0975408CCE}" type="presParOf" srcId="{6B8B2F60-FA78-4A5D-AEE6-1C282AECF784}" destId="{042C697E-75EA-4193-ABA4-96A3337A73E5}" srcOrd="0" destOrd="0" presId="urn:microsoft.com/office/officeart/2008/layout/PictureAccentList"/>
    <dgm:cxn modelId="{E2D380D1-0C0F-4C8E-A46C-7B65E33DEFAA}" type="presParOf" srcId="{042C697E-75EA-4193-ABA4-96A3337A73E5}" destId="{A5FF7054-0FE4-422D-ABCE-B4EA7D10BD39}" srcOrd="0" destOrd="0" presId="urn:microsoft.com/office/officeart/2008/layout/PictureAccentList"/>
    <dgm:cxn modelId="{590F55AF-59A3-4445-8F33-3C1615FCDA11}" type="presParOf" srcId="{6B8B2F60-FA78-4A5D-AEE6-1C282AECF784}" destId="{E6E6FAE1-EEEE-420E-98D3-45BCD4032179}" srcOrd="1" destOrd="0" presId="urn:microsoft.com/office/officeart/2008/layout/PictureAccentList"/>
    <dgm:cxn modelId="{737654E4-0777-4770-BFC9-5ECAEDF3F8F0}" type="presParOf" srcId="{E6E6FAE1-EEEE-420E-98D3-45BCD4032179}" destId="{395D8149-B8E1-4656-9525-2D2C51C7EAB6}" srcOrd="0" destOrd="0" presId="urn:microsoft.com/office/officeart/2008/layout/PictureAccentList"/>
    <dgm:cxn modelId="{C6AE1729-A99C-4658-9B9E-9A3C0F9AC89A}" type="presParOf" srcId="{395D8149-B8E1-4656-9525-2D2C51C7EAB6}" destId="{9753946F-9E46-4016-ACC1-8F6771A6ACA5}" srcOrd="0" destOrd="0" presId="urn:microsoft.com/office/officeart/2008/layout/PictureAccentList"/>
    <dgm:cxn modelId="{97B35FA7-F67C-4E14-8E66-BDBAF5615A8A}" type="presParOf" srcId="{395D8149-B8E1-4656-9525-2D2C51C7EAB6}" destId="{48D27C32-E766-4732-AB66-5161710B11AD}" srcOrd="1" destOrd="0" presId="urn:microsoft.com/office/officeart/2008/layout/PictureAccentList"/>
    <dgm:cxn modelId="{1EA0BE2E-8A02-4BB5-915C-9D3406023102}" type="presParOf" srcId="{E6E6FAE1-EEEE-420E-98D3-45BCD4032179}" destId="{47CD20D6-2A69-4FB6-A3B8-83D7F0528445}" srcOrd="1" destOrd="0" presId="urn:microsoft.com/office/officeart/2008/layout/PictureAccentList"/>
    <dgm:cxn modelId="{577CE91B-652D-459B-8D45-F617803A940E}" type="presParOf" srcId="{47CD20D6-2A69-4FB6-A3B8-83D7F0528445}" destId="{31AA595F-1F6F-4172-A58F-83BD11C96392}" srcOrd="0" destOrd="0" presId="urn:microsoft.com/office/officeart/2008/layout/PictureAccentList"/>
    <dgm:cxn modelId="{609D0410-92E2-4B6D-B2A7-3F78DC8D4DC4}" type="presParOf" srcId="{47CD20D6-2A69-4FB6-A3B8-83D7F0528445}" destId="{299AD906-79B4-4488-A5A4-BBCDCE719B0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81CDA-8C9D-4083-9CD7-0F64B74446AA}">
      <dsp:nvSpPr>
        <dsp:cNvPr id="0" name=""/>
        <dsp:cNvSpPr/>
      </dsp:nvSpPr>
      <dsp:spPr>
        <a:xfrm>
          <a:off x="989265" y="2603331"/>
          <a:ext cx="541019" cy="1853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0509" y="0"/>
              </a:lnTo>
              <a:lnTo>
                <a:pt x="270509" y="1853745"/>
              </a:lnTo>
              <a:lnTo>
                <a:pt x="541019" y="18537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1211498" y="3481927"/>
        <a:ext cx="96554" cy="96554"/>
      </dsp:txXfrm>
    </dsp:sp>
    <dsp:sp modelId="{7056FBCC-6400-4128-A6D2-68D5D25D5AF7}">
      <dsp:nvSpPr>
        <dsp:cNvPr id="0" name=""/>
        <dsp:cNvSpPr/>
      </dsp:nvSpPr>
      <dsp:spPr>
        <a:xfrm>
          <a:off x="989265" y="2557611"/>
          <a:ext cx="464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2399" y="45720"/>
              </a:lnTo>
              <a:lnTo>
                <a:pt x="232399" y="57591"/>
              </a:lnTo>
              <a:lnTo>
                <a:pt x="464799" y="57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1210041" y="2591707"/>
        <a:ext cx="23247" cy="23247"/>
      </dsp:txXfrm>
    </dsp:sp>
    <dsp:sp modelId="{7DD6DAC5-6E40-4479-9546-93AB0CF4FC89}">
      <dsp:nvSpPr>
        <dsp:cNvPr id="0" name=""/>
        <dsp:cNvSpPr/>
      </dsp:nvSpPr>
      <dsp:spPr>
        <a:xfrm>
          <a:off x="989265" y="875637"/>
          <a:ext cx="553771" cy="1727693"/>
        </a:xfrm>
        <a:custGeom>
          <a:avLst/>
          <a:gdLst/>
          <a:ahLst/>
          <a:cxnLst/>
          <a:rect l="0" t="0" r="0" b="0"/>
          <a:pathLst>
            <a:path>
              <a:moveTo>
                <a:pt x="0" y="1727693"/>
              </a:moveTo>
              <a:lnTo>
                <a:pt x="276885" y="1727693"/>
              </a:lnTo>
              <a:lnTo>
                <a:pt x="276885" y="0"/>
              </a:lnTo>
              <a:lnTo>
                <a:pt x="55377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>
        <a:off x="1220794" y="1694127"/>
        <a:ext cx="90713" cy="90713"/>
      </dsp:txXfrm>
    </dsp:sp>
    <dsp:sp modelId="{DEAAE869-4870-4900-A563-25218F4979F1}">
      <dsp:nvSpPr>
        <dsp:cNvPr id="0" name=""/>
        <dsp:cNvSpPr/>
      </dsp:nvSpPr>
      <dsp:spPr>
        <a:xfrm rot="16200000">
          <a:off x="-2108698" y="2108698"/>
          <a:ext cx="5206663" cy="989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Struktur Esai</a:t>
          </a:r>
          <a:endParaRPr lang="id-ID" sz="44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-2108698" y="2108698"/>
        <a:ext cx="5206663" cy="989265"/>
      </dsp:txXfrm>
    </dsp:sp>
    <dsp:sp modelId="{561646AD-E117-49BC-9702-D4D3CA8941C5}">
      <dsp:nvSpPr>
        <dsp:cNvPr id="0" name=""/>
        <dsp:cNvSpPr/>
      </dsp:nvSpPr>
      <dsp:spPr>
        <a:xfrm>
          <a:off x="1543037" y="381004"/>
          <a:ext cx="3244792" cy="989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Pendahuluan</a:t>
          </a:r>
          <a:endParaRPr lang="id-ID" sz="44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543037" y="381004"/>
        <a:ext cx="3244792" cy="989265"/>
      </dsp:txXfrm>
    </dsp:sp>
    <dsp:sp modelId="{02939719-E46E-46C4-A1E4-10DEB350F0DF}">
      <dsp:nvSpPr>
        <dsp:cNvPr id="0" name=""/>
        <dsp:cNvSpPr/>
      </dsp:nvSpPr>
      <dsp:spPr>
        <a:xfrm>
          <a:off x="1454065" y="2120569"/>
          <a:ext cx="3384642" cy="989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Batang Tubuh</a:t>
          </a:r>
          <a:endParaRPr lang="id-ID" sz="44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454065" y="2120569"/>
        <a:ext cx="3384642" cy="989265"/>
      </dsp:txXfrm>
    </dsp:sp>
    <dsp:sp modelId="{2BDF60B4-DFB3-46EB-8B53-B6C49B2BC1A2}">
      <dsp:nvSpPr>
        <dsp:cNvPr id="0" name=""/>
        <dsp:cNvSpPr/>
      </dsp:nvSpPr>
      <dsp:spPr>
        <a:xfrm>
          <a:off x="1530285" y="3962444"/>
          <a:ext cx="3244792" cy="9892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800" kern="1200" dirty="0" smtClean="0">
              <a:solidFill>
                <a:schemeClr val="bg2"/>
              </a:solidFill>
              <a:latin typeface="Aparajita" pitchFamily="34" charset="0"/>
              <a:cs typeface="Aparajita" pitchFamily="34" charset="0"/>
            </a:rPr>
            <a:t>Simpulan</a:t>
          </a:r>
          <a:endParaRPr lang="id-ID" sz="48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530285" y="3962444"/>
        <a:ext cx="3244792" cy="9892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FC35D-CC63-4D2D-A09E-22D03A8F93E7}">
      <dsp:nvSpPr>
        <dsp:cNvPr id="0" name=""/>
        <dsp:cNvSpPr/>
      </dsp:nvSpPr>
      <dsp:spPr>
        <a:xfrm>
          <a:off x="2659618" y="2956624"/>
          <a:ext cx="2453163" cy="245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(1) Pendahuluan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(perny. tesis)</a:t>
          </a:r>
          <a:endParaRPr lang="id-ID" sz="2100" b="1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3018875" y="3315881"/>
        <a:ext cx="1734649" cy="1734649"/>
      </dsp:txXfrm>
    </dsp:sp>
    <dsp:sp modelId="{25D380FD-169E-48A5-9B68-8C13A5C79C14}">
      <dsp:nvSpPr>
        <dsp:cNvPr id="0" name=""/>
        <dsp:cNvSpPr/>
      </dsp:nvSpPr>
      <dsp:spPr>
        <a:xfrm rot="12900000">
          <a:off x="1050517" y="2517704"/>
          <a:ext cx="1912689" cy="69915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9952-BC73-47C8-AD34-C3F9EBC51808}">
      <dsp:nvSpPr>
        <dsp:cNvPr id="0" name=""/>
        <dsp:cNvSpPr/>
      </dsp:nvSpPr>
      <dsp:spPr>
        <a:xfrm>
          <a:off x="58217" y="1386540"/>
          <a:ext cx="2330505" cy="18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Batang tubuh </a:t>
          </a:r>
          <a:r>
            <a:rPr lang="id-ID" sz="2400" kern="1200" dirty="0" smtClean="0">
              <a:solidFill>
                <a:schemeClr val="bg2"/>
              </a:solidFill>
              <a:latin typeface="Arial" pitchFamily="34" charset="0"/>
              <a:ea typeface="Tahoma" pitchFamily="34" charset="0"/>
              <a:cs typeface="Arial" pitchFamily="34" charset="0"/>
            </a:rPr>
            <a:t>(par. penjelas)</a:t>
          </a:r>
          <a:endParaRPr lang="id-ID" sz="2400" kern="1200" dirty="0">
            <a:solidFill>
              <a:schemeClr val="bg2"/>
            </a:solidFill>
            <a:latin typeface="Arial" pitchFamily="34" charset="0"/>
            <a:ea typeface="Tahoma" pitchFamily="34" charset="0"/>
            <a:cs typeface="Arial" pitchFamily="34" charset="0"/>
          </a:endParaRPr>
        </a:p>
      </dsp:txBody>
      <dsp:txXfrm>
        <a:off x="112824" y="1441147"/>
        <a:ext cx="2221291" cy="1755190"/>
      </dsp:txXfrm>
    </dsp:sp>
    <dsp:sp modelId="{26437E7E-D95F-4FC1-8CE6-DD798C4D2C4B}">
      <dsp:nvSpPr>
        <dsp:cNvPr id="0" name=""/>
        <dsp:cNvSpPr/>
      </dsp:nvSpPr>
      <dsp:spPr>
        <a:xfrm rot="16200000">
          <a:off x="2929855" y="1539383"/>
          <a:ext cx="1912689" cy="69915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3A8D-0FE0-4103-93C8-BE11EECD9C4F}">
      <dsp:nvSpPr>
        <dsp:cNvPr id="0" name=""/>
        <dsp:cNvSpPr/>
      </dsp:nvSpPr>
      <dsp:spPr>
        <a:xfrm>
          <a:off x="2720947" y="411"/>
          <a:ext cx="2330505" cy="18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Batang tubuh </a:t>
          </a:r>
          <a:r>
            <a:rPr lang="id-ID" sz="2400" kern="1200" dirty="0" smtClean="0">
              <a:solidFill>
                <a:schemeClr val="bg2"/>
              </a:solidFill>
              <a:latin typeface="Arial" pitchFamily="34" charset="0"/>
              <a:ea typeface="Tahoma" pitchFamily="34" charset="0"/>
              <a:cs typeface="Arial" pitchFamily="34" charset="0"/>
            </a:rPr>
            <a:t>(par. penjelas)</a:t>
          </a:r>
          <a:endParaRPr lang="id-ID" sz="2400" kern="1200" dirty="0">
            <a:solidFill>
              <a:schemeClr val="bg2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2775554" y="55018"/>
        <a:ext cx="2221291" cy="1755190"/>
      </dsp:txXfrm>
    </dsp:sp>
    <dsp:sp modelId="{78CE7114-54D9-4781-BEDE-308B63020397}">
      <dsp:nvSpPr>
        <dsp:cNvPr id="0" name=""/>
        <dsp:cNvSpPr/>
      </dsp:nvSpPr>
      <dsp:spPr>
        <a:xfrm rot="19500000">
          <a:off x="4809192" y="2517704"/>
          <a:ext cx="1912689" cy="69915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317C8-4147-42AC-9609-2BEF2CCC40E2}">
      <dsp:nvSpPr>
        <dsp:cNvPr id="0" name=""/>
        <dsp:cNvSpPr/>
      </dsp:nvSpPr>
      <dsp:spPr>
        <a:xfrm>
          <a:off x="5383676" y="1386540"/>
          <a:ext cx="2330505" cy="1864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>
              <a:solidFill>
                <a:schemeClr val="bg2"/>
              </a:solidFill>
              <a:latin typeface="Tahoma" pitchFamily="34" charset="0"/>
              <a:ea typeface="Tahoma" pitchFamily="34" charset="0"/>
              <a:cs typeface="Tahoma" pitchFamily="34" charset="0"/>
            </a:rPr>
            <a:t>dst.</a:t>
          </a:r>
          <a:endParaRPr lang="id-ID" sz="2400" kern="1200" dirty="0">
            <a:solidFill>
              <a:schemeClr val="bg2"/>
            </a:solidFill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438283" y="1441147"/>
        <a:ext cx="2221291" cy="17551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0CED2-DDC1-41C3-8444-9ABEAA2E7798}">
      <dsp:nvSpPr>
        <dsp:cNvPr id="0" name=""/>
        <dsp:cNvSpPr/>
      </dsp:nvSpPr>
      <dsp:spPr>
        <a:xfrm>
          <a:off x="4761280" y="3316224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</dsp:txBody>
      <dsp:txXfrm>
        <a:off x="5518303" y="3740649"/>
        <a:ext cx="1617835" cy="1101870"/>
      </dsp:txXfrm>
    </dsp:sp>
    <dsp:sp modelId="{C163C918-360C-40D9-832B-E0FE045DD27B}">
      <dsp:nvSpPr>
        <dsp:cNvPr id="0" name=""/>
        <dsp:cNvSpPr/>
      </dsp:nvSpPr>
      <dsp:spPr>
        <a:xfrm>
          <a:off x="830579" y="3316224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</dsp:txBody>
      <dsp:txXfrm>
        <a:off x="864860" y="3740649"/>
        <a:ext cx="1617835" cy="1101870"/>
      </dsp:txXfrm>
    </dsp:sp>
    <dsp:sp modelId="{3EF012C9-709B-4EB9-AB63-7BD2804BE833}">
      <dsp:nvSpPr>
        <dsp:cNvPr id="0" name=""/>
        <dsp:cNvSpPr/>
      </dsp:nvSpPr>
      <dsp:spPr>
        <a:xfrm>
          <a:off x="4761280" y="0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>
            <a:latin typeface="Arial Narrow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</dsp:txBody>
      <dsp:txXfrm>
        <a:off x="5518303" y="34281"/>
        <a:ext cx="1617835" cy="1101870"/>
      </dsp:txXfrm>
    </dsp:sp>
    <dsp:sp modelId="{13CAB84F-4D97-4C34-9932-91B84AC36BE2}">
      <dsp:nvSpPr>
        <dsp:cNvPr id="0" name=""/>
        <dsp:cNvSpPr/>
      </dsp:nvSpPr>
      <dsp:spPr>
        <a:xfrm>
          <a:off x="830579" y="0"/>
          <a:ext cx="2409139" cy="1560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 Narrow" pitchFamily="34" charset="0"/>
            </a:rPr>
            <a:t>Kal. penjelas</a:t>
          </a:r>
          <a:endParaRPr lang="id-ID" sz="2000" kern="1200" dirty="0"/>
        </a:p>
      </dsp:txBody>
      <dsp:txXfrm>
        <a:off x="864860" y="34281"/>
        <a:ext cx="1617835" cy="1101870"/>
      </dsp:txXfrm>
    </dsp:sp>
    <dsp:sp modelId="{F4ECA8F6-17EF-406B-934B-F875FE2BE000}">
      <dsp:nvSpPr>
        <dsp:cNvPr id="0" name=""/>
        <dsp:cNvSpPr/>
      </dsp:nvSpPr>
      <dsp:spPr>
        <a:xfrm>
          <a:off x="1840077" y="277977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Paragraf 4: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kern="1200" dirty="0"/>
        </a:p>
      </dsp:txBody>
      <dsp:txXfrm>
        <a:off x="2458566" y="896466"/>
        <a:ext cx="1493165" cy="1493165"/>
      </dsp:txXfrm>
    </dsp:sp>
    <dsp:sp modelId="{06ECEFFE-2EC5-46E6-8C71-8D391B7A9111}">
      <dsp:nvSpPr>
        <dsp:cNvPr id="0" name=""/>
        <dsp:cNvSpPr/>
      </dsp:nvSpPr>
      <dsp:spPr>
        <a:xfrm rot="5400000">
          <a:off x="4049268" y="277977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Paragraf 1: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kern="1200" dirty="0">
            <a:solidFill>
              <a:schemeClr val="bg2"/>
            </a:solidFill>
            <a:latin typeface="Arial Narrow" pitchFamily="34" charset="0"/>
          </a:endParaRPr>
        </a:p>
      </dsp:txBody>
      <dsp:txXfrm rot="-5400000">
        <a:off x="4049268" y="896466"/>
        <a:ext cx="1493165" cy="1493165"/>
      </dsp:txXfrm>
    </dsp:sp>
    <dsp:sp modelId="{BD77B1E9-B702-4EF4-BCA4-589A21CBF86D}">
      <dsp:nvSpPr>
        <dsp:cNvPr id="0" name=""/>
        <dsp:cNvSpPr/>
      </dsp:nvSpPr>
      <dsp:spPr>
        <a:xfrm rot="10800000">
          <a:off x="4049268" y="2487168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Paragraf 2: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kern="1200" dirty="0"/>
        </a:p>
      </dsp:txBody>
      <dsp:txXfrm rot="10800000">
        <a:off x="4049268" y="2487168"/>
        <a:ext cx="1493165" cy="1493165"/>
      </dsp:txXfrm>
    </dsp:sp>
    <dsp:sp modelId="{115D30D2-A103-4319-801B-5406293B961E}">
      <dsp:nvSpPr>
        <dsp:cNvPr id="0" name=""/>
        <dsp:cNvSpPr/>
      </dsp:nvSpPr>
      <dsp:spPr>
        <a:xfrm rot="16200000">
          <a:off x="1840077" y="2487168"/>
          <a:ext cx="2111654" cy="211165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Paragraf 3: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</a:rPr>
            <a:t>“per. tesis</a:t>
          </a:r>
          <a:endParaRPr lang="id-ID" sz="2200" kern="1200" dirty="0"/>
        </a:p>
      </dsp:txBody>
      <dsp:txXfrm rot="5400000">
        <a:off x="2458566" y="2487168"/>
        <a:ext cx="1493165" cy="1493165"/>
      </dsp:txXfrm>
    </dsp:sp>
    <dsp:sp modelId="{CB6BF4BA-C236-4C13-BA8D-4950F890F64C}">
      <dsp:nvSpPr>
        <dsp:cNvPr id="0" name=""/>
        <dsp:cNvSpPr/>
      </dsp:nvSpPr>
      <dsp:spPr>
        <a:xfrm>
          <a:off x="3635959" y="1999488"/>
          <a:ext cx="729081" cy="6339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DB08D-63C5-4EA1-81BE-BD3B70CAFF30}">
      <dsp:nvSpPr>
        <dsp:cNvPr id="0" name=""/>
        <dsp:cNvSpPr/>
      </dsp:nvSpPr>
      <dsp:spPr>
        <a:xfrm rot="10800000">
          <a:off x="3635959" y="2243328"/>
          <a:ext cx="729081" cy="63398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C2E7B-8F5B-4E2B-BADB-EC2DE711812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D3862-B427-4B83-8686-F106A7030AF4}">
      <dsp:nvSpPr>
        <dsp:cNvPr id="0" name=""/>
        <dsp:cNvSpPr/>
      </dsp:nvSpPr>
      <dsp:spPr>
        <a:xfrm>
          <a:off x="564979" y="406400"/>
          <a:ext cx="7380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adalah kalimat yang mengemukakan gagasan utama dari keseluruhan sebuah esai</a:t>
          </a:r>
          <a:endParaRPr lang="id-ID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64979" y="406400"/>
        <a:ext cx="7380833" cy="812800"/>
      </dsp:txXfrm>
    </dsp:sp>
    <dsp:sp modelId="{22FD0675-FEA9-46E4-9AF3-11C77C58B497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1AF55-7DDD-49B0-9580-CDEB05CD7942}">
      <dsp:nvSpPr>
        <dsp:cNvPr id="0" name=""/>
        <dsp:cNvSpPr/>
      </dsp:nvSpPr>
      <dsp:spPr>
        <a:xfrm>
          <a:off x="860432" y="1625599"/>
          <a:ext cx="7085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dapat dibandingkan dg. sebuah topik kalimat yang mengungkapkan gagasan utama dari sebuah paragraf</a:t>
          </a:r>
          <a:endParaRPr lang="id-ID" sz="2000" b="1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860432" y="1625599"/>
        <a:ext cx="7085380" cy="812800"/>
      </dsp:txXfrm>
    </dsp:sp>
    <dsp:sp modelId="{A0EF4F91-0EDB-4D3B-B7EC-597B8B8418B9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76302-41EB-41FE-B107-DE48D7C89A0D}">
      <dsp:nvSpPr>
        <dsp:cNvPr id="0" name=""/>
        <dsp:cNvSpPr/>
      </dsp:nvSpPr>
      <dsp:spPr>
        <a:xfrm>
          <a:off x="564979" y="2844800"/>
          <a:ext cx="7380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rPr>
            <a:t>biasanya terletak di dekat atau akhir paragraf pendahuluan</a:t>
          </a:r>
          <a:endParaRPr lang="id-ID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64979" y="2844800"/>
        <a:ext cx="7380833" cy="812800"/>
      </dsp:txXfrm>
    </dsp:sp>
    <dsp:sp modelId="{F6FA879C-8260-479A-A705-AEE6EE44F426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81CDA-8C9D-4083-9CD7-0F64B74446AA}">
      <dsp:nvSpPr>
        <dsp:cNvPr id="0" name=""/>
        <dsp:cNvSpPr/>
      </dsp:nvSpPr>
      <dsp:spPr>
        <a:xfrm>
          <a:off x="1021093" y="2837459"/>
          <a:ext cx="91440" cy="976159"/>
        </a:xfrm>
        <a:custGeom>
          <a:avLst/>
          <a:gdLst/>
          <a:ahLst/>
          <a:cxnLst/>
          <a:rect l="0" t="0" r="0" b="0"/>
          <a:pathLst>
            <a:path>
              <a:moveTo>
                <a:pt x="52939" y="0"/>
              </a:moveTo>
              <a:lnTo>
                <a:pt x="45720" y="976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1042408" y="3301134"/>
        <a:ext cx="48809" cy="48809"/>
      </dsp:txXfrm>
    </dsp:sp>
    <dsp:sp modelId="{7056FBCC-6400-4128-A6D2-68D5D25D5AF7}">
      <dsp:nvSpPr>
        <dsp:cNvPr id="0" name=""/>
        <dsp:cNvSpPr/>
      </dsp:nvSpPr>
      <dsp:spPr>
        <a:xfrm>
          <a:off x="1021093" y="2365811"/>
          <a:ext cx="91440" cy="471647"/>
        </a:xfrm>
        <a:custGeom>
          <a:avLst/>
          <a:gdLst/>
          <a:ahLst/>
          <a:cxnLst/>
          <a:rect l="0" t="0" r="0" b="0"/>
          <a:pathLst>
            <a:path>
              <a:moveTo>
                <a:pt x="52939" y="471647"/>
              </a:moveTo>
              <a:lnTo>
                <a:pt x="4572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1055020" y="2589842"/>
        <a:ext cx="23585" cy="23585"/>
      </dsp:txXfrm>
    </dsp:sp>
    <dsp:sp modelId="{7DD6DAC5-6E40-4479-9546-93AB0CF4FC89}">
      <dsp:nvSpPr>
        <dsp:cNvPr id="0" name=""/>
        <dsp:cNvSpPr/>
      </dsp:nvSpPr>
      <dsp:spPr>
        <a:xfrm>
          <a:off x="1000625" y="918014"/>
          <a:ext cx="91440" cy="1919444"/>
        </a:xfrm>
        <a:custGeom>
          <a:avLst/>
          <a:gdLst/>
          <a:ahLst/>
          <a:cxnLst/>
          <a:rect l="0" t="0" r="0" b="0"/>
          <a:pathLst>
            <a:path>
              <a:moveTo>
                <a:pt x="73407" y="1919444"/>
              </a:moveTo>
              <a:lnTo>
                <a:pt x="4572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998354" y="1829746"/>
        <a:ext cx="95982" cy="95982"/>
      </dsp:txXfrm>
    </dsp:sp>
    <dsp:sp modelId="{DEAAE869-4870-4900-A563-25218F4979F1}">
      <dsp:nvSpPr>
        <dsp:cNvPr id="0" name=""/>
        <dsp:cNvSpPr/>
      </dsp:nvSpPr>
      <dsp:spPr>
        <a:xfrm rot="16200000">
          <a:off x="-2289386" y="2300442"/>
          <a:ext cx="5652805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2600" b="0" kern="12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Menulis pernyataan tesis yang kuat</a:t>
          </a:r>
          <a:endParaRPr lang="id-ID" sz="2600" b="0" kern="120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-2289386" y="2300442"/>
        <a:ext cx="5652805" cy="1074032"/>
      </dsp:txXfrm>
    </dsp:sp>
    <dsp:sp modelId="{561646AD-E117-49BC-9702-D4D3CA8941C5}">
      <dsp:nvSpPr>
        <dsp:cNvPr id="0" name=""/>
        <dsp:cNvSpPr/>
      </dsp:nvSpPr>
      <dsp:spPr>
        <a:xfrm>
          <a:off x="1046345" y="380998"/>
          <a:ext cx="5351633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1) mengungkapkan </a:t>
          </a:r>
          <a:r>
            <a:rPr lang="id-ID" sz="2200" b="1" kern="1200" dirty="0" smtClean="0">
              <a:solidFill>
                <a:srgbClr val="FF3300"/>
              </a:solidFill>
              <a:latin typeface="Arial" charset="0"/>
              <a:cs typeface="Arial" charset="0"/>
            </a:rPr>
            <a:t>opini</a:t>
          </a:r>
          <a:r>
            <a:rPr lang="id-ID" sz="22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 penulis atau menyatakan sebuah gagasan penting tentang topik</a:t>
          </a:r>
          <a:endParaRPr lang="id-ID" sz="22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046345" y="380998"/>
        <a:ext cx="5351633" cy="1074032"/>
      </dsp:txXfrm>
    </dsp:sp>
    <dsp:sp modelId="{02939719-E46E-46C4-A1E4-10DEB350F0DF}">
      <dsp:nvSpPr>
        <dsp:cNvPr id="0" name=""/>
        <dsp:cNvSpPr/>
      </dsp:nvSpPr>
      <dsp:spPr>
        <a:xfrm>
          <a:off x="1066813" y="1828794"/>
          <a:ext cx="5392569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2) harus memberikan/menyatakan sebuah gagasan yang </a:t>
          </a:r>
          <a:r>
            <a:rPr lang="id-ID" sz="2200" b="1" kern="1200" dirty="0" smtClean="0">
              <a:solidFill>
                <a:srgbClr val="FF0000"/>
              </a:solidFill>
              <a:latin typeface="Arial" charset="0"/>
              <a:cs typeface="Arial" charset="0"/>
            </a:rPr>
            <a:t>dapat didiskusikan </a:t>
          </a:r>
          <a:r>
            <a:rPr lang="id-ID" sz="22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dan dijelaskan dengan gagasan pendukung</a:t>
          </a:r>
          <a:endParaRPr lang="id-ID" sz="22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066813" y="1828794"/>
        <a:ext cx="5392569" cy="1074032"/>
      </dsp:txXfrm>
    </dsp:sp>
    <dsp:sp modelId="{2BDF60B4-DFB3-46EB-8B53-B6C49B2BC1A2}">
      <dsp:nvSpPr>
        <dsp:cNvPr id="0" name=""/>
        <dsp:cNvSpPr/>
      </dsp:nvSpPr>
      <dsp:spPr>
        <a:xfrm>
          <a:off x="1066813" y="3276602"/>
          <a:ext cx="5012139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3) </a:t>
          </a:r>
          <a:r>
            <a:rPr lang="id-ID" sz="22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bukan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berupa sebuah kalimat yang </a:t>
          </a:r>
          <a:r>
            <a:rPr lang="id-ID" sz="22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hanya berisi 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sebuah </a:t>
          </a:r>
          <a:r>
            <a:rPr lang="id-ID" sz="2200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fakta 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tentang topik</a:t>
          </a:r>
          <a:endParaRPr lang="id-ID" sz="22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066813" y="3276602"/>
        <a:ext cx="5012139" cy="1074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DAC5-6E40-4479-9546-93AB0CF4FC89}">
      <dsp:nvSpPr>
        <dsp:cNvPr id="0" name=""/>
        <dsp:cNvSpPr/>
      </dsp:nvSpPr>
      <dsp:spPr>
        <a:xfrm>
          <a:off x="1028312" y="922805"/>
          <a:ext cx="91440" cy="1914654"/>
        </a:xfrm>
        <a:custGeom>
          <a:avLst/>
          <a:gdLst/>
          <a:ahLst/>
          <a:cxnLst/>
          <a:rect l="0" t="0" r="0" b="0"/>
          <a:pathLst>
            <a:path>
              <a:moveTo>
                <a:pt x="45720" y="1914654"/>
              </a:moveTo>
              <a:lnTo>
                <a:pt x="69975" y="1914654"/>
              </a:lnTo>
              <a:lnTo>
                <a:pt x="69975" y="0"/>
              </a:lnTo>
              <a:lnTo>
                <a:pt x="9423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700" kern="1200"/>
        </a:p>
      </dsp:txBody>
      <dsp:txXfrm>
        <a:off x="1026151" y="1832250"/>
        <a:ext cx="95763" cy="95763"/>
      </dsp:txXfrm>
    </dsp:sp>
    <dsp:sp modelId="{DEAAE869-4870-4900-A563-25218F4979F1}">
      <dsp:nvSpPr>
        <dsp:cNvPr id="0" name=""/>
        <dsp:cNvSpPr/>
      </dsp:nvSpPr>
      <dsp:spPr>
        <a:xfrm rot="16200000">
          <a:off x="-2289386" y="2300442"/>
          <a:ext cx="5652805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altLang="zh-CN" sz="2600" b="0" kern="12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rPr>
            <a:t>Menulis pernyataan tesis yang kuat (lanjutan)</a:t>
          </a:r>
          <a:endParaRPr lang="id-ID" sz="2600" b="0" kern="120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-2289386" y="2300442"/>
        <a:ext cx="5652805" cy="1074032"/>
      </dsp:txXfrm>
    </dsp:sp>
    <dsp:sp modelId="{561646AD-E117-49BC-9702-D4D3CA8941C5}">
      <dsp:nvSpPr>
        <dsp:cNvPr id="0" name=""/>
        <dsp:cNvSpPr/>
      </dsp:nvSpPr>
      <dsp:spPr>
        <a:xfrm>
          <a:off x="1122544" y="385788"/>
          <a:ext cx="5351633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4) </a:t>
          </a:r>
          <a:r>
            <a:rPr lang="id-ID" sz="2400" b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tidak </a:t>
          </a:r>
          <a:r>
            <a:rPr lang="id-ID" sz="24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menyatakan dua sisi yang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setara dari sebuah argumen</a:t>
          </a:r>
          <a:endParaRPr lang="id-ID" sz="24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122544" y="385788"/>
        <a:ext cx="5351633" cy="1074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5AAC5-9A89-43EA-8410-2BF60015FA2F}">
      <dsp:nvSpPr>
        <dsp:cNvPr id="0" name=""/>
        <dsp:cNvSpPr/>
      </dsp:nvSpPr>
      <dsp:spPr>
        <a:xfrm>
          <a:off x="76202" y="0"/>
          <a:ext cx="8534394" cy="5867399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E75FA-0EC7-4860-8CDE-C8576D3FE841}">
      <dsp:nvSpPr>
        <dsp:cNvPr id="0" name=""/>
        <dsp:cNvSpPr/>
      </dsp:nvSpPr>
      <dsp:spPr>
        <a:xfrm>
          <a:off x="5687" y="1760220"/>
          <a:ext cx="3387858" cy="23469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Paragraf-paragraf dalam dalam batang tubuh sebuah esai harus menjelaskan perny. tesis dan tiap paragraf harus mendiskusikan atau membicarakan </a:t>
          </a:r>
          <a:r>
            <a:rPr lang="id-ID" sz="2200" u="sng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satu</a:t>
          </a:r>
          <a:r>
            <a:rPr lang="id-ID" sz="2200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 bagian tesis.</a:t>
          </a:r>
          <a:endParaRPr lang="id-ID" sz="2200" kern="1200" dirty="0">
            <a:solidFill>
              <a:schemeClr val="bg2"/>
            </a:solidFill>
            <a:latin typeface="Arial Narrow" pitchFamily="34" charset="0"/>
          </a:endParaRPr>
        </a:p>
      </dsp:txBody>
      <dsp:txXfrm>
        <a:off x="120256" y="1874789"/>
        <a:ext cx="3158720" cy="2117821"/>
      </dsp:txXfrm>
    </dsp:sp>
    <dsp:sp modelId="{65C2BA7D-3CDC-41FF-B7E2-CC1BD03C6C05}">
      <dsp:nvSpPr>
        <dsp:cNvPr id="0" name=""/>
        <dsp:cNvSpPr/>
      </dsp:nvSpPr>
      <dsp:spPr>
        <a:xfrm>
          <a:off x="3544122" y="1760220"/>
          <a:ext cx="3011537" cy="2346959"/>
        </a:xfrm>
        <a:prstGeom prst="roundRect">
          <a:avLst/>
        </a:prstGeom>
        <a:solidFill>
          <a:schemeClr val="accent4">
            <a:hueOff val="5400000"/>
            <a:satOff val="50000"/>
            <a:lumOff val="-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i="1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Untuk menciptakan sebuah iklan yang berhasil, para pembuat iklan perlu menjawab tiga pertanyaan: </a:t>
          </a:r>
          <a:r>
            <a:rPr lang="id-ID" sz="1800" i="1" u="sng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apa yang kita jua</a:t>
          </a:r>
          <a:r>
            <a:rPr lang="id-ID" sz="1800" i="1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l, </a:t>
          </a:r>
          <a:r>
            <a:rPr lang="id-ID" sz="1800" i="1" u="sng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kepada siapa kita menjual  barang</a:t>
          </a:r>
          <a:r>
            <a:rPr lang="id-ID" sz="1800" i="1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, dan </a:t>
          </a:r>
          <a:r>
            <a:rPr lang="id-ID" sz="1800" i="1" u="sng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bagaimana kita dapat membuat orang mau membeli barang yang kita iklankan</a:t>
          </a:r>
          <a:r>
            <a:rPr lang="id-ID" sz="1800" kern="1200" dirty="0" smtClean="0">
              <a:solidFill>
                <a:schemeClr val="bg2"/>
              </a:solidFill>
              <a:latin typeface="Arial Narrow" pitchFamily="34" charset="0"/>
              <a:cs typeface="Arial" charset="0"/>
            </a:rPr>
            <a:t>.</a:t>
          </a:r>
          <a:endParaRPr lang="id-ID" sz="1800" kern="1200" dirty="0">
            <a:solidFill>
              <a:schemeClr val="bg2"/>
            </a:solidFill>
            <a:latin typeface="Arial Narrow" pitchFamily="34" charset="0"/>
          </a:endParaRPr>
        </a:p>
      </dsp:txBody>
      <dsp:txXfrm>
        <a:off x="3658691" y="1874789"/>
        <a:ext cx="2782399" cy="2117821"/>
      </dsp:txXfrm>
    </dsp:sp>
    <dsp:sp modelId="{0E6D7952-BB54-4E38-B5C2-93C01EA510E5}">
      <dsp:nvSpPr>
        <dsp:cNvPr id="0" name=""/>
        <dsp:cNvSpPr/>
      </dsp:nvSpPr>
      <dsp:spPr>
        <a:xfrm>
          <a:off x="6706236" y="1760220"/>
          <a:ext cx="1974875" cy="2346959"/>
        </a:xfrm>
        <a:prstGeom prst="roundRect">
          <a:avLst/>
        </a:prstGeom>
        <a:solidFill>
          <a:schemeClr val="accent4">
            <a:hueOff val="10800000"/>
            <a:satOff val="100000"/>
            <a:lumOff val="-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 Narrow" pitchFamily="34" charset="0"/>
            </a:rPr>
            <a:t>Kemungkinan kalimat topik untuk </a:t>
          </a:r>
          <a:r>
            <a:rPr lang="id-ID" sz="2400" u="sng" kern="1200" dirty="0" smtClean="0">
              <a:solidFill>
                <a:schemeClr val="bg2"/>
              </a:solidFill>
              <a:latin typeface="Arial Narrow" pitchFamily="34" charset="0"/>
            </a:rPr>
            <a:t>tiap paragraf</a:t>
          </a:r>
          <a:r>
            <a:rPr lang="id-ID" sz="2400" kern="1200" dirty="0" smtClean="0">
              <a:solidFill>
                <a:schemeClr val="bg2"/>
              </a:solidFill>
              <a:latin typeface="Arial Narrow" pitchFamily="34" charset="0"/>
            </a:rPr>
            <a:t> dalam batang tubuh </a:t>
          </a:r>
          <a:r>
            <a:rPr lang="id-ID" sz="2400" b="1" kern="1200" dirty="0" smtClean="0">
              <a:solidFill>
                <a:schemeClr val="bg2"/>
              </a:solidFill>
              <a:latin typeface="Arial Narrow" pitchFamily="34" charset="0"/>
            </a:rPr>
            <a:t>... </a:t>
          </a:r>
          <a:endParaRPr lang="id-ID" sz="2400" b="1" kern="1200" dirty="0">
            <a:solidFill>
              <a:schemeClr val="bg2"/>
            </a:solidFill>
            <a:latin typeface="Arial Narrow" pitchFamily="34" charset="0"/>
          </a:endParaRPr>
        </a:p>
      </dsp:txBody>
      <dsp:txXfrm>
        <a:off x="6802641" y="1856625"/>
        <a:ext cx="1782065" cy="2154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8F066-E8E1-4278-9EC7-826C166E0E4F}">
      <dsp:nvSpPr>
        <dsp:cNvPr id="0" name=""/>
        <dsp:cNvSpPr/>
      </dsp:nvSpPr>
      <dsp:spPr>
        <a:xfrm>
          <a:off x="25705" y="599766"/>
          <a:ext cx="8863988" cy="1290934"/>
        </a:xfrm>
        <a:prstGeom prst="rightArrow">
          <a:avLst>
            <a:gd name="adj1" fmla="val 50000"/>
            <a:gd name="adj2" fmla="val 50000"/>
          </a:avLst>
        </a:prstGeom>
        <a:solidFill>
          <a:schemeClr val="bg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4936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 Narrow" pitchFamily="34" charset="0"/>
            </a:rPr>
            <a:t>Paragraf ke-1</a:t>
          </a:r>
          <a:endParaRPr lang="id-ID" sz="2400" kern="1200" dirty="0">
            <a:solidFill>
              <a:schemeClr val="bg2"/>
            </a:solidFill>
            <a:latin typeface="Arial Narrow" pitchFamily="34" charset="0"/>
          </a:endParaRPr>
        </a:p>
      </dsp:txBody>
      <dsp:txXfrm>
        <a:off x="25705" y="922500"/>
        <a:ext cx="8541255" cy="645467"/>
      </dsp:txXfrm>
    </dsp:sp>
    <dsp:sp modelId="{C28F242F-91D7-4031-8F44-EABFF1DC0DB8}">
      <dsp:nvSpPr>
        <dsp:cNvPr id="0" name=""/>
        <dsp:cNvSpPr/>
      </dsp:nvSpPr>
      <dsp:spPr>
        <a:xfrm>
          <a:off x="25705" y="1400309"/>
          <a:ext cx="2730108" cy="2876722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i="1" kern="1200" dirty="0" smtClean="0">
              <a:latin typeface="Arial Narrow" pitchFamily="34" charset="0"/>
            </a:rPr>
            <a:t>Langkah pertama dalam menciptakan iklan yang berhasil adalah memahami secara lengkap </a:t>
          </a:r>
          <a:r>
            <a:rPr lang="id-ID" sz="2200" i="1" u="sng" kern="1200" dirty="0" smtClean="0">
              <a:latin typeface="Arial Narrow" pitchFamily="34" charset="0"/>
            </a:rPr>
            <a:t>produk</a:t>
          </a:r>
          <a:r>
            <a:rPr lang="id-ID" sz="2200" i="1" kern="1200" dirty="0" smtClean="0">
              <a:latin typeface="Arial Narrow" pitchFamily="34" charset="0"/>
            </a:rPr>
            <a:t> yang sedang dijual dan bagaimana menggunakan produk tersebut.</a:t>
          </a:r>
          <a:endParaRPr lang="id-ID" sz="2200" kern="1200" dirty="0">
            <a:latin typeface="Arial Narrow" pitchFamily="34" charset="0"/>
          </a:endParaRPr>
        </a:p>
      </dsp:txBody>
      <dsp:txXfrm>
        <a:off x="25705" y="1400309"/>
        <a:ext cx="2730108" cy="2876722"/>
      </dsp:txXfrm>
    </dsp:sp>
    <dsp:sp modelId="{A5883630-CDC6-48DB-8DE3-2FDFACB8AEDC}">
      <dsp:nvSpPr>
        <dsp:cNvPr id="0" name=""/>
        <dsp:cNvSpPr/>
      </dsp:nvSpPr>
      <dsp:spPr>
        <a:xfrm>
          <a:off x="2755814" y="1030077"/>
          <a:ext cx="6133880" cy="129093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4936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 Narrow" pitchFamily="34" charset="0"/>
            </a:rPr>
            <a:t>Paragraf ke-2</a:t>
          </a:r>
          <a:endParaRPr lang="id-ID" sz="2400" kern="1200" dirty="0">
            <a:solidFill>
              <a:schemeClr val="bg2"/>
            </a:solidFill>
            <a:latin typeface="Arial Narrow" pitchFamily="34" charset="0"/>
          </a:endParaRPr>
        </a:p>
      </dsp:txBody>
      <dsp:txXfrm>
        <a:off x="2755814" y="1352811"/>
        <a:ext cx="5811147" cy="645467"/>
      </dsp:txXfrm>
    </dsp:sp>
    <dsp:sp modelId="{3FEAE110-084E-455A-BD17-961D0FC6A854}">
      <dsp:nvSpPr>
        <dsp:cNvPr id="0" name=""/>
        <dsp:cNvSpPr/>
      </dsp:nvSpPr>
      <dsp:spPr>
        <a:xfrm>
          <a:off x="2755814" y="1879921"/>
          <a:ext cx="2730108" cy="277812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i="1" kern="1200" dirty="0" smtClean="0">
              <a:latin typeface="Arial Narrow" pitchFamily="34" charset="0"/>
            </a:rPr>
            <a:t>Bagian penting kedua dalam menciptakan sebuah iklan adalah menentukan </a:t>
          </a:r>
          <a:r>
            <a:rPr lang="id-ID" sz="2300" i="1" u="sng" kern="1200" dirty="0" smtClean="0">
              <a:latin typeface="Arial Narrow" pitchFamily="34" charset="0"/>
            </a:rPr>
            <a:t>siapa</a:t>
          </a:r>
          <a:r>
            <a:rPr lang="id-ID" sz="2300" i="1" kern="1200" dirty="0" smtClean="0">
              <a:latin typeface="Arial Narrow" pitchFamily="34" charset="0"/>
            </a:rPr>
            <a:t> yang diharapkan membeli produk tersebut.</a:t>
          </a:r>
          <a:endParaRPr lang="id-ID" sz="2300" kern="1200" dirty="0">
            <a:latin typeface="Arial Narrow" pitchFamily="34" charset="0"/>
          </a:endParaRPr>
        </a:p>
      </dsp:txBody>
      <dsp:txXfrm>
        <a:off x="2755814" y="1879921"/>
        <a:ext cx="2730108" cy="2778120"/>
      </dsp:txXfrm>
    </dsp:sp>
    <dsp:sp modelId="{58C6B0BD-C41E-4968-AB84-0D62361BF734}">
      <dsp:nvSpPr>
        <dsp:cNvPr id="0" name=""/>
        <dsp:cNvSpPr/>
      </dsp:nvSpPr>
      <dsp:spPr>
        <a:xfrm>
          <a:off x="5485922" y="1460389"/>
          <a:ext cx="3403771" cy="1290934"/>
        </a:xfrm>
        <a:prstGeom prst="rightArrow">
          <a:avLst>
            <a:gd name="adj1" fmla="val 50000"/>
            <a:gd name="adj2" fmla="val 50000"/>
          </a:avLst>
        </a:prstGeom>
        <a:solidFill>
          <a:schemeClr val="tx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204936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>
              <a:solidFill>
                <a:schemeClr val="bg1">
                  <a:lumMod val="75000"/>
                </a:schemeClr>
              </a:solidFill>
              <a:latin typeface="Arial Narrow" pitchFamily="34" charset="0"/>
            </a:rPr>
            <a:t>Paragraf ke-3</a:t>
          </a:r>
          <a:endParaRPr lang="id-ID" sz="2500" kern="1200" dirty="0"/>
        </a:p>
      </dsp:txBody>
      <dsp:txXfrm>
        <a:off x="5485922" y="1783123"/>
        <a:ext cx="3081038" cy="645467"/>
      </dsp:txXfrm>
    </dsp:sp>
    <dsp:sp modelId="{99C2E473-47D2-4C0A-B698-FD4BCA7007D0}">
      <dsp:nvSpPr>
        <dsp:cNvPr id="0" name=""/>
        <dsp:cNvSpPr/>
      </dsp:nvSpPr>
      <dsp:spPr>
        <a:xfrm>
          <a:off x="5485922" y="2323159"/>
          <a:ext cx="2730108" cy="2715874"/>
        </a:xfrm>
        <a:prstGeom prst="rect">
          <a:avLst/>
        </a:prstGeom>
        <a:solidFill>
          <a:schemeClr val="bg1">
            <a:lumMod val="20000"/>
            <a:lumOff val="8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i="1" kern="1200" dirty="0" smtClean="0">
            <a:latin typeface="Arial Narrow" pitchFamily="34" charset="0"/>
          </a:endParaRP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i="1" kern="1200" dirty="0" smtClean="0">
              <a:latin typeface="Arial Narrow" pitchFamily="34" charset="0"/>
            </a:rPr>
            <a:t>Akhirnya, harus diperoleh sebuah </a:t>
          </a:r>
          <a:r>
            <a:rPr lang="id-ID" sz="2300" i="1" u="sng" kern="1200" dirty="0" smtClean="0">
              <a:latin typeface="Arial Narrow" pitchFamily="34" charset="0"/>
            </a:rPr>
            <a:t>cara </a:t>
          </a:r>
          <a:r>
            <a:rPr lang="id-ID" sz="2300" i="1" kern="1200" dirty="0" smtClean="0">
              <a:latin typeface="Arial Narrow" pitchFamily="34" charset="0"/>
            </a:rPr>
            <a:t>untuk menciptakan sebuah iklan yang membuat orang mau membeli produk.</a:t>
          </a:r>
          <a:endParaRPr lang="id-ID" sz="2300" kern="1200" dirty="0">
            <a:latin typeface="Arial Narrow" pitchFamily="34" charset="0"/>
          </a:endParaRPr>
        </a:p>
      </dsp:txBody>
      <dsp:txXfrm>
        <a:off x="5485922" y="2323159"/>
        <a:ext cx="2730108" cy="2715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6FBCC-6400-4128-A6D2-68D5D25D5AF7}">
      <dsp:nvSpPr>
        <dsp:cNvPr id="0" name=""/>
        <dsp:cNvSpPr/>
      </dsp:nvSpPr>
      <dsp:spPr>
        <a:xfrm>
          <a:off x="1028312" y="2837459"/>
          <a:ext cx="91440" cy="33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80200" y="0"/>
              </a:lnTo>
              <a:lnTo>
                <a:pt x="80200" y="337496"/>
              </a:lnTo>
              <a:lnTo>
                <a:pt x="114681" y="337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00" kern="1200"/>
        </a:p>
      </dsp:txBody>
      <dsp:txXfrm>
        <a:off x="1028312" y="2837459"/>
        <a:ext cx="91440" cy="337496"/>
      </dsp:txXfrm>
    </dsp:sp>
    <dsp:sp modelId="{7DD6DAC5-6E40-4479-9546-93AB0CF4FC89}">
      <dsp:nvSpPr>
        <dsp:cNvPr id="0" name=""/>
        <dsp:cNvSpPr/>
      </dsp:nvSpPr>
      <dsp:spPr>
        <a:xfrm>
          <a:off x="1028312" y="1208283"/>
          <a:ext cx="91440" cy="1629176"/>
        </a:xfrm>
        <a:custGeom>
          <a:avLst/>
          <a:gdLst/>
          <a:ahLst/>
          <a:cxnLst/>
          <a:rect l="0" t="0" r="0" b="0"/>
          <a:pathLst>
            <a:path>
              <a:moveTo>
                <a:pt x="45720" y="1629176"/>
              </a:moveTo>
              <a:lnTo>
                <a:pt x="80200" y="1629176"/>
              </a:lnTo>
              <a:lnTo>
                <a:pt x="80200" y="0"/>
              </a:lnTo>
              <a:lnTo>
                <a:pt x="11468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>
        <a:off x="1033267" y="1982105"/>
        <a:ext cx="81531" cy="81531"/>
      </dsp:txXfrm>
    </dsp:sp>
    <dsp:sp modelId="{DEAAE869-4870-4900-A563-25218F4979F1}">
      <dsp:nvSpPr>
        <dsp:cNvPr id="0" name=""/>
        <dsp:cNvSpPr/>
      </dsp:nvSpPr>
      <dsp:spPr>
        <a:xfrm rot="16200000">
          <a:off x="-2289386" y="2300442"/>
          <a:ext cx="5652805" cy="1074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>
              <a:solidFill>
                <a:schemeClr val="bg2"/>
              </a:solidFill>
              <a:effectLst/>
              <a:latin typeface="Arial Narrow" pitchFamily="34" charset="0"/>
            </a:rPr>
            <a:t>Mengembangkan p. tesis dalam esai</a:t>
          </a:r>
          <a:endParaRPr lang="id-ID" sz="2600" b="0" kern="1200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pitchFamily="34" charset="0"/>
          </a:endParaRPr>
        </a:p>
      </dsp:txBody>
      <dsp:txXfrm>
        <a:off x="-2289386" y="2300442"/>
        <a:ext cx="5652805" cy="1074032"/>
      </dsp:txXfrm>
    </dsp:sp>
    <dsp:sp modelId="{561646AD-E117-49BC-9702-D4D3CA8941C5}">
      <dsp:nvSpPr>
        <dsp:cNvPr id="0" name=""/>
        <dsp:cNvSpPr/>
      </dsp:nvSpPr>
      <dsp:spPr>
        <a:xfrm>
          <a:off x="1142994" y="304795"/>
          <a:ext cx="3985657" cy="1806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1) Tulis opini-opini yang Anda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miliki tentang topik.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Mulailah dg. </a:t>
          </a:r>
          <a:r>
            <a:rPr lang="id-ID" sz="2200" b="1" i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Saya pikir bahwa ...</a:t>
          </a:r>
          <a:r>
            <a:rPr lang="id-ID" sz="2200" b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dan lengkapi kalimat tsb. dengan opini Anda.</a:t>
          </a:r>
          <a:endParaRPr lang="id-ID" sz="22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142994" y="304795"/>
        <a:ext cx="3985657" cy="1806974"/>
      </dsp:txXfrm>
    </dsp:sp>
    <dsp:sp modelId="{02939719-E46E-46C4-A1E4-10DEB350F0DF}">
      <dsp:nvSpPr>
        <dsp:cNvPr id="0" name=""/>
        <dsp:cNvSpPr/>
      </dsp:nvSpPr>
      <dsp:spPr>
        <a:xfrm>
          <a:off x="1142994" y="2362202"/>
          <a:ext cx="3903786" cy="16255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charset="0"/>
              <a:cs typeface="Arial" charset="0"/>
            </a:rPr>
            <a:t>2) 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Hilangkan </a:t>
          </a:r>
          <a:r>
            <a:rPr lang="id-ID" sz="2200" b="1" i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Saya pikir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i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bahwa ...</a:t>
          </a:r>
          <a:r>
            <a:rPr lang="id-ID" sz="2200" b="1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</a:t>
          </a: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dan sisa kata-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katanya dapat dijadikan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    pernyataan tesis.</a:t>
          </a:r>
          <a:endParaRPr lang="id-ID" sz="2200" kern="1200" dirty="0">
            <a:solidFill>
              <a:schemeClr val="bg2"/>
            </a:solidFill>
            <a:latin typeface="Aparajita" pitchFamily="34" charset="0"/>
            <a:cs typeface="Aparajita" pitchFamily="34" charset="0"/>
          </a:endParaRPr>
        </a:p>
      </dsp:txBody>
      <dsp:txXfrm>
        <a:off x="1142994" y="2362202"/>
        <a:ext cx="3903786" cy="16255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F7054-0FE4-422D-ABCE-B4EA7D10BD39}">
      <dsp:nvSpPr>
        <dsp:cNvPr id="0" name=""/>
        <dsp:cNvSpPr/>
      </dsp:nvSpPr>
      <dsp:spPr>
        <a:xfrm>
          <a:off x="160919" y="560833"/>
          <a:ext cx="4212060" cy="1383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kern="1200" dirty="0" smtClean="0">
              <a:solidFill>
                <a:schemeClr val="bg2"/>
              </a:solidFill>
              <a:latin typeface="+mj-lt"/>
            </a:rPr>
            <a:t>Kerangka Esai</a:t>
          </a:r>
          <a:endParaRPr lang="id-ID" sz="4000" kern="1200" dirty="0">
            <a:solidFill>
              <a:schemeClr val="bg2"/>
            </a:solidFill>
            <a:latin typeface="+mj-lt"/>
          </a:endParaRPr>
        </a:p>
      </dsp:txBody>
      <dsp:txXfrm>
        <a:off x="201446" y="601360"/>
        <a:ext cx="4131006" cy="1302625"/>
      </dsp:txXfrm>
    </dsp:sp>
    <dsp:sp modelId="{9753946F-9E46-4016-ACC1-8F6771A6ACA5}">
      <dsp:nvSpPr>
        <dsp:cNvPr id="0" name=""/>
        <dsp:cNvSpPr/>
      </dsp:nvSpPr>
      <dsp:spPr>
        <a:xfrm>
          <a:off x="149731" y="2401251"/>
          <a:ext cx="1208562" cy="124148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27C32-E766-4732-AB66-5161710B11AD}">
      <dsp:nvSpPr>
        <dsp:cNvPr id="0" name=""/>
        <dsp:cNvSpPr/>
      </dsp:nvSpPr>
      <dsp:spPr>
        <a:xfrm>
          <a:off x="1370759" y="2292003"/>
          <a:ext cx="2994498" cy="15942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rPr>
            <a:t>Kerangka esai: daftar informasi yang akan dikemukakan dalam esai</a:t>
          </a:r>
          <a:endParaRPr lang="id-ID" sz="2400" kern="1200" dirty="0">
            <a:solidFill>
              <a:schemeClr val="bg2"/>
            </a:solidFill>
            <a:latin typeface="Arial" pitchFamily="34" charset="0"/>
            <a:cs typeface="Arial" pitchFamily="34" charset="0"/>
          </a:endParaRPr>
        </a:p>
      </dsp:txBody>
      <dsp:txXfrm>
        <a:off x="1448600" y="2369844"/>
        <a:ext cx="2838816" cy="1438602"/>
      </dsp:txXfrm>
    </dsp:sp>
    <dsp:sp modelId="{31AA595F-1F6F-4172-A58F-83BD11C96392}">
      <dsp:nvSpPr>
        <dsp:cNvPr id="0" name=""/>
        <dsp:cNvSpPr/>
      </dsp:nvSpPr>
      <dsp:spPr>
        <a:xfrm>
          <a:off x="82548" y="4413269"/>
          <a:ext cx="1282697" cy="114499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AD906-79B4-4488-A5A4-BBCDCE719B0E}">
      <dsp:nvSpPr>
        <dsp:cNvPr id="0" name=""/>
        <dsp:cNvSpPr/>
      </dsp:nvSpPr>
      <dsp:spPr>
        <a:xfrm>
          <a:off x="1389654" y="4174374"/>
          <a:ext cx="2994498" cy="159428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solidFill>
                <a:schemeClr val="bg2"/>
              </a:solidFill>
              <a:latin typeface="Arial" charset="0"/>
              <a:cs typeface="Arial" charset="0"/>
            </a:rPr>
            <a:t>Sebuah outline esai ...</a:t>
          </a:r>
          <a:endParaRPr lang="id-ID" sz="2400" b="1" kern="1200" dirty="0">
            <a:solidFill>
              <a:schemeClr val="bg2"/>
            </a:solidFill>
          </a:endParaRPr>
        </a:p>
      </dsp:txBody>
      <dsp:txXfrm>
        <a:off x="1467495" y="4252215"/>
        <a:ext cx="2838816" cy="1438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222FB8-A14F-4EDE-965E-DEBE90CDB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711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92B1C70-392B-4170-9A1C-0B5E2C2D0B90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381008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2851CC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>
                <a:solidFill>
                  <a:srgbClr val="FFCC66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4FEFF5D-4816-4C4B-A8B5-FBE50E3A638F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5C8007-D597-438F-B2B2-6C5BC249CB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1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69759-7A1C-482A-BC56-D4C601801451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759B9-4A8E-4239-BBD1-32BE16F83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99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1CDF2-915A-4B9D-8155-37E9671D1D58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9E63-D351-4459-8CF0-23A5F5C8C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9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5E49-D3E2-4240-BE44-ADD5C94B4175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55A7-ABB8-4CC8-A791-8F23E2133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7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C00A-34AF-4B10-9172-45B35DDE0D7E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A94DB-F740-4F4F-8A82-696D4FE95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76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026C3-9F8B-4017-A03C-A26FF3303810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B1004-80D7-494F-BD6D-B34D700CE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54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0C8EF-8058-4079-A1D8-C462D0B3B7D0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4F79-7C03-4C28-A97D-AA4E9A703E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85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6680-E0AC-4969-A21E-29FCC43C8EA9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A63B5-D3E9-4723-B157-8808B1882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1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35605-A1EE-4401-A3F1-ECCE34E07FB7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2488C-65FF-4826-BC8A-4E4607718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3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3D9D-409D-4E2C-A8FA-237A4FCDFB57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E1A3-E751-4F33-AB95-1F59F30D5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434C9-DBE0-464D-90EA-471BFF8F83A8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CB53-ECC9-445B-940B-E810742F3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28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32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2851CC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01F82BF8-58C5-42DB-8E1A-672E1BE898A7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6B9038D3-327C-4A07-AB67-CE2F202E2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2017_LATIHAN%20UTK%20Peserta-1.doc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2017_LATIHAN%20UTK%20Peserta-2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B38B74B-0598-4577-8182-11CE9D58AAEF}" type="datetime1">
              <a:rPr lang="id-ID" smtClean="0">
                <a:solidFill>
                  <a:srgbClr val="FFFFFF"/>
                </a:solidFill>
              </a:rPr>
              <a:pPr/>
              <a:t>16/10/2017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5908992B-0E52-4CA3-ABC8-DDCBAC6827EA}" type="slidenum">
              <a:rPr lang="en-US" altLang="zh-CN" smtClean="0">
                <a:solidFill>
                  <a:srgbClr val="FFFFFF"/>
                </a:solidFill>
              </a:rPr>
              <a:pPr/>
              <a:t>1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2362200"/>
          </a:xfrm>
        </p:spPr>
        <p:txBody>
          <a:bodyPr/>
          <a:lstStyle/>
          <a:p>
            <a:pPr eaLnBrk="1" hangingPunct="1">
              <a:defRPr/>
            </a:pPr>
            <a:r>
              <a:rPr lang="id-ID" altLang="zh-CN" sz="4800" dirty="0" smtClean="0">
                <a:solidFill>
                  <a:srgbClr val="00FFFF"/>
                </a:solidFill>
                <a:latin typeface="GrilledCheese BTN Wide Blk" pitchFamily="34" charset="0"/>
              </a:rPr>
              <a:t>Menulis esai</a:t>
            </a:r>
            <a:endParaRPr lang="en-US" altLang="zh-CN" sz="4800" dirty="0" smtClean="0">
              <a:solidFill>
                <a:srgbClr val="00FFFF"/>
              </a:solidFill>
              <a:latin typeface="GrilledCheese BTN Wide Blk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5240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©suharsono/2009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ucky Clover - Picked and Activate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64211128"/>
              </p:ext>
            </p:extLst>
          </p:nvPr>
        </p:nvGraphicFramePr>
        <p:xfrm>
          <a:off x="228600" y="228601"/>
          <a:ext cx="8610600" cy="566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0" y="4565149"/>
            <a:ext cx="6705600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i="1" dirty="0" smtClean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Saya pikir bahwa diet vegetarian merupakan sebuah cara terbaik untuk hidup sehat</a:t>
            </a:r>
          </a:p>
          <a:p>
            <a:r>
              <a:rPr lang="id-ID" sz="2400" i="1" dirty="0" smtClean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Saya pikir bahwa pemerintah harus membatasi penggunaan bahan kimia dalam pertanian dan produk makanan.</a:t>
            </a:r>
            <a:endParaRPr lang="id-ID" sz="2400" dirty="0" smtClean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2975" y="3733799"/>
            <a:ext cx="2743200" cy="461665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Topik: diet/makanan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00600" y="4195464"/>
            <a:ext cx="971550" cy="3875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4827319"/>
            <a:ext cx="1981200" cy="0"/>
          </a:xfrm>
          <a:prstGeom prst="line">
            <a:avLst/>
          </a:prstGeom>
          <a:ln w="190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0" y="5562354"/>
            <a:ext cx="1981200" cy="0"/>
          </a:xfrm>
          <a:prstGeom prst="line">
            <a:avLst/>
          </a:prstGeom>
          <a:ln w="1905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81439106"/>
              </p:ext>
            </p:extLst>
          </p:nvPr>
        </p:nvGraphicFramePr>
        <p:xfrm>
          <a:off x="304800" y="228601"/>
          <a:ext cx="8534400" cy="566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8" descr="ShowLetter8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8155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5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1E2F41-8221-4C8D-84D1-ADE370DA2E23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C075446-AA9B-4DA7-AF65-EC6382AD106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83312025"/>
              </p:ext>
            </p:extLst>
          </p:nvPr>
        </p:nvGraphicFramePr>
        <p:xfrm>
          <a:off x="190500" y="228600"/>
          <a:ext cx="45339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67300" y="3875544"/>
            <a:ext cx="3848100" cy="267765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itchFamily="2" charset="2"/>
              <a:buChar char="Ø"/>
            </a:pP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  <a:cs typeface="Arial" charset="0"/>
              </a:rPr>
              <a:t>mulai dengan p. tesis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  <a:cs typeface="Arial" charset="0"/>
              </a:rPr>
              <a:t>menunjukkan organisasi esai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  <a:cs typeface="Arial" charset="0"/>
              </a:rPr>
              <a:t>mengemukakan gagasan apa yang akan didiskusikan dan menunjukkan gagasan mana yang pertama, kedua, dst.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  <a:cs typeface="Arial" charset="0"/>
              </a:rPr>
              <a:t>diakhiri dengan simpulan esai</a:t>
            </a:r>
          </a:p>
        </p:txBody>
      </p:sp>
      <p:cxnSp>
        <p:nvCxnSpPr>
          <p:cNvPr id="7" name="Straight Connector 6"/>
          <p:cNvCxnSpPr>
            <a:endCxn id="13" idx="1"/>
          </p:cNvCxnSpPr>
          <p:nvPr/>
        </p:nvCxnSpPr>
        <p:spPr>
          <a:xfrm>
            <a:off x="4572000" y="5214372"/>
            <a:ext cx="495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2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2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2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385DF27-2386-4468-AD1B-18258D3F071C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885D8BF-6005-4FF7-8E85-BA4F0AE00FDF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105400"/>
          </a:xfrm>
        </p:spPr>
        <p:txBody>
          <a:bodyPr/>
          <a:lstStyle/>
          <a:p>
            <a:pPr eaLnBrk="1" hangingPunct="1"/>
            <a:r>
              <a:rPr lang="id-ID" sz="2800" dirty="0" smtClean="0">
                <a:latin typeface="Arial" charset="0"/>
                <a:cs typeface="Arial" charset="0"/>
              </a:rPr>
              <a:t>I. Pendahuluan</a:t>
            </a:r>
          </a:p>
          <a:p>
            <a:pPr eaLnBrk="1" hangingPunct="1"/>
            <a:r>
              <a:rPr lang="id-ID" sz="2800" dirty="0" smtClean="0">
                <a:latin typeface="Arial" charset="0"/>
                <a:cs typeface="Arial" charset="0"/>
              </a:rPr>
              <a:t>II. Gagasan Utama 1</a:t>
            </a:r>
          </a:p>
          <a:p>
            <a:pPr marL="0" indent="0" eaLnBrk="1" hangingPunct="1">
              <a:buNone/>
            </a:pPr>
            <a:r>
              <a:rPr lang="id-ID" sz="2800" dirty="0" smtClean="0">
                <a:latin typeface="Arial" charset="0"/>
                <a:cs typeface="Arial" charset="0"/>
              </a:rPr>
              <a:t>        A. Gagasan Pendukung 1</a:t>
            </a:r>
          </a:p>
          <a:p>
            <a:pPr marL="0" indent="0" eaLnBrk="1" hangingPunct="1">
              <a:buNone/>
            </a:pPr>
            <a:r>
              <a:rPr lang="id-ID" sz="2800" dirty="0" smtClean="0">
                <a:latin typeface="Arial" charset="0"/>
                <a:cs typeface="Arial" charset="0"/>
              </a:rPr>
              <a:t>        B. Gagasan Pendukung 2</a:t>
            </a:r>
          </a:p>
          <a:p>
            <a:pPr marL="0" indent="0" eaLnBrk="1" hangingPunct="1">
              <a:buNone/>
            </a:pPr>
            <a:r>
              <a:rPr lang="id-ID" sz="2800" dirty="0">
                <a:latin typeface="Arial" charset="0"/>
                <a:cs typeface="Arial" charset="0"/>
              </a:rPr>
              <a:t> </a:t>
            </a:r>
            <a:r>
              <a:rPr lang="id-ID" sz="2800" dirty="0" smtClean="0">
                <a:latin typeface="Arial" charset="0"/>
                <a:cs typeface="Arial" charset="0"/>
              </a:rPr>
              <a:t>           1. Rincian 1</a:t>
            </a:r>
          </a:p>
          <a:p>
            <a:pPr marL="0" indent="0" eaLnBrk="1" hangingPunct="1">
              <a:buNone/>
            </a:pPr>
            <a:r>
              <a:rPr lang="id-ID" sz="2800" dirty="0">
                <a:latin typeface="Arial" charset="0"/>
                <a:cs typeface="Arial" charset="0"/>
              </a:rPr>
              <a:t> </a:t>
            </a:r>
            <a:r>
              <a:rPr lang="id-ID" sz="2800" dirty="0" smtClean="0">
                <a:latin typeface="Arial" charset="0"/>
                <a:cs typeface="Arial" charset="0"/>
              </a:rPr>
              <a:t>            2. Rincian 2; dst.</a:t>
            </a:r>
          </a:p>
          <a:p>
            <a:pPr eaLnBrk="1" hangingPunct="1"/>
            <a:r>
              <a:rPr lang="id-ID" sz="2800" dirty="0" smtClean="0">
                <a:latin typeface="Arial" charset="0"/>
                <a:cs typeface="Arial" charset="0"/>
              </a:rPr>
              <a:t>III. Gagasan Utama 2</a:t>
            </a:r>
          </a:p>
          <a:p>
            <a:pPr eaLnBrk="1" hangingPunct="1"/>
            <a:r>
              <a:rPr lang="id-ID" sz="2800" dirty="0" smtClean="0">
                <a:latin typeface="Arial" charset="0"/>
                <a:cs typeface="Arial" charset="0"/>
              </a:rPr>
              <a:t>IV. Simpulan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457200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b="1" dirty="0" smtClean="0">
                <a:solidFill>
                  <a:schemeClr val="tx1"/>
                </a:solidFill>
              </a:rPr>
              <a:t>Format Kerangka Esai				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pic>
        <p:nvPicPr>
          <p:cNvPr id="20488" name="Picture 7" descr="ShowLetter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91000"/>
            <a:ext cx="24384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easure Chest - Open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I - Zoom Transi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385DF27-2386-4468-AD1B-18258D3F071C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885D8BF-6005-4FF7-8E85-BA4F0AE00FDF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457200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b="1" dirty="0" smtClean="0">
                <a:solidFill>
                  <a:schemeClr val="tx1"/>
                </a:solidFill>
              </a:rPr>
              <a:t>Tentang “Pendahuluan” Esai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7443443"/>
              </p:ext>
            </p:extLst>
          </p:nvPr>
        </p:nvGraphicFramePr>
        <p:xfrm>
          <a:off x="609600" y="990600"/>
          <a:ext cx="7772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86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easure Chest - Open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385DF27-2386-4468-AD1B-18258D3F071C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885D8BF-6005-4FF7-8E85-BA4F0AE00FDF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63737250"/>
              </p:ext>
            </p:extLst>
          </p:nvPr>
        </p:nvGraphicFramePr>
        <p:xfrm>
          <a:off x="533400" y="1219200"/>
          <a:ext cx="8001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457200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b="1" dirty="0" smtClean="0">
                <a:solidFill>
                  <a:schemeClr val="tx1"/>
                </a:solidFill>
              </a:rPr>
              <a:t>(2) Batang Tubuh</a:t>
            </a:r>
            <a:endParaRPr lang="id-ID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easure Chest - Open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DE0B01-5101-4116-88AC-A26ADF6B2306}" type="datetime1">
              <a:rPr lang="id-ID"/>
              <a:pPr>
                <a:defRPr/>
              </a:pPr>
              <a:t>16/10/2017</a:t>
            </a:fld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3A7AB-4271-4180-90CA-7BA65693DA5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8534400" cy="990600"/>
          </a:xfrm>
        </p:spPr>
        <p:txBody>
          <a:bodyPr/>
          <a:lstStyle/>
          <a:p>
            <a:pPr eaLnBrk="1" hangingPunct="1">
              <a:defRPr/>
            </a:pPr>
            <a:r>
              <a:rPr lang="id-ID" altLang="zh-CN" sz="3600" dirty="0" smtClean="0">
                <a:solidFill>
                  <a:srgbClr val="00FFFF"/>
                </a:solidFill>
                <a:latin typeface="GrilledCheese BTN Wide Blk" pitchFamily="34" charset="0"/>
              </a:rPr>
              <a:t>Terima kasih</a:t>
            </a:r>
            <a:endParaRPr lang="en-US" altLang="zh-CN" sz="3600" dirty="0" smtClean="0">
              <a:solidFill>
                <a:srgbClr val="00FFFF"/>
              </a:solidFill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©suharsono/2009</a:t>
            </a:r>
          </a:p>
        </p:txBody>
      </p:sp>
      <p:pic>
        <p:nvPicPr>
          <p:cNvPr id="72712" name="Picture 8" descr="2546-10-12-130010-2546-10-9-135110-893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895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E936E3D-8CA6-45EF-BF0F-07D2A44FD270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825C9DC3-1EA1-4DD6-B804-C6673638FD1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1828801"/>
            <a:ext cx="1981200" cy="2438399"/>
            <a:chOff x="0" y="496"/>
            <a:chExt cx="2438400" cy="1934765"/>
          </a:xfrm>
        </p:grpSpPr>
        <p:sp>
          <p:nvSpPr>
            <p:cNvPr id="10" name="Rounded Rectangle 9"/>
            <p:cNvSpPr/>
            <p:nvPr/>
          </p:nvSpPr>
          <p:spPr>
            <a:xfrm>
              <a:off x="0" y="496"/>
              <a:ext cx="2438400" cy="19347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94447" y="94943"/>
              <a:ext cx="2249506" cy="1745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2410" tIns="116205" rIns="232410" bIns="116205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000" kern="12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ESAI</a:t>
              </a:r>
              <a:endParaRPr lang="id-ID" sz="4000" kern="1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89112" y="1447800"/>
            <a:ext cx="6802488" cy="3124200"/>
            <a:chOff x="2427114" y="496"/>
            <a:chExt cx="3657600" cy="1934765"/>
          </a:xfrm>
        </p:grpSpPr>
        <p:sp>
          <p:nvSpPr>
            <p:cNvPr id="13" name="Right Arrow 12"/>
            <p:cNvSpPr/>
            <p:nvPr/>
          </p:nvSpPr>
          <p:spPr>
            <a:xfrm>
              <a:off x="2427114" y="496"/>
              <a:ext cx="3657600" cy="193476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ight Arrow 4"/>
            <p:cNvSpPr/>
            <p:nvPr/>
          </p:nvSpPr>
          <p:spPr>
            <a:xfrm>
              <a:off x="2439052" y="314611"/>
              <a:ext cx="3025590" cy="13065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i-FI" sz="2400" kern="1200" dirty="0" smtClean="0">
                  <a:latin typeface="Arial" pitchFamily="34" charset="0"/>
                  <a:cs typeface="Arial" pitchFamily="34" charset="0"/>
                </a:rPr>
                <a:t>karangan yg berisi analisis</a:t>
              </a:r>
              <a:r>
                <a:rPr lang="id-ID" sz="2400" kern="1200" dirty="0" smtClean="0">
                  <a:latin typeface="Arial" pitchFamily="34" charset="0"/>
                  <a:cs typeface="Arial" pitchFamily="34" charset="0"/>
                </a:rPr>
                <a:t> atau tafsiran, biasanya dipandang secara pribadi atau terbatas (KBBI)</a:t>
              </a:r>
              <a:endParaRPr lang="id-ID" sz="2400" kern="1200" dirty="0">
                <a:latin typeface="Arial" pitchFamily="34" charset="0"/>
                <a:cs typeface="Arial" pitchFamily="34" charset="0"/>
              </a:endParaRP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800" kern="1200" dirty="0" smtClean="0">
                  <a:latin typeface="Arial" pitchFamily="34" charset="0"/>
                  <a:cs typeface="Arial" pitchFamily="34" charset="0"/>
                </a:rPr>
                <a:t>karangan yang mengungkapkan sudut pandang penulis tentang </a:t>
              </a:r>
              <a:r>
                <a:rPr lang="id-ID" sz="2800" u="sng" kern="1200" dirty="0" smtClean="0">
                  <a:latin typeface="Arial" pitchFamily="34" charset="0"/>
                  <a:cs typeface="Arial" pitchFamily="34" charset="0"/>
                </a:rPr>
                <a:t>sebuah</a:t>
              </a:r>
              <a:r>
                <a:rPr lang="id-ID" sz="2800" kern="1200" dirty="0" smtClean="0">
                  <a:latin typeface="Arial" pitchFamily="34" charset="0"/>
                  <a:cs typeface="Arial" pitchFamily="34" charset="0"/>
                </a:rPr>
                <a:t> topik </a:t>
              </a:r>
              <a:endParaRPr lang="id-ID" sz="2800" kern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6366313"/>
              </p:ext>
            </p:extLst>
          </p:nvPr>
        </p:nvGraphicFramePr>
        <p:xfrm>
          <a:off x="228600" y="685799"/>
          <a:ext cx="8610600" cy="520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6850" y="762000"/>
            <a:ext cx="3657600" cy="156966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d-ID" sz="2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id-ID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enjelaskan topik dg. gagasan umum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id-ID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berisi </a:t>
            </a:r>
            <a:r>
              <a:rPr lang="id-ID" sz="2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sebuah </a:t>
            </a:r>
            <a:r>
              <a:rPr lang="id-ID" sz="24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pernyataan </a:t>
            </a:r>
            <a:r>
              <a:rPr lang="id-ID" sz="2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2806363"/>
            <a:ext cx="3657600" cy="1107996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berisi paragraf-paragraf </a:t>
            </a:r>
            <a:r>
              <a:rPr lang="id-ID" sz="22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yang menjelaskan dan mendukung </a:t>
            </a:r>
            <a:r>
              <a:rPr lang="id-ID" sz="2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perny. </a:t>
            </a:r>
            <a:r>
              <a:rPr lang="id-ID" sz="22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tesis</a:t>
            </a:r>
            <a:endPara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800" y="4380250"/>
            <a:ext cx="3657600" cy="1446550"/>
          </a:xfrm>
          <a:prstGeom prst="rect">
            <a:avLst/>
          </a:prstGeom>
          <a:solidFill>
            <a:srgbClr val="CCFFCC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meringkas atau </a:t>
            </a:r>
            <a:r>
              <a:rPr lang="id-ID" sz="22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mengemukakan </a:t>
            </a:r>
            <a:r>
              <a:rPr lang="id-ID" sz="22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kembali tesis dan gagasan pendukung</a:t>
            </a:r>
            <a:endPara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5067300" y="3360361"/>
            <a:ext cx="190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1"/>
          </p:cNvCxnSpPr>
          <p:nvPr/>
        </p:nvCxnSpPr>
        <p:spPr>
          <a:xfrm>
            <a:off x="4953000" y="5103525"/>
            <a:ext cx="304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9" idx="1"/>
          </p:cNvCxnSpPr>
          <p:nvPr/>
        </p:nvCxnSpPr>
        <p:spPr>
          <a:xfrm>
            <a:off x="4953000" y="1546830"/>
            <a:ext cx="3238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4</a:t>
            </a:fld>
            <a:endParaRPr lang="en-US" altLang="zh-CN" dirty="0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0616441"/>
              </p:ext>
            </p:extLst>
          </p:nvPr>
        </p:nvGraphicFramePr>
        <p:xfrm>
          <a:off x="914400" y="1397000"/>
          <a:ext cx="8001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5598466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00FFFF"/>
                </a:solidFill>
                <a:latin typeface="Arial" pitchFamily="34" charset="0"/>
                <a:cs typeface="Arial" pitchFamily="34" charset="0"/>
                <a:hlinkClick r:id="rId7" action="ppaction://hlinkfile"/>
              </a:rPr>
              <a:t>Latihan 1</a:t>
            </a:r>
            <a:r>
              <a:rPr lang="id-ID" sz="2400" b="1" dirty="0" smtClean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2400" dirty="0" smtClean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Mengidentifikasi pernyataan </a:t>
            </a:r>
            <a:r>
              <a:rPr lang="id-ID" sz="2400" dirty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id-ID" sz="2400" dirty="0" smtClean="0">
                <a:solidFill>
                  <a:srgbClr val="00FFFF"/>
                </a:solidFill>
                <a:latin typeface="Arial" pitchFamily="34" charset="0"/>
                <a:cs typeface="Arial" pitchFamily="34" charset="0"/>
              </a:rPr>
              <a:t>esis</a:t>
            </a:r>
            <a:endParaRPr lang="id-ID" sz="2400" b="1" dirty="0">
              <a:solidFill>
                <a:srgbClr val="00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00440"/>
            <a:ext cx="35814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Pernyataan tesis</a:t>
            </a:r>
            <a:endParaRPr lang="id-ID" sz="2800" dirty="0">
              <a:solidFill>
                <a:schemeClr val="bg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8995858"/>
              </p:ext>
            </p:extLst>
          </p:nvPr>
        </p:nvGraphicFramePr>
        <p:xfrm>
          <a:off x="228600" y="228601"/>
          <a:ext cx="8610600" cy="566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28800" y="4520861"/>
            <a:ext cx="392430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i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Di belahan bumi bagian utara pada musim panas udara lebih hangat daripada musim dingin.</a:t>
            </a:r>
            <a:endParaRPr lang="id-ID" sz="22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8128" y="5216177"/>
            <a:ext cx="3469943" cy="461665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2"/>
                </a:solidFill>
                <a:latin typeface="Arial Narrow" pitchFamily="34" charset="0"/>
              </a:rPr>
              <a:t>bukan </a:t>
            </a: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</a:rPr>
              <a:t>perny. </a:t>
            </a:r>
            <a:r>
              <a:rPr lang="id-ID" sz="2400" dirty="0">
                <a:solidFill>
                  <a:schemeClr val="bg2"/>
                </a:solidFill>
                <a:latin typeface="Arial Narrow" pitchFamily="34" charset="0"/>
              </a:rPr>
              <a:t>tesis yang </a:t>
            </a: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</a:rPr>
              <a:t>kuat</a:t>
            </a:r>
            <a:endParaRPr lang="id-ID" sz="2200" dirty="0" smtClean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80014384"/>
              </p:ext>
            </p:extLst>
          </p:nvPr>
        </p:nvGraphicFramePr>
        <p:xfrm>
          <a:off x="228600" y="228601"/>
          <a:ext cx="8610600" cy="566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08234" y="1676400"/>
            <a:ext cx="42829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i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Ada keuntungan dan kerugian penggunaan tenaga nuklir.</a:t>
            </a:r>
            <a:endParaRPr lang="id-ID" sz="24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2895600"/>
            <a:ext cx="3124200" cy="1200329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dirty="0">
                <a:solidFill>
                  <a:schemeClr val="bg2"/>
                </a:solidFill>
                <a:latin typeface="Arial Narrow" pitchFamily="34" charset="0"/>
              </a:rPr>
              <a:t>dapat menjadi sebuah kalimat topik, tetapi </a:t>
            </a:r>
            <a:r>
              <a:rPr lang="id-ID" sz="2400" u="sng" dirty="0">
                <a:solidFill>
                  <a:schemeClr val="bg2"/>
                </a:solidFill>
                <a:latin typeface="Arial Narrow" pitchFamily="34" charset="0"/>
              </a:rPr>
              <a:t>bukan</a:t>
            </a:r>
            <a:r>
              <a:rPr lang="id-ID" sz="2400" dirty="0">
                <a:solidFill>
                  <a:schemeClr val="bg2"/>
                </a:solidFill>
                <a:latin typeface="Arial Narrow" pitchFamily="34" charset="0"/>
              </a:rPr>
              <a:t> sebuah pernyataan tesis</a:t>
            </a:r>
            <a:endParaRPr lang="id-ID" sz="2200" dirty="0" smtClean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767" y="4157246"/>
            <a:ext cx="3124200" cy="1569660"/>
          </a:xfrm>
          <a:prstGeom prst="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400" u="sng" dirty="0">
                <a:solidFill>
                  <a:schemeClr val="bg2"/>
                </a:solidFill>
                <a:latin typeface="Arial Narrow" pitchFamily="34" charset="0"/>
              </a:rPr>
              <a:t>k</a:t>
            </a:r>
            <a:r>
              <a:rPr lang="id-ID" sz="2400" u="sng" dirty="0" smtClean="0">
                <a:solidFill>
                  <a:schemeClr val="bg2"/>
                </a:solidFill>
                <a:latin typeface="Arial Narrow" pitchFamily="34" charset="0"/>
              </a:rPr>
              <a:t>arena </a:t>
            </a:r>
            <a:r>
              <a:rPr lang="id-ID" sz="2400" dirty="0" smtClean="0">
                <a:solidFill>
                  <a:schemeClr val="bg2"/>
                </a:solidFill>
                <a:latin typeface="Arial Narrow" pitchFamily="34" charset="0"/>
              </a:rPr>
              <a:t>menyatakan </a:t>
            </a:r>
            <a:r>
              <a:rPr lang="id-ID" sz="2400" dirty="0">
                <a:solidFill>
                  <a:schemeClr val="bg2"/>
                </a:solidFill>
                <a:latin typeface="Arial Narrow" pitchFamily="34" charset="0"/>
              </a:rPr>
              <a:t>dua sisi dari sebuah argumen tanpa memberikan opini pendukung yang jelas</a:t>
            </a:r>
            <a:endParaRPr lang="id-ID" sz="2200" dirty="0" smtClean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048000"/>
            <a:ext cx="350520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d-ID" sz="2200" i="1" dirty="0">
                <a:solidFill>
                  <a:schemeClr val="bg2"/>
                </a:solidFill>
                <a:latin typeface="Arial Narrow" pitchFamily="34" charset="0"/>
              </a:rPr>
              <a:t>Meskipun ada beberapa keuntungan, penggunaan tenaga nuklir memiliki banyak kerugian dan tidak harus menjadi sebuah bagian dari perencanaan energi di negara kita</a:t>
            </a:r>
            <a:r>
              <a:rPr lang="id-ID" sz="2200" i="1" dirty="0" smtClean="0">
                <a:solidFill>
                  <a:schemeClr val="bg2"/>
                </a:solidFill>
                <a:latin typeface="Arial Narrow" pitchFamily="34" charset="0"/>
              </a:rPr>
              <a:t>. </a:t>
            </a:r>
            <a:r>
              <a:rPr lang="id-ID" sz="2200" b="1" dirty="0" smtClean="0">
                <a:solidFill>
                  <a:schemeClr val="bg2"/>
                </a:solidFill>
                <a:latin typeface="Arial Narrow" pitchFamily="34" charset="0"/>
              </a:rPr>
              <a:t>(perny. tesis yg. </a:t>
            </a:r>
            <a:r>
              <a:rPr lang="id-ID" sz="2200" b="1" dirty="0">
                <a:solidFill>
                  <a:schemeClr val="bg2"/>
                </a:solidFill>
                <a:latin typeface="Arial Narrow" pitchFamily="34" charset="0"/>
              </a:rPr>
              <a:t>k</a:t>
            </a:r>
            <a:r>
              <a:rPr lang="id-ID" sz="2200" b="1" dirty="0" smtClean="0">
                <a:solidFill>
                  <a:schemeClr val="bg2"/>
                </a:solidFill>
                <a:latin typeface="Arial Narrow" pitchFamily="34" charset="0"/>
              </a:rPr>
              <a:t>uat)</a:t>
            </a:r>
            <a:endParaRPr lang="id-ID" sz="2200" b="1" dirty="0" smtClean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286000" y="2507397"/>
            <a:ext cx="1028700" cy="540603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25767" y="3657600"/>
            <a:ext cx="1741433" cy="70863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2372246"/>
            <a:ext cx="609600" cy="675754"/>
          </a:xfrm>
          <a:prstGeom prst="straightConnector1">
            <a:avLst/>
          </a:prstGeom>
          <a:ln w="28575">
            <a:solidFill>
              <a:srgbClr val="FF99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7" grpId="0" animBg="1"/>
      <p:bldP spid="1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6092FF4-36CE-4D56-82BD-75C26C5BEEB2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1851875-282A-4E7B-9687-C91EFE43A71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534400" cy="457200"/>
          </a:xfrm>
        </p:spPr>
        <p:txBody>
          <a:bodyPr/>
          <a:lstStyle/>
          <a:p>
            <a:r>
              <a:rPr lang="id-ID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hlinkClick r:id="rId2" action="ppaction://hlinkfile"/>
              </a:rPr>
              <a:t>Latihan 2</a:t>
            </a:r>
            <a:r>
              <a:rPr lang="id-ID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menentukan pernyataan </a:t>
            </a:r>
            <a:r>
              <a:rPr lang="id-ID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id-ID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esis yang kuat</a:t>
            </a:r>
            <a:endParaRPr lang="id-ID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pic>
        <p:nvPicPr>
          <p:cNvPr id="8" name="Picture 6" descr="2546-10-11-211650-103829-194118-0029011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0"/>
            <a:ext cx="22860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1E2F41-8221-4C8D-84D1-ADE370DA2E23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C075446-AA9B-4DA7-AF65-EC6382AD1066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adalah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sesuatu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yang 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menyenangkan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dan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zh-CN" b="1" i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berguna</a:t>
            </a:r>
            <a:r>
              <a:rPr lang="en-US" altLang="zh-CN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”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97002423"/>
              </p:ext>
            </p:extLst>
          </p:nvPr>
        </p:nvGraphicFramePr>
        <p:xfrm>
          <a:off x="228600" y="304800"/>
          <a:ext cx="86868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58674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id-ID" sz="24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Menghubungkan pernyataan tesis dan esai</a:t>
            </a:r>
            <a:r>
              <a:rPr lang="id-ID" sz="2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endParaRPr lang="en-US" altLang="zh-CN" sz="2400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0" y="3276600"/>
            <a:ext cx="76200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1E2F41-8221-4C8D-84D1-ADE370DA2E23}" type="datetime1">
              <a:rPr lang="id-ID" smtClean="0"/>
              <a:pPr/>
              <a:t>16/10/2017</a:t>
            </a:fld>
            <a:endParaRPr lang="en-US" altLang="zh-CN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C075446-AA9B-4DA7-AF65-EC6382AD106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0" y="6553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©suharsono/20</a:t>
            </a:r>
            <a:r>
              <a:rPr lang="id-ID" altLang="zh-CN" sz="1400" i="1">
                <a:latin typeface="Tahoma" pitchFamily="34" charset="0"/>
                <a:ea typeface="MS Pゴシック" pitchFamily="-92" charset="-128"/>
                <a:cs typeface="Tahoma" pitchFamily="34" charset="0"/>
              </a:rPr>
              <a:t>17</a:t>
            </a:r>
            <a:endParaRPr lang="en-US" altLang="zh-CN" sz="1400" i="1">
              <a:latin typeface="Tahoma" pitchFamily="34" charset="0"/>
              <a:ea typeface="MS Pゴシック" pitchFamily="-92" charset="-128"/>
              <a:cs typeface="Tahoma" pitchFamily="34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752600" y="6400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</a:t>
            </a:r>
            <a:r>
              <a:rPr lang="en-US" altLang="zh-CN" b="1" i="1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Belajar adalah sesuatu yang menyenangkan dan berguna”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9476099"/>
              </p:ext>
            </p:extLst>
          </p:nvPr>
        </p:nvGraphicFramePr>
        <p:xfrm>
          <a:off x="0" y="762000"/>
          <a:ext cx="8915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72400" cy="609600"/>
          </a:xfrm>
          <a:ln w="6350">
            <a:solidFill>
              <a:schemeClr val="accent2"/>
            </a:solidFill>
          </a:ln>
        </p:spPr>
        <p:txBody>
          <a:bodyPr/>
          <a:lstStyle/>
          <a:p>
            <a:pPr lvl="0" algn="l"/>
            <a:r>
              <a:rPr lang="id-ID" sz="2400" b="1" dirty="0" smtClean="0">
                <a:solidFill>
                  <a:schemeClr val="accent1"/>
                </a:solidFill>
                <a:effectLst/>
                <a:latin typeface="Arial Narrow" pitchFamily="34" charset="0"/>
              </a:rPr>
              <a:t>Kemungkinan kal. topik untuk </a:t>
            </a:r>
            <a:r>
              <a:rPr lang="id-ID" sz="2400" b="1" dirty="0" smtClean="0">
                <a:solidFill>
                  <a:schemeClr val="accent2"/>
                </a:solidFill>
                <a:effectLst/>
                <a:latin typeface="Arial Narrow" pitchFamily="34" charset="0"/>
              </a:rPr>
              <a:t>tiap paragraf </a:t>
            </a:r>
            <a:r>
              <a:rPr lang="id-ID" sz="2400" b="1" dirty="0" smtClean="0">
                <a:solidFill>
                  <a:schemeClr val="accent1"/>
                </a:solidFill>
                <a:effectLst/>
                <a:latin typeface="Arial Narrow" pitchFamily="34" charset="0"/>
              </a:rPr>
              <a:t>dalam batang tubuh </a:t>
            </a:r>
            <a:endParaRPr lang="id-ID" sz="2400" b="1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49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9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FFFF"/>
      </a:accent5>
      <a:accent6>
        <a:srgbClr val="E7E700"/>
      </a:accent6>
      <a:hlink>
        <a:srgbClr val="FF0033"/>
      </a:hlink>
      <a:folHlink>
        <a:srgbClr val="3366FF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5">
    <a:dk1>
      <a:srgbClr val="000000"/>
    </a:dk1>
    <a:lt1>
      <a:srgbClr val="FFFFFF"/>
    </a:lt1>
    <a:dk2>
      <a:srgbClr val="993300"/>
    </a:dk2>
    <a:lt2>
      <a:srgbClr val="FFCC66"/>
    </a:lt2>
    <a:accent1>
      <a:srgbClr val="FF6633"/>
    </a:accent1>
    <a:accent2>
      <a:srgbClr val="FFFF00"/>
    </a:accent2>
    <a:accent3>
      <a:srgbClr val="CAADAA"/>
    </a:accent3>
    <a:accent4>
      <a:srgbClr val="DADADA"/>
    </a:accent4>
    <a:accent5>
      <a:srgbClr val="FFB8AD"/>
    </a:accent5>
    <a:accent6>
      <a:srgbClr val="E7E700"/>
    </a:accent6>
    <a:hlink>
      <a:srgbClr val="CC0000"/>
    </a:hlink>
    <a:folHlink>
      <a:srgbClr val="CC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SOARING</Template>
  <TotalTime>3333</TotalTime>
  <Words>892</Words>
  <Application>Microsoft Office PowerPoint</Application>
  <PresentationFormat>On-screen Show (4:3)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宋体</vt:lpstr>
      <vt:lpstr>Aparajita</vt:lpstr>
      <vt:lpstr>Arial</vt:lpstr>
      <vt:lpstr>Arial Narrow</vt:lpstr>
      <vt:lpstr>Comic Sans MS</vt:lpstr>
      <vt:lpstr>GrilledCheese BTN Wide Blk</vt:lpstr>
      <vt:lpstr>MS Pゴシック</vt:lpstr>
      <vt:lpstr>Tahoma</vt:lpstr>
      <vt:lpstr>Times New Roman</vt:lpstr>
      <vt:lpstr>Wingdings</vt:lpstr>
      <vt:lpstr>SOARING</vt:lpstr>
      <vt:lpstr>Menulis esai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2: menentukan pernyataan tesis yang kuat</vt:lpstr>
      <vt:lpstr>Menghubungkan pernyataan tesis dan esai </vt:lpstr>
      <vt:lpstr>Kemungkinan kal. topik untuk tiap paragraf dalam batang tubuh </vt:lpstr>
      <vt:lpstr>PowerPoint Presentation</vt:lpstr>
      <vt:lpstr>PowerPoint Presentation</vt:lpstr>
      <vt:lpstr>PowerPoint Presentation</vt:lpstr>
      <vt:lpstr>Format Kerangka Esai    </vt:lpstr>
      <vt:lpstr>Tentang “Pendahuluan” Esai</vt:lpstr>
      <vt:lpstr>(2) Batang Tubuh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</dc:title>
  <dc:creator>Daffa And Ifal</dc:creator>
  <cp:lastModifiedBy>RudiEkasiswanto</cp:lastModifiedBy>
  <cp:revision>348</cp:revision>
  <cp:lastPrinted>1601-01-01T00:00:00Z</cp:lastPrinted>
  <dcterms:created xsi:type="dcterms:W3CDTF">2009-04-01T14:03:25Z</dcterms:created>
  <dcterms:modified xsi:type="dcterms:W3CDTF">2017-10-16T05:43:46Z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