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4"/>
  </p:sldMasterIdLst>
  <p:notesMasterIdLst>
    <p:notesMasterId r:id="rId43"/>
  </p:notes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69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1" r:id="rId39"/>
    <p:sldId id="292" r:id="rId40"/>
    <p:sldId id="293" r:id="rId41"/>
    <p:sldId id="294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Inconsolata" pitchFamily="1" charset="0"/>
      <p:regular r:id="rId48"/>
      <p:bold r:id="rId49"/>
    </p:embeddedFont>
    <p:embeddedFont>
      <p:font typeface="Open Sans" panose="020B060603050402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09D13-373A-4A4C-A24A-8A7CB8C6EA76}" v="1" dt="2021-11-20T02:03:52.322"/>
    <p1510:client id="{23D4EA89-CB85-4F2D-93CF-A1B32216F971}" v="1" dt="2021-11-20T01:57:10.285"/>
    <p1510:client id="{3815F833-386D-45D8-ACF6-133076AE5BD9}" v="4" dt="2021-11-20T02:55:01.456"/>
    <p1510:client id="{4DCD3BBE-0E4D-4BB2-8D2C-5C70F7D21381}" v="6" dt="2021-11-20T01:44:23.627"/>
    <p1510:client id="{59746919-22F9-4B18-B023-F115E3CECB3D}" v="1" dt="2021-11-20T03:16:46.225"/>
    <p1510:client id="{68AA1002-5250-4CF6-96F5-A81B6F21686C}" v="3" dt="2021-11-20T02:20:58.967"/>
    <p1510:client id="{75CE639C-6E2B-43EA-B922-B611DAA748DB}" v="1" dt="2021-11-20T02:43:30.085"/>
    <p1510:client id="{9743125E-E2C9-4DAE-89F4-D0A6BCBCD246}" v="1" dt="2021-11-27T01:02:00.219"/>
    <p1510:client id="{A22771A0-EE22-4480-9D54-3C01956A57C7}" v="1" dt="2021-11-20T01:55:29.533"/>
    <p1510:client id="{ABEE413A-AADD-4EEB-9DC3-3E86AB2DB06F}" v="1" dt="2021-11-20T01:44:52.597"/>
    <p1510:client id="{B1B0C197-04C7-4A4C-A2B6-82735059A81F}" v="1" dt="2021-11-20T02:26:35.701"/>
    <p1510:client id="{BBED36C1-0201-481E-AB31-CCB09E380319}" v="1" dt="2021-11-20T02:34:26.129"/>
    <p1510:client id="{BCDE203B-C1E9-4701-8D71-FBDA7F8A47B7}" v="4" dt="2021-11-20T02:42:28.385"/>
    <p1510:client id="{D2457C55-4B97-44CB-8F98-038813C7E090}" v="2" dt="2021-11-20T02:35:09.293"/>
    <p1510:client id="{D471FF4E-DDC3-4D65-B85E-B9DAB15C2A79}" v="2" dt="2021-11-20T02:08:09.283"/>
    <p1510:client id="{E7091922-EE23-4D62-A4B7-2B0EC4D7A6C8}" v="2" dt="2021-11-20T02:02:53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8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3.fntdata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6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ma.asma.nadia" userId="S::salma.asma.nadia@365.ugm.ac.id::45a695fa-0621-409d-81eb-27abc4840ae1" providerId="AD" clId="Web-{9743125E-E2C9-4DAE-89F4-D0A6BCBCD246}"/>
    <pc:docChg chg="modSld">
      <pc:chgData name="salma.asma.nadia" userId="S::salma.asma.nadia@365.ugm.ac.id::45a695fa-0621-409d-81eb-27abc4840ae1" providerId="AD" clId="Web-{9743125E-E2C9-4DAE-89F4-D0A6BCBCD246}" dt="2021-11-27T01:02:00.219" v="0"/>
      <pc:docMkLst>
        <pc:docMk/>
      </pc:docMkLst>
      <pc:sldChg chg="addSp">
        <pc:chgData name="salma.asma.nadia" userId="S::salma.asma.nadia@365.ugm.ac.id::45a695fa-0621-409d-81eb-27abc4840ae1" providerId="AD" clId="Web-{9743125E-E2C9-4DAE-89F4-D0A6BCBCD246}" dt="2021-11-27T01:02:00.219" v="0"/>
        <pc:sldMkLst>
          <pc:docMk/>
          <pc:sldMk cId="0" sldId="256"/>
        </pc:sldMkLst>
        <pc:spChg chg="add">
          <ac:chgData name="salma.asma.nadia" userId="S::salma.asma.nadia@365.ugm.ac.id::45a695fa-0621-409d-81eb-27abc4840ae1" providerId="AD" clId="Web-{9743125E-E2C9-4DAE-89F4-D0A6BCBCD246}" dt="2021-11-27T01:02:00.219" v="0"/>
          <ac:spMkLst>
            <pc:docMk/>
            <pc:sldMk cId="0" sldId="256"/>
            <ac:spMk id="2" creationId="{E3AE1987-FFA4-4760-92D0-56D1779C528C}"/>
          </ac:spMkLst>
        </pc:spChg>
      </pc:sldChg>
    </pc:docChg>
  </pc:docChgLst>
  <pc:docChgLst>
    <pc:chgData name="perwira.akhdan.zumarsyah" userId="S::perwira.akhdan.zumarsyah@365.ugm.ac.id::8e6f9ed9-b4a5-4b73-a525-f2a696d02db2" providerId="AD" clId="Web-{E7091922-EE23-4D62-A4B7-2B0EC4D7A6C8}"/>
    <pc:docChg chg="modSld">
      <pc:chgData name="perwira.akhdan.zumarsyah" userId="S::perwira.akhdan.zumarsyah@365.ugm.ac.id::8e6f9ed9-b4a5-4b73-a525-f2a696d02db2" providerId="AD" clId="Web-{E7091922-EE23-4D62-A4B7-2B0EC4D7A6C8}" dt="2021-11-20T02:02:53.994" v="1" actId="1076"/>
      <pc:docMkLst>
        <pc:docMk/>
      </pc:docMkLst>
      <pc:sldChg chg="modSp">
        <pc:chgData name="perwira.akhdan.zumarsyah" userId="S::perwira.akhdan.zumarsyah@365.ugm.ac.id::8e6f9ed9-b4a5-4b73-a525-f2a696d02db2" providerId="AD" clId="Web-{E7091922-EE23-4D62-A4B7-2B0EC4D7A6C8}" dt="2021-11-20T02:02:53.994" v="1" actId="1076"/>
        <pc:sldMkLst>
          <pc:docMk/>
          <pc:sldMk cId="0" sldId="265"/>
        </pc:sldMkLst>
        <pc:picChg chg="mod">
          <ac:chgData name="perwira.akhdan.zumarsyah" userId="S::perwira.akhdan.zumarsyah@365.ugm.ac.id::8e6f9ed9-b4a5-4b73-a525-f2a696d02db2" providerId="AD" clId="Web-{E7091922-EE23-4D62-A4B7-2B0EC4D7A6C8}" dt="2021-11-20T02:02:53.994" v="1" actId="1076"/>
          <ac:picMkLst>
            <pc:docMk/>
            <pc:sldMk cId="0" sldId="265"/>
            <ac:picMk id="467" creationId="{00000000-0000-0000-0000-000000000000}"/>
          </ac:picMkLst>
        </pc:picChg>
      </pc:sldChg>
      <pc:sldChg chg="modSp">
        <pc:chgData name="perwira.akhdan.zumarsyah" userId="S::perwira.akhdan.zumarsyah@365.ugm.ac.id::8e6f9ed9-b4a5-4b73-a525-f2a696d02db2" providerId="AD" clId="Web-{E7091922-EE23-4D62-A4B7-2B0EC4D7A6C8}" dt="2021-11-20T01:55:52.628" v="0" actId="1076"/>
        <pc:sldMkLst>
          <pc:docMk/>
          <pc:sldMk cId="0" sldId="291"/>
        </pc:sldMkLst>
        <pc:picChg chg="mod">
          <ac:chgData name="perwira.akhdan.zumarsyah" userId="S::perwira.akhdan.zumarsyah@365.ugm.ac.id::8e6f9ed9-b4a5-4b73-a525-f2a696d02db2" providerId="AD" clId="Web-{E7091922-EE23-4D62-A4B7-2B0EC4D7A6C8}" dt="2021-11-20T01:55:52.628" v="0" actId="1076"/>
          <ac:picMkLst>
            <pc:docMk/>
            <pc:sldMk cId="0" sldId="291"/>
            <ac:picMk id="723" creationId="{00000000-0000-0000-0000-000000000000}"/>
          </ac:picMkLst>
        </pc:picChg>
      </pc:sldChg>
    </pc:docChg>
  </pc:docChgLst>
  <pc:docChgLst>
    <pc:chgData name="petrus.aria2503" userId="S::petrus.aria2503@365.ugm.ac.id::f7bfdc3e-7274-4a8a-9b34-4045de9d0a3f" providerId="AD" clId="Web-{ABEE413A-AADD-4EEB-9DC3-3E86AB2DB06F}"/>
    <pc:docChg chg="modSld">
      <pc:chgData name="petrus.aria2503" userId="S::petrus.aria2503@365.ugm.ac.id::f7bfdc3e-7274-4a8a-9b34-4045de9d0a3f" providerId="AD" clId="Web-{ABEE413A-AADD-4EEB-9DC3-3E86AB2DB06F}" dt="2021-11-20T01:44:52.597" v="0" actId="1076"/>
      <pc:docMkLst>
        <pc:docMk/>
      </pc:docMkLst>
      <pc:sldChg chg="modSp">
        <pc:chgData name="petrus.aria2503" userId="S::petrus.aria2503@365.ugm.ac.id::f7bfdc3e-7274-4a8a-9b34-4045de9d0a3f" providerId="AD" clId="Web-{ABEE413A-AADD-4EEB-9DC3-3E86AB2DB06F}" dt="2021-11-20T01:44:52.597" v="0" actId="1076"/>
        <pc:sldMkLst>
          <pc:docMk/>
          <pc:sldMk cId="0" sldId="263"/>
        </pc:sldMkLst>
        <pc:picChg chg="mod">
          <ac:chgData name="petrus.aria2503" userId="S::petrus.aria2503@365.ugm.ac.id::f7bfdc3e-7274-4a8a-9b34-4045de9d0a3f" providerId="AD" clId="Web-{ABEE413A-AADD-4EEB-9DC3-3E86AB2DB06F}" dt="2021-11-20T01:44:52.597" v="0" actId="1076"/>
          <ac:picMkLst>
            <pc:docMk/>
            <pc:sldMk cId="0" sldId="263"/>
            <ac:picMk id="437" creationId="{00000000-0000-0000-0000-000000000000}"/>
          </ac:picMkLst>
        </pc:picChg>
      </pc:sldChg>
    </pc:docChg>
  </pc:docChgLst>
  <pc:docChgLst>
    <pc:chgData name="antonius.daiva.prabawisesa" userId="S::antonius.daiva.prabawisesa@365.ugm.ac.id::eb262876-11f9-4ac8-bc4e-ca5bd9beec0a" providerId="AD" clId="Web-{59746919-22F9-4B18-B023-F115E3CECB3D}"/>
    <pc:docChg chg="sldOrd">
      <pc:chgData name="antonius.daiva.prabawisesa" userId="S::antonius.daiva.prabawisesa@365.ugm.ac.id::eb262876-11f9-4ac8-bc4e-ca5bd9beec0a" providerId="AD" clId="Web-{59746919-22F9-4B18-B023-F115E3CECB3D}" dt="2021-11-20T03:16:46.225" v="0"/>
      <pc:docMkLst>
        <pc:docMk/>
      </pc:docMkLst>
      <pc:sldChg chg="ord">
        <pc:chgData name="antonius.daiva.prabawisesa" userId="S::antonius.daiva.prabawisesa@365.ugm.ac.id::eb262876-11f9-4ac8-bc4e-ca5bd9beec0a" providerId="AD" clId="Web-{59746919-22F9-4B18-B023-F115E3CECB3D}" dt="2021-11-20T03:16:46.225" v="0"/>
        <pc:sldMkLst>
          <pc:docMk/>
          <pc:sldMk cId="0" sldId="260"/>
        </pc:sldMkLst>
      </pc:sldChg>
    </pc:docChg>
  </pc:docChgLst>
  <pc:docChgLst>
    <pc:chgData name="ariq.naufal1803" userId="S::ariq.naufal1803@365.ugm.ac.id::3ba50794-64e0-419e-bada-db10a4a0a281" providerId="AD" clId="Web-{68AA1002-5250-4CF6-96F5-A81B6F21686C}"/>
    <pc:docChg chg="modSld">
      <pc:chgData name="ariq.naufal1803" userId="S::ariq.naufal1803@365.ugm.ac.id::3ba50794-64e0-419e-bada-db10a4a0a281" providerId="AD" clId="Web-{68AA1002-5250-4CF6-96F5-A81B6F21686C}" dt="2021-11-20T02:20:58.967" v="2" actId="1076"/>
      <pc:docMkLst>
        <pc:docMk/>
      </pc:docMkLst>
      <pc:sldChg chg="modSp">
        <pc:chgData name="ariq.naufal1803" userId="S::ariq.naufal1803@365.ugm.ac.id::3ba50794-64e0-419e-bada-db10a4a0a281" providerId="AD" clId="Web-{68AA1002-5250-4CF6-96F5-A81B6F21686C}" dt="2021-11-20T02:20:58.967" v="2" actId="1076"/>
        <pc:sldMkLst>
          <pc:docMk/>
          <pc:sldMk cId="0" sldId="265"/>
        </pc:sldMkLst>
        <pc:picChg chg="mod">
          <ac:chgData name="ariq.naufal1803" userId="S::ariq.naufal1803@365.ugm.ac.id::3ba50794-64e0-419e-bada-db10a4a0a281" providerId="AD" clId="Web-{68AA1002-5250-4CF6-96F5-A81B6F21686C}" dt="2021-11-20T02:20:58.967" v="2" actId="1076"/>
          <ac:picMkLst>
            <pc:docMk/>
            <pc:sldMk cId="0" sldId="265"/>
            <ac:picMk id="467" creationId="{00000000-0000-0000-0000-000000000000}"/>
          </ac:picMkLst>
        </pc:picChg>
      </pc:sldChg>
      <pc:sldChg chg="modSp">
        <pc:chgData name="ariq.naufal1803" userId="S::ariq.naufal1803@365.ugm.ac.id::3ba50794-64e0-419e-bada-db10a4a0a281" providerId="AD" clId="Web-{68AA1002-5250-4CF6-96F5-A81B6F21686C}" dt="2021-11-20T01:46:55.811" v="1" actId="1076"/>
        <pc:sldMkLst>
          <pc:docMk/>
          <pc:sldMk cId="0" sldId="283"/>
        </pc:sldMkLst>
        <pc:picChg chg="mod">
          <ac:chgData name="ariq.naufal1803" userId="S::ariq.naufal1803@365.ugm.ac.id::3ba50794-64e0-419e-bada-db10a4a0a281" providerId="AD" clId="Web-{68AA1002-5250-4CF6-96F5-A81B6F21686C}" dt="2021-11-20T01:46:53.827" v="0" actId="1076"/>
          <ac:picMkLst>
            <pc:docMk/>
            <pc:sldMk cId="0" sldId="283"/>
            <ac:picMk id="652" creationId="{00000000-0000-0000-0000-000000000000}"/>
          </ac:picMkLst>
        </pc:picChg>
        <pc:picChg chg="mod">
          <ac:chgData name="ariq.naufal1803" userId="S::ariq.naufal1803@365.ugm.ac.id::3ba50794-64e0-419e-bada-db10a4a0a281" providerId="AD" clId="Web-{68AA1002-5250-4CF6-96F5-A81B6F21686C}" dt="2021-11-20T01:46:55.811" v="1" actId="1076"/>
          <ac:picMkLst>
            <pc:docMk/>
            <pc:sldMk cId="0" sldId="283"/>
            <ac:picMk id="653" creationId="{00000000-0000-0000-0000-000000000000}"/>
          </ac:picMkLst>
        </pc:picChg>
      </pc:sldChg>
    </pc:docChg>
  </pc:docChgLst>
  <pc:docChgLst>
    <pc:chgData name="rahima.sya2003" userId="S::rahima.sya2003@365.ugm.ac.id::295d459d-ed06-4180-b6c0-3f794a34e1bf" providerId="AD" clId="Web-{BCDE203B-C1E9-4701-8D71-FBDA7F8A47B7}"/>
    <pc:docChg chg="modSld">
      <pc:chgData name="rahima.sya2003" userId="S::rahima.sya2003@365.ugm.ac.id::295d459d-ed06-4180-b6c0-3f794a34e1bf" providerId="AD" clId="Web-{BCDE203B-C1E9-4701-8D71-FBDA7F8A47B7}" dt="2021-11-20T02:42:28.385" v="3" actId="1076"/>
      <pc:docMkLst>
        <pc:docMk/>
      </pc:docMkLst>
      <pc:sldChg chg="modSp">
        <pc:chgData name="rahima.sya2003" userId="S::rahima.sya2003@365.ugm.ac.id::295d459d-ed06-4180-b6c0-3f794a34e1bf" providerId="AD" clId="Web-{BCDE203B-C1E9-4701-8D71-FBDA7F8A47B7}" dt="2021-11-20T02:04:12.739" v="1" actId="1076"/>
        <pc:sldMkLst>
          <pc:docMk/>
          <pc:sldMk cId="0" sldId="256"/>
        </pc:sldMkLst>
        <pc:cxnChg chg="mod">
          <ac:chgData name="rahima.sya2003" userId="S::rahima.sya2003@365.ugm.ac.id::295d459d-ed06-4180-b6c0-3f794a34e1bf" providerId="AD" clId="Web-{BCDE203B-C1E9-4701-8D71-FBDA7F8A47B7}" dt="2021-11-20T02:04:12.739" v="1" actId="1076"/>
          <ac:cxnSpMkLst>
            <pc:docMk/>
            <pc:sldMk cId="0" sldId="256"/>
            <ac:cxnSpMk id="350" creationId="{00000000-0000-0000-0000-000000000000}"/>
          </ac:cxnSpMkLst>
        </pc:cxnChg>
      </pc:sldChg>
      <pc:sldChg chg="modSp">
        <pc:chgData name="rahima.sya2003" userId="S::rahima.sya2003@365.ugm.ac.id::295d459d-ed06-4180-b6c0-3f794a34e1bf" providerId="AD" clId="Web-{BCDE203B-C1E9-4701-8D71-FBDA7F8A47B7}" dt="2021-11-20T02:42:28.385" v="3" actId="1076"/>
        <pc:sldMkLst>
          <pc:docMk/>
          <pc:sldMk cId="0" sldId="283"/>
        </pc:sldMkLst>
        <pc:picChg chg="mod">
          <ac:chgData name="rahima.sya2003" userId="S::rahima.sya2003@365.ugm.ac.id::295d459d-ed06-4180-b6c0-3f794a34e1bf" providerId="AD" clId="Web-{BCDE203B-C1E9-4701-8D71-FBDA7F8A47B7}" dt="2021-11-20T02:42:26.197" v="2" actId="1076"/>
          <ac:picMkLst>
            <pc:docMk/>
            <pc:sldMk cId="0" sldId="283"/>
            <ac:picMk id="654" creationId="{00000000-0000-0000-0000-000000000000}"/>
          </ac:picMkLst>
        </pc:picChg>
        <pc:picChg chg="mod">
          <ac:chgData name="rahima.sya2003" userId="S::rahima.sya2003@365.ugm.ac.id::295d459d-ed06-4180-b6c0-3f794a34e1bf" providerId="AD" clId="Web-{BCDE203B-C1E9-4701-8D71-FBDA7F8A47B7}" dt="2021-11-20T02:42:28.385" v="3" actId="1076"/>
          <ac:picMkLst>
            <pc:docMk/>
            <pc:sldMk cId="0" sldId="283"/>
            <ac:picMk id="655" creationId="{00000000-0000-0000-0000-000000000000}"/>
          </ac:picMkLst>
        </pc:picChg>
      </pc:sldChg>
    </pc:docChg>
  </pc:docChgLst>
  <pc:docChgLst>
    <pc:chgData name="valentinus.wastu.rosari" userId="S::valentinus.wastu.rosari@365.ugm.ac.id::920bb005-605a-4b7d-9190-7685087fb2e8" providerId="AD" clId="Web-{75CE639C-6E2B-43EA-B922-B611DAA748DB}"/>
    <pc:docChg chg="delSld">
      <pc:chgData name="valentinus.wastu.rosari" userId="S::valentinus.wastu.rosari@365.ugm.ac.id::920bb005-605a-4b7d-9190-7685087fb2e8" providerId="AD" clId="Web-{75CE639C-6E2B-43EA-B922-B611DAA748DB}" dt="2021-11-20T02:43:30.085" v="0"/>
      <pc:docMkLst>
        <pc:docMk/>
      </pc:docMkLst>
      <pc:sldChg chg="del">
        <pc:chgData name="valentinus.wastu.rosari" userId="S::valentinus.wastu.rosari@365.ugm.ac.id::920bb005-605a-4b7d-9190-7685087fb2e8" providerId="AD" clId="Web-{75CE639C-6E2B-43EA-B922-B611DAA748DB}" dt="2021-11-20T02:43:30.085" v="0"/>
        <pc:sldMkLst>
          <pc:docMk/>
          <pc:sldMk cId="0" sldId="290"/>
        </pc:sldMkLst>
      </pc:sldChg>
    </pc:docChg>
  </pc:docChgLst>
  <pc:docChgLst>
    <pc:chgData clId="Web-{23D4EA89-CB85-4F2D-93CF-A1B32216F971}"/>
    <pc:docChg chg="sldOrd">
      <pc:chgData name="" userId="" providerId="" clId="Web-{23D4EA89-CB85-4F2D-93CF-A1B32216F971}" dt="2021-11-20T01:57:10.285" v="0"/>
      <pc:docMkLst>
        <pc:docMk/>
      </pc:docMkLst>
      <pc:sldChg chg="ord">
        <pc:chgData name="" userId="" providerId="" clId="Web-{23D4EA89-CB85-4F2D-93CF-A1B32216F971}" dt="2021-11-20T01:57:10.285" v="0"/>
        <pc:sldMkLst>
          <pc:docMk/>
          <pc:sldMk cId="0" sldId="269"/>
        </pc:sldMkLst>
      </pc:sldChg>
    </pc:docChg>
  </pc:docChgLst>
  <pc:docChgLst>
    <pc:chgData name="fransisko.gilbert.sembiring" userId="S::fransisko.gilbert.sembiring@365.ugm.ac.id::e9cfefc4-faea-4a80-b019-f52f5da26087" providerId="AD" clId="Web-{BBED36C1-0201-481E-AB31-CCB09E380319}"/>
    <pc:docChg chg="modSld">
      <pc:chgData name="fransisko.gilbert.sembiring" userId="S::fransisko.gilbert.sembiring@365.ugm.ac.id::e9cfefc4-faea-4a80-b019-f52f5da26087" providerId="AD" clId="Web-{BBED36C1-0201-481E-AB31-CCB09E380319}" dt="2021-11-20T02:34:26.129" v="0" actId="1076"/>
      <pc:docMkLst>
        <pc:docMk/>
      </pc:docMkLst>
      <pc:sldChg chg="modSp">
        <pc:chgData name="fransisko.gilbert.sembiring" userId="S::fransisko.gilbert.sembiring@365.ugm.ac.id::e9cfefc4-faea-4a80-b019-f52f5da26087" providerId="AD" clId="Web-{BBED36C1-0201-481E-AB31-CCB09E380319}" dt="2021-11-20T02:34:26.129" v="0" actId="1076"/>
        <pc:sldMkLst>
          <pc:docMk/>
          <pc:sldMk cId="0" sldId="276"/>
        </pc:sldMkLst>
        <pc:picChg chg="mod">
          <ac:chgData name="fransisko.gilbert.sembiring" userId="S::fransisko.gilbert.sembiring@365.ugm.ac.id::e9cfefc4-faea-4a80-b019-f52f5da26087" providerId="AD" clId="Web-{BBED36C1-0201-481E-AB31-CCB09E380319}" dt="2021-11-20T02:34:26.129" v="0" actId="1076"/>
          <ac:picMkLst>
            <pc:docMk/>
            <pc:sldMk cId="0" sldId="276"/>
            <ac:picMk id="582" creationId="{00000000-0000-0000-0000-000000000000}"/>
          </ac:picMkLst>
        </pc:picChg>
      </pc:sldChg>
    </pc:docChg>
  </pc:docChgLst>
  <pc:docChgLst>
    <pc:chgData name="athilla.azka.havillah" userId="S::athilla.azka.havillah@365.ugm.ac.id::8d070dbb-ae51-4cb0-94f7-d8e2570065b8" providerId="AD" clId="Web-{20E09D13-373A-4A4C-A24A-8A7CB8C6EA76}"/>
    <pc:docChg chg="modSld">
      <pc:chgData name="athilla.azka.havillah" userId="S::athilla.azka.havillah@365.ugm.ac.id::8d070dbb-ae51-4cb0-94f7-d8e2570065b8" providerId="AD" clId="Web-{20E09D13-373A-4A4C-A24A-8A7CB8C6EA76}" dt="2021-11-20T02:03:52.322" v="0" actId="1076"/>
      <pc:docMkLst>
        <pc:docMk/>
      </pc:docMkLst>
      <pc:sldChg chg="modSp">
        <pc:chgData name="athilla.azka.havillah" userId="S::athilla.azka.havillah@365.ugm.ac.id::8d070dbb-ae51-4cb0-94f7-d8e2570065b8" providerId="AD" clId="Web-{20E09D13-373A-4A4C-A24A-8A7CB8C6EA76}" dt="2021-11-20T02:03:52.322" v="0" actId="1076"/>
        <pc:sldMkLst>
          <pc:docMk/>
          <pc:sldMk cId="0" sldId="290"/>
        </pc:sldMkLst>
        <pc:picChg chg="mod">
          <ac:chgData name="athilla.azka.havillah" userId="S::athilla.azka.havillah@365.ugm.ac.id::8d070dbb-ae51-4cb0-94f7-d8e2570065b8" providerId="AD" clId="Web-{20E09D13-373A-4A4C-A24A-8A7CB8C6EA76}" dt="2021-11-20T02:03:52.322" v="0" actId="1076"/>
          <ac:picMkLst>
            <pc:docMk/>
            <pc:sldMk cId="0" sldId="290"/>
            <ac:picMk id="716" creationId="{00000000-0000-0000-0000-000000000000}"/>
          </ac:picMkLst>
        </pc:picChg>
      </pc:sldChg>
    </pc:docChg>
  </pc:docChgLst>
  <pc:docChgLst>
    <pc:chgData name="givan.sandyto0103" userId="S::givan.sandyto0103@365.ugm.ac.id::20e1225a-21c4-4ee6-8cb1-d8e011cb16ab" providerId="AD" clId="Web-{D2457C55-4B97-44CB-8F98-038813C7E090}"/>
    <pc:docChg chg="modSld">
      <pc:chgData name="givan.sandyto0103" userId="S::givan.sandyto0103@365.ugm.ac.id::20e1225a-21c4-4ee6-8cb1-d8e011cb16ab" providerId="AD" clId="Web-{D2457C55-4B97-44CB-8F98-038813C7E090}" dt="2021-11-20T02:35:09.293" v="1"/>
      <pc:docMkLst>
        <pc:docMk/>
      </pc:docMkLst>
      <pc:sldChg chg="modSp">
        <pc:chgData name="givan.sandyto0103" userId="S::givan.sandyto0103@365.ugm.ac.id::20e1225a-21c4-4ee6-8cb1-d8e011cb16ab" providerId="AD" clId="Web-{D2457C55-4B97-44CB-8F98-038813C7E090}" dt="2021-11-20T02:28:21.037" v="0" actId="1076"/>
        <pc:sldMkLst>
          <pc:docMk/>
          <pc:sldMk cId="0" sldId="265"/>
        </pc:sldMkLst>
        <pc:spChg chg="mod">
          <ac:chgData name="givan.sandyto0103" userId="S::givan.sandyto0103@365.ugm.ac.id::20e1225a-21c4-4ee6-8cb1-d8e011cb16ab" providerId="AD" clId="Web-{D2457C55-4B97-44CB-8F98-038813C7E090}" dt="2021-11-20T02:28:21.037" v="0" actId="1076"/>
          <ac:spMkLst>
            <pc:docMk/>
            <pc:sldMk cId="0" sldId="265"/>
            <ac:spMk id="456" creationId="{00000000-0000-0000-0000-000000000000}"/>
          </ac:spMkLst>
        </pc:spChg>
      </pc:sldChg>
      <pc:sldChg chg="addSp">
        <pc:chgData name="givan.sandyto0103" userId="S::givan.sandyto0103@365.ugm.ac.id::20e1225a-21c4-4ee6-8cb1-d8e011cb16ab" providerId="AD" clId="Web-{D2457C55-4B97-44CB-8F98-038813C7E090}" dt="2021-11-20T02:35:09.293" v="1"/>
        <pc:sldMkLst>
          <pc:docMk/>
          <pc:sldMk cId="0" sldId="270"/>
        </pc:sldMkLst>
        <pc:spChg chg="add">
          <ac:chgData name="givan.sandyto0103" userId="S::givan.sandyto0103@365.ugm.ac.id::20e1225a-21c4-4ee6-8cb1-d8e011cb16ab" providerId="AD" clId="Web-{D2457C55-4B97-44CB-8F98-038813C7E090}" dt="2021-11-20T02:35:09.293" v="1"/>
          <ac:spMkLst>
            <pc:docMk/>
            <pc:sldMk cId="0" sldId="270"/>
            <ac:spMk id="2" creationId="{1000E0E7-5B44-4885-B542-77EE60F4F15C}"/>
          </ac:spMkLst>
        </pc:spChg>
      </pc:sldChg>
    </pc:docChg>
  </pc:docChgLst>
  <pc:docChgLst>
    <pc:chgData name="franciscus.mar2003" userId="S::franciscus.mar2003@365.ugm.ac.id::24ea8faf-a046-4d34-a2bd-fc7588626c75" providerId="AD" clId="Web-{3815F833-386D-45D8-ACF6-133076AE5BD9}"/>
    <pc:docChg chg="addSld delSld modSld">
      <pc:chgData name="franciscus.mar2003" userId="S::franciscus.mar2003@365.ugm.ac.id::24ea8faf-a046-4d34-a2bd-fc7588626c75" providerId="AD" clId="Web-{3815F833-386D-45D8-ACF6-133076AE5BD9}" dt="2021-11-20T02:55:01.456" v="3"/>
      <pc:docMkLst>
        <pc:docMk/>
      </pc:docMkLst>
      <pc:sldChg chg="modSp">
        <pc:chgData name="franciscus.mar2003" userId="S::franciscus.mar2003@365.ugm.ac.id::24ea8faf-a046-4d34-a2bd-fc7588626c75" providerId="AD" clId="Web-{3815F833-386D-45D8-ACF6-133076AE5BD9}" dt="2021-11-20T02:50:39.966" v="1" actId="1076"/>
        <pc:sldMkLst>
          <pc:docMk/>
          <pc:sldMk cId="0" sldId="286"/>
        </pc:sldMkLst>
        <pc:picChg chg="mod">
          <ac:chgData name="franciscus.mar2003" userId="S::franciscus.mar2003@365.ugm.ac.id::24ea8faf-a046-4d34-a2bd-fc7588626c75" providerId="AD" clId="Web-{3815F833-386D-45D8-ACF6-133076AE5BD9}" dt="2021-11-20T02:50:39.966" v="1" actId="1076"/>
          <ac:picMkLst>
            <pc:docMk/>
            <pc:sldMk cId="0" sldId="286"/>
            <ac:picMk id="681" creationId="{00000000-0000-0000-0000-000000000000}"/>
          </ac:picMkLst>
        </pc:picChg>
      </pc:sldChg>
      <pc:sldChg chg="new del">
        <pc:chgData name="franciscus.mar2003" userId="S::franciscus.mar2003@365.ugm.ac.id::24ea8faf-a046-4d34-a2bd-fc7588626c75" providerId="AD" clId="Web-{3815F833-386D-45D8-ACF6-133076AE5BD9}" dt="2021-11-20T02:55:01.456" v="3"/>
        <pc:sldMkLst>
          <pc:docMk/>
          <pc:sldMk cId="1589278224" sldId="295"/>
        </pc:sldMkLst>
      </pc:sldChg>
    </pc:docChg>
  </pc:docChgLst>
  <pc:docChgLst>
    <pc:chgData name="dannovant.cavally" userId="S::dannovant.cavally@365.ugm.ac.id::a8b17f92-b25e-40d5-bc25-986151002937" providerId="AD" clId="Web-{B1B0C197-04C7-4A4C-A2B6-82735059A81F}"/>
    <pc:docChg chg="modSld">
      <pc:chgData name="dannovant.cavally" userId="S::dannovant.cavally@365.ugm.ac.id::a8b17f92-b25e-40d5-bc25-986151002937" providerId="AD" clId="Web-{B1B0C197-04C7-4A4C-A2B6-82735059A81F}" dt="2021-11-20T02:26:35.701" v="0" actId="1076"/>
      <pc:docMkLst>
        <pc:docMk/>
      </pc:docMkLst>
      <pc:sldChg chg="modSp">
        <pc:chgData name="dannovant.cavally" userId="S::dannovant.cavally@365.ugm.ac.id::a8b17f92-b25e-40d5-bc25-986151002937" providerId="AD" clId="Web-{B1B0C197-04C7-4A4C-A2B6-82735059A81F}" dt="2021-11-20T02:26:35.701" v="0" actId="1076"/>
        <pc:sldMkLst>
          <pc:docMk/>
          <pc:sldMk cId="0" sldId="263"/>
        </pc:sldMkLst>
        <pc:picChg chg="mod">
          <ac:chgData name="dannovant.cavally" userId="S::dannovant.cavally@365.ugm.ac.id::a8b17f92-b25e-40d5-bc25-986151002937" providerId="AD" clId="Web-{B1B0C197-04C7-4A4C-A2B6-82735059A81F}" dt="2021-11-20T02:26:35.701" v="0" actId="1076"/>
          <ac:picMkLst>
            <pc:docMk/>
            <pc:sldMk cId="0" sldId="263"/>
            <ac:picMk id="439" creationId="{00000000-0000-0000-0000-000000000000}"/>
          </ac:picMkLst>
        </pc:picChg>
      </pc:sldChg>
    </pc:docChg>
  </pc:docChgLst>
  <pc:docChgLst>
    <pc:chgData name="muhammadnaufal02" userId="S::muhammadnaufal02@365.ugm.ac.id::a62af7b5-cddc-4b61-a449-9405d128e968" providerId="AD" clId="Web-{A22771A0-EE22-4480-9D54-3C01956A57C7}"/>
    <pc:docChg chg="modSld">
      <pc:chgData name="muhammadnaufal02" userId="S::muhammadnaufal02@365.ugm.ac.id::a62af7b5-cddc-4b61-a449-9405d128e968" providerId="AD" clId="Web-{A22771A0-EE22-4480-9D54-3C01956A57C7}" dt="2021-11-20T01:55:29.533" v="0" actId="1076"/>
      <pc:docMkLst>
        <pc:docMk/>
      </pc:docMkLst>
      <pc:sldChg chg="modSp">
        <pc:chgData name="muhammadnaufal02" userId="S::muhammadnaufal02@365.ugm.ac.id::a62af7b5-cddc-4b61-a449-9405d128e968" providerId="AD" clId="Web-{A22771A0-EE22-4480-9D54-3C01956A57C7}" dt="2021-11-20T01:55:29.533" v="0" actId="1076"/>
        <pc:sldMkLst>
          <pc:docMk/>
          <pc:sldMk cId="0" sldId="292"/>
        </pc:sldMkLst>
        <pc:spChg chg="mod">
          <ac:chgData name="muhammadnaufal02" userId="S::muhammadnaufal02@365.ugm.ac.id::a62af7b5-cddc-4b61-a449-9405d128e968" providerId="AD" clId="Web-{A22771A0-EE22-4480-9D54-3C01956A57C7}" dt="2021-11-20T01:55:29.533" v="0" actId="1076"/>
          <ac:spMkLst>
            <pc:docMk/>
            <pc:sldMk cId="0" sldId="292"/>
            <ac:spMk id="733" creationId="{00000000-0000-0000-0000-000000000000}"/>
          </ac:spMkLst>
        </pc:spChg>
      </pc:sldChg>
    </pc:docChg>
  </pc:docChgLst>
  <pc:docChgLst>
    <pc:chgData name="yosafat.wirayudha" userId="S::yosafat.wirayudha@365.ugm.ac.id::4daf4073-a8cc-428c-86a8-5bca6c08155b" providerId="AD" clId="Web-{4DCD3BBE-0E4D-4BB2-8D2C-5C70F7D21381}"/>
    <pc:docChg chg="modSld">
      <pc:chgData name="yosafat.wirayudha" userId="S::yosafat.wirayudha@365.ugm.ac.id::4daf4073-a8cc-428c-86a8-5bca6c08155b" providerId="AD" clId="Web-{4DCD3BBE-0E4D-4BB2-8D2C-5C70F7D21381}" dt="2021-11-20T01:44:23.627" v="4" actId="1076"/>
      <pc:docMkLst>
        <pc:docMk/>
      </pc:docMkLst>
      <pc:sldChg chg="modSp">
        <pc:chgData name="yosafat.wirayudha" userId="S::yosafat.wirayudha@365.ugm.ac.id::4daf4073-a8cc-428c-86a8-5bca6c08155b" providerId="AD" clId="Web-{4DCD3BBE-0E4D-4BB2-8D2C-5C70F7D21381}" dt="2021-11-20T01:44:23.627" v="4" actId="1076"/>
        <pc:sldMkLst>
          <pc:docMk/>
          <pc:sldMk cId="0" sldId="291"/>
        </pc:sldMkLst>
        <pc:spChg chg="mod">
          <ac:chgData name="yosafat.wirayudha" userId="S::yosafat.wirayudha@365.ugm.ac.id::4daf4073-a8cc-428c-86a8-5bca6c08155b" providerId="AD" clId="Web-{4DCD3BBE-0E4D-4BB2-8D2C-5C70F7D21381}" dt="2021-11-20T01:44:19.814" v="3" actId="1076"/>
          <ac:spMkLst>
            <pc:docMk/>
            <pc:sldMk cId="0" sldId="291"/>
            <ac:spMk id="726" creationId="{00000000-0000-0000-0000-000000000000}"/>
          </ac:spMkLst>
        </pc:spChg>
        <pc:picChg chg="mod">
          <ac:chgData name="yosafat.wirayudha" userId="S::yosafat.wirayudha@365.ugm.ac.id::4daf4073-a8cc-428c-86a8-5bca6c08155b" providerId="AD" clId="Web-{4DCD3BBE-0E4D-4BB2-8D2C-5C70F7D21381}" dt="2021-11-20T01:44:23.627" v="4" actId="1076"/>
          <ac:picMkLst>
            <pc:docMk/>
            <pc:sldMk cId="0" sldId="291"/>
            <ac:picMk id="727" creationId="{00000000-0000-0000-0000-000000000000}"/>
          </ac:picMkLst>
        </pc:picChg>
      </pc:sldChg>
      <pc:sldChg chg="modSp">
        <pc:chgData name="yosafat.wirayudha" userId="S::yosafat.wirayudha@365.ugm.ac.id::4daf4073-a8cc-428c-86a8-5bca6c08155b" providerId="AD" clId="Web-{4DCD3BBE-0E4D-4BB2-8D2C-5C70F7D21381}" dt="2021-11-20T01:43:57.001" v="2" actId="20577"/>
        <pc:sldMkLst>
          <pc:docMk/>
          <pc:sldMk cId="0" sldId="294"/>
        </pc:sldMkLst>
        <pc:spChg chg="mod">
          <ac:chgData name="yosafat.wirayudha" userId="S::yosafat.wirayudha@365.ugm.ac.id::4daf4073-a8cc-428c-86a8-5bca6c08155b" providerId="AD" clId="Web-{4DCD3BBE-0E4D-4BB2-8D2C-5C70F7D21381}" dt="2021-11-20T01:43:57.001" v="2" actId="20577"/>
          <ac:spMkLst>
            <pc:docMk/>
            <pc:sldMk cId="0" sldId="294"/>
            <ac:spMk id="745" creationId="{00000000-0000-0000-0000-000000000000}"/>
          </ac:spMkLst>
        </pc:spChg>
      </pc:sldChg>
    </pc:docChg>
  </pc:docChgLst>
  <pc:docChgLst>
    <pc:chgData name="joyhizkia" userId="S::joyhizkia@365.ugm.ac.id::b29f6600-3b83-4a06-812e-325a8f32bb40" providerId="AD" clId="Web-{D471FF4E-DDC3-4D65-B85E-B9DAB15C2A79}"/>
    <pc:docChg chg="modSld">
      <pc:chgData name="joyhizkia" userId="S::joyhizkia@365.ugm.ac.id::b29f6600-3b83-4a06-812e-325a8f32bb40" providerId="AD" clId="Web-{D471FF4E-DDC3-4D65-B85E-B9DAB15C2A79}" dt="2021-11-20T02:08:09.283" v="1"/>
      <pc:docMkLst>
        <pc:docMk/>
      </pc:docMkLst>
      <pc:sldChg chg="addSp">
        <pc:chgData name="joyhizkia" userId="S::joyhizkia@365.ugm.ac.id::b29f6600-3b83-4a06-812e-325a8f32bb40" providerId="AD" clId="Web-{D471FF4E-DDC3-4D65-B85E-B9DAB15C2A79}" dt="2021-11-20T02:08:09.283" v="1"/>
        <pc:sldMkLst>
          <pc:docMk/>
          <pc:sldMk cId="0" sldId="263"/>
        </pc:sldMkLst>
        <pc:spChg chg="add">
          <ac:chgData name="joyhizkia" userId="S::joyhizkia@365.ugm.ac.id::b29f6600-3b83-4a06-812e-325a8f32bb40" providerId="AD" clId="Web-{D471FF4E-DDC3-4D65-B85E-B9DAB15C2A79}" dt="2021-11-20T01:59:31.378" v="0"/>
          <ac:spMkLst>
            <pc:docMk/>
            <pc:sldMk cId="0" sldId="263"/>
            <ac:spMk id="2" creationId="{96BF4516-41C3-4C66-9865-A9D5E4A4C5E5}"/>
          </ac:spMkLst>
        </pc:spChg>
        <pc:spChg chg="add">
          <ac:chgData name="joyhizkia" userId="S::joyhizkia@365.ugm.ac.id::b29f6600-3b83-4a06-812e-325a8f32bb40" providerId="AD" clId="Web-{D471FF4E-DDC3-4D65-B85E-B9DAB15C2A79}" dt="2021-11-20T02:08:09.283" v="1"/>
          <ac:spMkLst>
            <pc:docMk/>
            <pc:sldMk cId="0" sldId="263"/>
            <ac:spMk id="3" creationId="{FE92C72C-54F1-43ED-9534-2D9D68D6AE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2a442458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f2a442458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294e3c505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294e3c505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294e3c505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0294e3c505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294e3c50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294e3c50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294e3c505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294e3c505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294e3c505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294e3c505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0294e3c505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0294e3c505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fbe9494b60_5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fbe9494b60_5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0294e3c50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0294e3c50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0294e3c505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0294e3c505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0294e3c505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0294e3c505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2a442458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f2a442458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0294e3c505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0294e3c505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0294e3c505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0294e3c505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294e3c50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0294e3c50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fbe9494b60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fbe9494b60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fbe9494b60_5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fbe9494b60_5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4f3cdd775_0_2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f4f3cdd775_0_2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fbe9494b60_5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fbe9494b60_5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fbe9494b60_5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fbe9494b60_5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fbe9494b60_5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fbe9494b60_5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0294e3c505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0294e3c505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2a4424a71_0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f2a4424a71_0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f2a4424a71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f2a4424a71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f2a4424a71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f2a4424a71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fc7845fe41_1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fc7845fe41_1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f2a4424a71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f2a4424a71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0294e3c505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0294e3c505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be9494b60_5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be9494b60_5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2a4424a71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f2a4424a71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fbe9494b60_17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fbe9494b60_17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c7845fe4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fc7845fe4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c7845fe4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fc7845fe4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ee00c687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ee00c687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294e3c50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294e3c50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294e3c50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0294e3c50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294e3c505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294e3c505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495626"/>
            <a:ext cx="5408700" cy="28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4137099"/>
            <a:ext cx="4711500" cy="7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746650" y="953825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846599" y="-1024401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698550" y="1106125"/>
            <a:ext cx="7137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ubTitle" idx="1"/>
          </p:nvPr>
        </p:nvSpPr>
        <p:spPr>
          <a:xfrm>
            <a:off x="698550" y="3321321"/>
            <a:ext cx="49659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6419175" y="1901137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/>
          <p:nvPr/>
        </p:nvSpPr>
        <p:spPr>
          <a:xfrm>
            <a:off x="4365949" y="-1239814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 </a:t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975401" y="3165549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 flipH="1">
            <a:off x="1415725" y="1509850"/>
            <a:ext cx="23958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 flipH="1">
            <a:off x="1415975" y="2328350"/>
            <a:ext cx="23955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753" y="1263787"/>
            <a:ext cx="733500" cy="135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900">
                <a:solidFill>
                  <a:srgbClr val="C95E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ctrTitle" idx="3"/>
          </p:nvPr>
        </p:nvSpPr>
        <p:spPr>
          <a:xfrm>
            <a:off x="4829051" y="1509859"/>
            <a:ext cx="23958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4829025" y="2328350"/>
            <a:ext cx="23955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133313" y="1267087"/>
            <a:ext cx="7335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900">
                <a:solidFill>
                  <a:srgbClr val="C95E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ctrTitle" idx="6"/>
          </p:nvPr>
        </p:nvSpPr>
        <p:spPr>
          <a:xfrm flipH="1">
            <a:off x="1415723" y="3091750"/>
            <a:ext cx="23958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 flipH="1">
            <a:off x="1415771" y="3907446"/>
            <a:ext cx="23955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723428" y="2846638"/>
            <a:ext cx="7335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900">
                <a:solidFill>
                  <a:srgbClr val="C95E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ctrTitle" idx="9"/>
          </p:nvPr>
        </p:nvSpPr>
        <p:spPr>
          <a:xfrm>
            <a:off x="4829053" y="3091759"/>
            <a:ext cx="23958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829054" y="3907446"/>
            <a:ext cx="23955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130513" y="2846638"/>
            <a:ext cx="7335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900">
                <a:solidFill>
                  <a:srgbClr val="C95E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ctrTitle" idx="15"/>
          </p:nvPr>
        </p:nvSpPr>
        <p:spPr>
          <a:xfrm>
            <a:off x="715450" y="436050"/>
            <a:ext cx="7713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7170050" y="1976500"/>
            <a:ext cx="3647700" cy="36477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7347650" y="-809450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713225" y="4127083"/>
            <a:ext cx="33102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713225" y="1073608"/>
            <a:ext cx="4596000" cy="17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-74175" y="2702400"/>
            <a:ext cx="1600" cy="1600"/>
          </a:xfrm>
          <a:custGeom>
            <a:avLst/>
            <a:gdLst/>
            <a:ahLst/>
            <a:cxnLst/>
            <a:rect l="l" t="t" r="r" b="b"/>
            <a:pathLst>
              <a:path w="64" h="64" extrusionOk="0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-72600" y="27024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5233425" y="-1776250"/>
            <a:ext cx="4763700" cy="47637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7812250" y="812675"/>
            <a:ext cx="2442600" cy="24426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950925" y="2854650"/>
            <a:ext cx="3647700" cy="36477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-1391350" y="25882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454225" y="2649100"/>
            <a:ext cx="3647700" cy="36477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8040050" y="-47507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5375825" y="-1776250"/>
            <a:ext cx="4763700" cy="47637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-1325425" y="3628450"/>
            <a:ext cx="2555400" cy="2555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2715300" y="2289150"/>
            <a:ext cx="4763700" cy="47637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7416100" y="-1348725"/>
            <a:ext cx="2937600" cy="29376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7254450" y="2609475"/>
            <a:ext cx="3647700" cy="36477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559500" y="-636350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6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ctrTitle"/>
          </p:nvPr>
        </p:nvSpPr>
        <p:spPr>
          <a:xfrm>
            <a:off x="708625" y="428483"/>
            <a:ext cx="77268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5375825" y="-1776250"/>
            <a:ext cx="4763700" cy="47637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92325" y="1600025"/>
            <a:ext cx="46452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576191" y="140559"/>
            <a:ext cx="2561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225" y="4166097"/>
            <a:ext cx="42843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flipH="1">
            <a:off x="2798475" y="1637175"/>
            <a:ext cx="4131300" cy="41313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-608450" y="-540550"/>
            <a:ext cx="3685500" cy="36855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7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5558825" y="-1507975"/>
            <a:ext cx="4763700" cy="47637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-1786025" y="3187200"/>
            <a:ext cx="3647700" cy="36477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ONLY_8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22"/>
          <p:cNvSpPr/>
          <p:nvPr/>
        </p:nvSpPr>
        <p:spPr>
          <a:xfrm rot="-1674204">
            <a:off x="7568418" y="215952"/>
            <a:ext cx="3647575" cy="3647575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 rot="-1674432">
            <a:off x="6927657" y="-576384"/>
            <a:ext cx="2697841" cy="2697841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 rot="-1674432">
            <a:off x="-1256118" y="3214616"/>
            <a:ext cx="2697841" cy="2697841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_ONLY_9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p23"/>
          <p:cNvSpPr/>
          <p:nvPr/>
        </p:nvSpPr>
        <p:spPr>
          <a:xfrm>
            <a:off x="-1804250" y="2312175"/>
            <a:ext cx="4763700" cy="47637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3"/>
          <p:cNvSpPr/>
          <p:nvPr/>
        </p:nvSpPr>
        <p:spPr>
          <a:xfrm>
            <a:off x="7371600" y="-953075"/>
            <a:ext cx="2937600" cy="29376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_ONLY_10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-1351300" y="3243450"/>
            <a:ext cx="3647700" cy="36477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5016900" y="26857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4"/>
          <p:cNvSpPr/>
          <p:nvPr/>
        </p:nvSpPr>
        <p:spPr>
          <a:xfrm>
            <a:off x="2211125" y="387100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4"/>
          <p:cNvSpPr/>
          <p:nvPr/>
        </p:nvSpPr>
        <p:spPr>
          <a:xfrm>
            <a:off x="3595625" y="34152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6410350" y="22717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_ONLY_1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5"/>
          <p:cNvSpPr/>
          <p:nvPr/>
        </p:nvSpPr>
        <p:spPr>
          <a:xfrm rot="-1674432">
            <a:off x="-995293" y="3564341"/>
            <a:ext cx="2697841" cy="2697841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/>
          <p:nvPr/>
        </p:nvSpPr>
        <p:spPr>
          <a:xfrm rot="-1674204">
            <a:off x="7853793" y="-1135948"/>
            <a:ext cx="3647575" cy="3647575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_ONLY_1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26"/>
          <p:cNvSpPr/>
          <p:nvPr/>
        </p:nvSpPr>
        <p:spPr>
          <a:xfrm rot="-1674204">
            <a:off x="-1936632" y="2915427"/>
            <a:ext cx="3647575" cy="3647575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6"/>
          <p:cNvSpPr/>
          <p:nvPr/>
        </p:nvSpPr>
        <p:spPr>
          <a:xfrm rot="-1674432">
            <a:off x="7486507" y="-726234"/>
            <a:ext cx="2697841" cy="2697841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TITLE_ONLY_1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27"/>
          <p:cNvSpPr/>
          <p:nvPr/>
        </p:nvSpPr>
        <p:spPr>
          <a:xfrm>
            <a:off x="6725375" y="-1738825"/>
            <a:ext cx="4131300" cy="41313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7"/>
          <p:cNvSpPr/>
          <p:nvPr/>
        </p:nvSpPr>
        <p:spPr>
          <a:xfrm>
            <a:off x="-2624025" y="2808375"/>
            <a:ext cx="3685500" cy="36855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TITLE_ONLY_14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8"/>
          <p:cNvSpPr/>
          <p:nvPr/>
        </p:nvSpPr>
        <p:spPr>
          <a:xfrm>
            <a:off x="6711175" y="-396400"/>
            <a:ext cx="4763700" cy="47637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8"/>
          <p:cNvSpPr/>
          <p:nvPr/>
        </p:nvSpPr>
        <p:spPr>
          <a:xfrm>
            <a:off x="-654650" y="3297075"/>
            <a:ext cx="2555400" cy="2555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TITLE_ONLY_15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ctrTitle"/>
          </p:nvPr>
        </p:nvSpPr>
        <p:spPr>
          <a:xfrm>
            <a:off x="708625" y="341525"/>
            <a:ext cx="77268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29"/>
          <p:cNvSpPr/>
          <p:nvPr/>
        </p:nvSpPr>
        <p:spPr>
          <a:xfrm>
            <a:off x="6162175" y="-2320450"/>
            <a:ext cx="4763700" cy="47637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9"/>
          <p:cNvSpPr/>
          <p:nvPr/>
        </p:nvSpPr>
        <p:spPr>
          <a:xfrm>
            <a:off x="3813525" y="-2072500"/>
            <a:ext cx="3348900" cy="33489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6">
  <p:cSld name="TITLE_ONLY_1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30"/>
          <p:cNvSpPr/>
          <p:nvPr/>
        </p:nvSpPr>
        <p:spPr>
          <a:xfrm>
            <a:off x="6389050" y="2315750"/>
            <a:ext cx="4131300" cy="41313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0"/>
          <p:cNvSpPr/>
          <p:nvPr/>
        </p:nvSpPr>
        <p:spPr>
          <a:xfrm>
            <a:off x="-2188800" y="-609300"/>
            <a:ext cx="3685500" cy="36855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2350" y="344909"/>
            <a:ext cx="77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709875" y="1059000"/>
            <a:ext cx="7719300" cy="36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7604625" y="3885625"/>
            <a:ext cx="2555400" cy="2555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-1973425" y="-2063100"/>
            <a:ext cx="4763700" cy="47637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7">
  <p:cSld name="TITLE_ONLY_17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31"/>
          <p:cNvSpPr/>
          <p:nvPr/>
        </p:nvSpPr>
        <p:spPr>
          <a:xfrm>
            <a:off x="6725375" y="-1738825"/>
            <a:ext cx="4131300" cy="41313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1"/>
          <p:cNvSpPr/>
          <p:nvPr/>
        </p:nvSpPr>
        <p:spPr>
          <a:xfrm>
            <a:off x="-2624025" y="2808375"/>
            <a:ext cx="3685500" cy="36855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8">
  <p:cSld name="TITLE_ONLY_18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6" name="Google Shape;156;p32"/>
          <p:cNvSpPr/>
          <p:nvPr/>
        </p:nvSpPr>
        <p:spPr>
          <a:xfrm>
            <a:off x="6355200" y="1761850"/>
            <a:ext cx="4501500" cy="45015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2"/>
          <p:cNvSpPr/>
          <p:nvPr/>
        </p:nvSpPr>
        <p:spPr>
          <a:xfrm>
            <a:off x="-1318350" y="999500"/>
            <a:ext cx="2803800" cy="28038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9">
  <p:cSld name="TITLE_ONLY_1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33"/>
          <p:cNvSpPr/>
          <p:nvPr/>
        </p:nvSpPr>
        <p:spPr>
          <a:xfrm>
            <a:off x="7542150" y="-1970700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3"/>
          <p:cNvSpPr/>
          <p:nvPr/>
        </p:nvSpPr>
        <p:spPr>
          <a:xfrm>
            <a:off x="-2201926" y="2021274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0">
  <p:cSld name="TITLE_ONLY_20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4" name="Google Shape;164;p34"/>
          <p:cNvSpPr/>
          <p:nvPr/>
        </p:nvSpPr>
        <p:spPr>
          <a:xfrm flipH="1">
            <a:off x="5259050" y="-2159600"/>
            <a:ext cx="3685500" cy="36855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1">
  <p:cSld name="TITLE_ONLY_2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35"/>
          <p:cNvSpPr/>
          <p:nvPr/>
        </p:nvSpPr>
        <p:spPr>
          <a:xfrm flipH="1">
            <a:off x="7546950" y="-368500"/>
            <a:ext cx="3685500" cy="36855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35"/>
          <p:cNvGrpSpPr/>
          <p:nvPr/>
        </p:nvGrpSpPr>
        <p:grpSpPr>
          <a:xfrm>
            <a:off x="3454600" y="1316050"/>
            <a:ext cx="4341725" cy="3619025"/>
            <a:chOff x="3454600" y="1316050"/>
            <a:chExt cx="4341725" cy="3619025"/>
          </a:xfrm>
        </p:grpSpPr>
        <p:sp>
          <p:nvSpPr>
            <p:cNvPr id="169" name="Google Shape;169;p35"/>
            <p:cNvSpPr/>
            <p:nvPr/>
          </p:nvSpPr>
          <p:spPr>
            <a:xfrm>
              <a:off x="3454600" y="1352850"/>
              <a:ext cx="2697900" cy="2697900"/>
            </a:xfrm>
            <a:prstGeom prst="ellipse">
              <a:avLst/>
            </a:prstGeom>
            <a:gradFill>
              <a:gsLst>
                <a:gs pos="0">
                  <a:srgbClr val="1EFFB2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35"/>
            <p:cNvGrpSpPr/>
            <p:nvPr/>
          </p:nvGrpSpPr>
          <p:grpSpPr>
            <a:xfrm>
              <a:off x="4561575" y="1316050"/>
              <a:ext cx="3234750" cy="3619025"/>
              <a:chOff x="4561575" y="1316050"/>
              <a:chExt cx="3234750" cy="3619025"/>
            </a:xfrm>
          </p:grpSpPr>
          <p:sp>
            <p:nvSpPr>
              <p:cNvPr id="171" name="Google Shape;171;p35"/>
              <p:cNvSpPr/>
              <p:nvPr/>
            </p:nvSpPr>
            <p:spPr>
              <a:xfrm>
                <a:off x="4561575" y="1316050"/>
                <a:ext cx="2697900" cy="2697900"/>
              </a:xfrm>
              <a:prstGeom prst="ellipse">
                <a:avLst/>
              </a:prstGeom>
              <a:gradFill>
                <a:gsLst>
                  <a:gs pos="0">
                    <a:srgbClr val="1EFFB2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5"/>
              <p:cNvSpPr/>
              <p:nvPr/>
            </p:nvSpPr>
            <p:spPr>
              <a:xfrm>
                <a:off x="5098425" y="2237175"/>
                <a:ext cx="2697900" cy="2697900"/>
              </a:xfrm>
              <a:prstGeom prst="ellipse">
                <a:avLst/>
              </a:prstGeom>
              <a:gradFill>
                <a:gsLst>
                  <a:gs pos="0">
                    <a:srgbClr val="1EFFB2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2">
  <p:cSld name="TITLE_ONLY_2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36"/>
          <p:cNvSpPr/>
          <p:nvPr/>
        </p:nvSpPr>
        <p:spPr>
          <a:xfrm flipH="1">
            <a:off x="6497800" y="1775075"/>
            <a:ext cx="4312500" cy="43125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6"/>
          <p:cNvSpPr/>
          <p:nvPr/>
        </p:nvSpPr>
        <p:spPr>
          <a:xfrm flipH="1">
            <a:off x="-2249150" y="176525"/>
            <a:ext cx="3647700" cy="36477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3">
  <p:cSld name="TITLE_ONLY_23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37"/>
          <p:cNvSpPr/>
          <p:nvPr/>
        </p:nvSpPr>
        <p:spPr>
          <a:xfrm>
            <a:off x="-1830200" y="2875437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7"/>
          <p:cNvSpPr/>
          <p:nvPr/>
        </p:nvSpPr>
        <p:spPr>
          <a:xfrm>
            <a:off x="6732524" y="-925389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4">
  <p:cSld name="TITLE_ONLY_24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" name="Google Shape;183;p38"/>
          <p:cNvSpPr/>
          <p:nvPr/>
        </p:nvSpPr>
        <p:spPr>
          <a:xfrm>
            <a:off x="7085500" y="4071275"/>
            <a:ext cx="2996400" cy="2996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8"/>
          <p:cNvSpPr/>
          <p:nvPr/>
        </p:nvSpPr>
        <p:spPr>
          <a:xfrm>
            <a:off x="6295425" y="-2639625"/>
            <a:ext cx="4763700" cy="47637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>
            <a:spLocks noGrp="1"/>
          </p:cNvSpPr>
          <p:nvPr>
            <p:ph type="title"/>
          </p:nvPr>
        </p:nvSpPr>
        <p:spPr>
          <a:xfrm>
            <a:off x="4146525" y="1597547"/>
            <a:ext cx="4158300" cy="14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title" idx="2" hasCustomPrompt="1"/>
          </p:nvPr>
        </p:nvSpPr>
        <p:spPr>
          <a:xfrm>
            <a:off x="4146526" y="137225"/>
            <a:ext cx="23793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9"/>
          <p:cNvSpPr txBox="1">
            <a:spLocks noGrp="1"/>
          </p:cNvSpPr>
          <p:nvPr>
            <p:ph type="subTitle" idx="1"/>
          </p:nvPr>
        </p:nvSpPr>
        <p:spPr>
          <a:xfrm>
            <a:off x="4146525" y="4166097"/>
            <a:ext cx="42843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9"/>
          <p:cNvSpPr/>
          <p:nvPr/>
        </p:nvSpPr>
        <p:spPr>
          <a:xfrm>
            <a:off x="1907225" y="2588100"/>
            <a:ext cx="2555400" cy="2555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9"/>
          <p:cNvSpPr/>
          <p:nvPr/>
        </p:nvSpPr>
        <p:spPr>
          <a:xfrm>
            <a:off x="5390650" y="-1771300"/>
            <a:ext cx="4763700" cy="47637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146525" y="1597550"/>
            <a:ext cx="3301800" cy="14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title" idx="2" hasCustomPrompt="1"/>
          </p:nvPr>
        </p:nvSpPr>
        <p:spPr>
          <a:xfrm>
            <a:off x="4146526" y="137225"/>
            <a:ext cx="23793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rgbClr val="C95E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4" name="Google Shape;194;p40"/>
          <p:cNvSpPr txBox="1">
            <a:spLocks noGrp="1"/>
          </p:cNvSpPr>
          <p:nvPr>
            <p:ph type="subTitle" idx="1"/>
          </p:nvPr>
        </p:nvSpPr>
        <p:spPr>
          <a:xfrm>
            <a:off x="4146525" y="4166097"/>
            <a:ext cx="42843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0"/>
          <p:cNvSpPr/>
          <p:nvPr/>
        </p:nvSpPr>
        <p:spPr>
          <a:xfrm>
            <a:off x="6207800" y="2110725"/>
            <a:ext cx="4131300" cy="41313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1829650" y="3490800"/>
            <a:ext cx="3429300" cy="34293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6883950" y="-1816675"/>
            <a:ext cx="3932100" cy="39321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430500"/>
            <a:ext cx="7332600" cy="9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374513" y="3148204"/>
            <a:ext cx="3089700" cy="12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4679788" y="3148204"/>
            <a:ext cx="3089700" cy="12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374513" y="2466212"/>
            <a:ext cx="30897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300" b="1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4679788" y="2466212"/>
            <a:ext cx="30897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sz="2300" b="1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5"/>
          </p:nvPr>
        </p:nvSpPr>
        <p:spPr>
          <a:xfrm>
            <a:off x="713225" y="1668375"/>
            <a:ext cx="772680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2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/>
          <p:nvPr/>
        </p:nvSpPr>
        <p:spPr>
          <a:xfrm flipH="1">
            <a:off x="-608450" y="-540550"/>
            <a:ext cx="3685500" cy="36855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492325" y="1523825"/>
            <a:ext cx="4645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9" name="Google Shape;199;p41"/>
          <p:cNvSpPr txBox="1">
            <a:spLocks noGrp="1"/>
          </p:cNvSpPr>
          <p:nvPr>
            <p:ph type="title" idx="2" hasCustomPrompt="1"/>
          </p:nvPr>
        </p:nvSpPr>
        <p:spPr>
          <a:xfrm>
            <a:off x="2576191" y="140559"/>
            <a:ext cx="2561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ubTitle" idx="1"/>
          </p:nvPr>
        </p:nvSpPr>
        <p:spPr>
          <a:xfrm>
            <a:off x="713225" y="4166097"/>
            <a:ext cx="42843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_1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>
            <a:spLocks noGrp="1"/>
          </p:cNvSpPr>
          <p:nvPr>
            <p:ph type="ctrTitle"/>
          </p:nvPr>
        </p:nvSpPr>
        <p:spPr>
          <a:xfrm>
            <a:off x="5137100" y="1271550"/>
            <a:ext cx="3156300" cy="19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subTitle" idx="1"/>
          </p:nvPr>
        </p:nvSpPr>
        <p:spPr>
          <a:xfrm>
            <a:off x="5137098" y="3557675"/>
            <a:ext cx="3005400" cy="13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_1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>
            <a:spLocks noGrp="1"/>
          </p:cNvSpPr>
          <p:nvPr>
            <p:ph type="ctrTitle"/>
          </p:nvPr>
        </p:nvSpPr>
        <p:spPr>
          <a:xfrm>
            <a:off x="722400" y="1582358"/>
            <a:ext cx="323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43"/>
          <p:cNvSpPr txBox="1">
            <a:spLocks noGrp="1"/>
          </p:cNvSpPr>
          <p:nvPr>
            <p:ph type="subTitle" idx="1"/>
          </p:nvPr>
        </p:nvSpPr>
        <p:spPr>
          <a:xfrm>
            <a:off x="722400" y="2413899"/>
            <a:ext cx="2978400" cy="13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43"/>
          <p:cNvSpPr/>
          <p:nvPr/>
        </p:nvSpPr>
        <p:spPr>
          <a:xfrm>
            <a:off x="4599375" y="954950"/>
            <a:ext cx="4763700" cy="47637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3"/>
          <p:cNvSpPr/>
          <p:nvPr/>
        </p:nvSpPr>
        <p:spPr>
          <a:xfrm flipH="1">
            <a:off x="3345575" y="-369787"/>
            <a:ext cx="3647700" cy="36477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_1_1_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>
            <a:spLocks noGrp="1"/>
          </p:cNvSpPr>
          <p:nvPr>
            <p:ph type="ctrTitle"/>
          </p:nvPr>
        </p:nvSpPr>
        <p:spPr>
          <a:xfrm>
            <a:off x="5441925" y="1582350"/>
            <a:ext cx="29808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44"/>
          <p:cNvSpPr txBox="1">
            <a:spLocks noGrp="1"/>
          </p:cNvSpPr>
          <p:nvPr>
            <p:ph type="subTitle" idx="1"/>
          </p:nvPr>
        </p:nvSpPr>
        <p:spPr>
          <a:xfrm>
            <a:off x="5449975" y="2389688"/>
            <a:ext cx="29808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44"/>
          <p:cNvSpPr/>
          <p:nvPr/>
        </p:nvSpPr>
        <p:spPr>
          <a:xfrm>
            <a:off x="-346800" y="950000"/>
            <a:ext cx="4763700" cy="47637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4"/>
          <p:cNvSpPr/>
          <p:nvPr/>
        </p:nvSpPr>
        <p:spPr>
          <a:xfrm flipH="1">
            <a:off x="-1250150" y="2784725"/>
            <a:ext cx="3647700" cy="36477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3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>
            <a:spLocks noGrp="1"/>
          </p:cNvSpPr>
          <p:nvPr>
            <p:ph type="title"/>
          </p:nvPr>
        </p:nvSpPr>
        <p:spPr>
          <a:xfrm>
            <a:off x="4785400" y="431171"/>
            <a:ext cx="3590400" cy="13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45"/>
          <p:cNvSpPr txBox="1">
            <a:spLocks noGrp="1"/>
          </p:cNvSpPr>
          <p:nvPr>
            <p:ph type="body" idx="1"/>
          </p:nvPr>
        </p:nvSpPr>
        <p:spPr>
          <a:xfrm>
            <a:off x="4788800" y="1758989"/>
            <a:ext cx="3499200" cy="27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400"/>
            </a:lvl1pPr>
            <a:lvl2pPr marL="914400" lvl="1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45"/>
          <p:cNvSpPr/>
          <p:nvPr/>
        </p:nvSpPr>
        <p:spPr>
          <a:xfrm>
            <a:off x="6945450" y="-1142362"/>
            <a:ext cx="3685500" cy="36855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5"/>
          <p:cNvSpPr/>
          <p:nvPr/>
        </p:nvSpPr>
        <p:spPr>
          <a:xfrm>
            <a:off x="495575" y="2471700"/>
            <a:ext cx="4131300" cy="41313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ONE_COLUMN_TEXT_3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"/>
          <p:cNvSpPr txBox="1">
            <a:spLocks noGrp="1"/>
          </p:cNvSpPr>
          <p:nvPr>
            <p:ph type="title"/>
          </p:nvPr>
        </p:nvSpPr>
        <p:spPr>
          <a:xfrm>
            <a:off x="714850" y="339811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6"/>
          <p:cNvSpPr txBox="1">
            <a:spLocks noGrp="1"/>
          </p:cNvSpPr>
          <p:nvPr>
            <p:ph type="subTitle" idx="1"/>
          </p:nvPr>
        </p:nvSpPr>
        <p:spPr>
          <a:xfrm>
            <a:off x="714850" y="2026031"/>
            <a:ext cx="38694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200"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2"/>
          </p:nvPr>
        </p:nvSpPr>
        <p:spPr>
          <a:xfrm>
            <a:off x="4559650" y="2026031"/>
            <a:ext cx="38694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200"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3"/>
          </p:nvPr>
        </p:nvSpPr>
        <p:spPr>
          <a:xfrm>
            <a:off x="714850" y="1481820"/>
            <a:ext cx="38694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2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subTitle" idx="4"/>
          </p:nvPr>
        </p:nvSpPr>
        <p:spPr>
          <a:xfrm>
            <a:off x="714825" y="1044100"/>
            <a:ext cx="77142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/>
          <p:nvPr/>
        </p:nvSpPr>
        <p:spPr>
          <a:xfrm>
            <a:off x="7170050" y="1976500"/>
            <a:ext cx="3647700" cy="36477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6"/>
          <p:cNvSpPr/>
          <p:nvPr/>
        </p:nvSpPr>
        <p:spPr>
          <a:xfrm>
            <a:off x="7347650" y="-809450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5_1_2_1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7"/>
          <p:cNvSpPr/>
          <p:nvPr/>
        </p:nvSpPr>
        <p:spPr>
          <a:xfrm>
            <a:off x="7238400" y="3008750"/>
            <a:ext cx="3545700" cy="35457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47"/>
          <p:cNvSpPr txBox="1">
            <a:spLocks noGrp="1"/>
          </p:cNvSpPr>
          <p:nvPr>
            <p:ph type="ctrTitle"/>
          </p:nvPr>
        </p:nvSpPr>
        <p:spPr>
          <a:xfrm>
            <a:off x="722400" y="343387"/>
            <a:ext cx="7699200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47"/>
          <p:cNvSpPr txBox="1">
            <a:spLocks noGrp="1"/>
          </p:cNvSpPr>
          <p:nvPr>
            <p:ph type="subTitle" idx="1"/>
          </p:nvPr>
        </p:nvSpPr>
        <p:spPr>
          <a:xfrm>
            <a:off x="1959413" y="3592775"/>
            <a:ext cx="2082900" cy="9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1" name="Google Shape;231;p47"/>
          <p:cNvSpPr txBox="1">
            <a:spLocks noGrp="1"/>
          </p:cNvSpPr>
          <p:nvPr>
            <p:ph type="subTitle" idx="2"/>
          </p:nvPr>
        </p:nvSpPr>
        <p:spPr>
          <a:xfrm>
            <a:off x="5101675" y="3592774"/>
            <a:ext cx="2082900" cy="9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ctrTitle" idx="3"/>
          </p:nvPr>
        </p:nvSpPr>
        <p:spPr>
          <a:xfrm>
            <a:off x="1959413" y="3171358"/>
            <a:ext cx="2082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ctrTitle" idx="4"/>
          </p:nvPr>
        </p:nvSpPr>
        <p:spPr>
          <a:xfrm>
            <a:off x="5101694" y="3171358"/>
            <a:ext cx="2082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5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 txBox="1">
            <a:spLocks noGrp="1"/>
          </p:cNvSpPr>
          <p:nvPr>
            <p:ph type="ctrTitle"/>
          </p:nvPr>
        </p:nvSpPr>
        <p:spPr>
          <a:xfrm>
            <a:off x="722400" y="289793"/>
            <a:ext cx="7699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6" name="Google Shape;236;p48"/>
          <p:cNvSpPr txBox="1">
            <a:spLocks noGrp="1"/>
          </p:cNvSpPr>
          <p:nvPr>
            <p:ph type="subTitle" idx="1"/>
          </p:nvPr>
        </p:nvSpPr>
        <p:spPr>
          <a:xfrm>
            <a:off x="714675" y="3890388"/>
            <a:ext cx="23130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7" name="Google Shape;237;p48"/>
          <p:cNvSpPr txBox="1">
            <a:spLocks noGrp="1"/>
          </p:cNvSpPr>
          <p:nvPr>
            <p:ph type="subTitle" idx="2"/>
          </p:nvPr>
        </p:nvSpPr>
        <p:spPr>
          <a:xfrm>
            <a:off x="3409511" y="3890388"/>
            <a:ext cx="23169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8" name="Google Shape;238;p48"/>
          <p:cNvSpPr txBox="1">
            <a:spLocks noGrp="1"/>
          </p:cNvSpPr>
          <p:nvPr>
            <p:ph type="ctrTitle" idx="3"/>
          </p:nvPr>
        </p:nvSpPr>
        <p:spPr>
          <a:xfrm>
            <a:off x="712775" y="3527891"/>
            <a:ext cx="2316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39" name="Google Shape;239;p48"/>
          <p:cNvSpPr txBox="1">
            <a:spLocks noGrp="1"/>
          </p:cNvSpPr>
          <p:nvPr>
            <p:ph type="ctrTitle" idx="4"/>
          </p:nvPr>
        </p:nvSpPr>
        <p:spPr>
          <a:xfrm>
            <a:off x="3409489" y="3527891"/>
            <a:ext cx="23208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5"/>
          </p:nvPr>
        </p:nvSpPr>
        <p:spPr>
          <a:xfrm>
            <a:off x="6110103" y="3890388"/>
            <a:ext cx="23169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ctrTitle" idx="6"/>
          </p:nvPr>
        </p:nvSpPr>
        <p:spPr>
          <a:xfrm>
            <a:off x="6110084" y="3527891"/>
            <a:ext cx="23208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42" name="Google Shape;242;p48"/>
          <p:cNvSpPr/>
          <p:nvPr/>
        </p:nvSpPr>
        <p:spPr>
          <a:xfrm>
            <a:off x="6569575" y="83247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48"/>
          <p:cNvSpPr/>
          <p:nvPr/>
        </p:nvSpPr>
        <p:spPr>
          <a:xfrm>
            <a:off x="7466825" y="-874900"/>
            <a:ext cx="3647700" cy="36477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_AND_TWO_COLUMNS_1_4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"/>
          <p:cNvSpPr txBox="1">
            <a:spLocks noGrp="1"/>
          </p:cNvSpPr>
          <p:nvPr>
            <p:ph type="title"/>
          </p:nvPr>
        </p:nvSpPr>
        <p:spPr>
          <a:xfrm>
            <a:off x="714850" y="342305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49"/>
          <p:cNvSpPr txBox="1">
            <a:spLocks noGrp="1"/>
          </p:cNvSpPr>
          <p:nvPr>
            <p:ph type="subTitle" idx="1"/>
          </p:nvPr>
        </p:nvSpPr>
        <p:spPr>
          <a:xfrm>
            <a:off x="1593525" y="3621175"/>
            <a:ext cx="1828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9"/>
          <p:cNvSpPr txBox="1">
            <a:spLocks noGrp="1"/>
          </p:cNvSpPr>
          <p:nvPr>
            <p:ph type="subTitle" idx="2"/>
          </p:nvPr>
        </p:nvSpPr>
        <p:spPr>
          <a:xfrm>
            <a:off x="1593537" y="2073717"/>
            <a:ext cx="1828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49"/>
          <p:cNvSpPr txBox="1">
            <a:spLocks noGrp="1"/>
          </p:cNvSpPr>
          <p:nvPr>
            <p:ph type="subTitle" idx="3"/>
          </p:nvPr>
        </p:nvSpPr>
        <p:spPr>
          <a:xfrm>
            <a:off x="4741445" y="3621279"/>
            <a:ext cx="1828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9"/>
          <p:cNvSpPr txBox="1">
            <a:spLocks noGrp="1"/>
          </p:cNvSpPr>
          <p:nvPr>
            <p:ph type="subTitle" idx="4"/>
          </p:nvPr>
        </p:nvSpPr>
        <p:spPr>
          <a:xfrm>
            <a:off x="1593517" y="3119653"/>
            <a:ext cx="18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" name="Google Shape;250;p49"/>
          <p:cNvSpPr txBox="1">
            <a:spLocks noGrp="1"/>
          </p:cNvSpPr>
          <p:nvPr>
            <p:ph type="subTitle" idx="5"/>
          </p:nvPr>
        </p:nvSpPr>
        <p:spPr>
          <a:xfrm>
            <a:off x="1593533" y="1572190"/>
            <a:ext cx="18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1" name="Google Shape;251;p49"/>
          <p:cNvSpPr txBox="1">
            <a:spLocks noGrp="1"/>
          </p:cNvSpPr>
          <p:nvPr>
            <p:ph type="subTitle" idx="6"/>
          </p:nvPr>
        </p:nvSpPr>
        <p:spPr>
          <a:xfrm>
            <a:off x="4741445" y="3119753"/>
            <a:ext cx="18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2" name="Google Shape;252;p49"/>
          <p:cNvSpPr txBox="1">
            <a:spLocks noGrp="1"/>
          </p:cNvSpPr>
          <p:nvPr>
            <p:ph type="subTitle" idx="7"/>
          </p:nvPr>
        </p:nvSpPr>
        <p:spPr>
          <a:xfrm>
            <a:off x="4741454" y="2073717"/>
            <a:ext cx="1828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9"/>
          <p:cNvSpPr txBox="1">
            <a:spLocks noGrp="1"/>
          </p:cNvSpPr>
          <p:nvPr>
            <p:ph type="subTitle" idx="8"/>
          </p:nvPr>
        </p:nvSpPr>
        <p:spPr>
          <a:xfrm>
            <a:off x="4741458" y="1572290"/>
            <a:ext cx="18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1">
  <p:cSld name="TITLE_AND_TWO_COLUMNS_1_4_1_3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>
            <a:spLocks noGrp="1"/>
          </p:cNvSpPr>
          <p:nvPr>
            <p:ph type="title"/>
          </p:nvPr>
        </p:nvSpPr>
        <p:spPr>
          <a:xfrm>
            <a:off x="714850" y="342305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50"/>
          <p:cNvSpPr txBox="1">
            <a:spLocks noGrp="1"/>
          </p:cNvSpPr>
          <p:nvPr>
            <p:ph type="subTitle" idx="1"/>
          </p:nvPr>
        </p:nvSpPr>
        <p:spPr>
          <a:xfrm>
            <a:off x="714850" y="2101002"/>
            <a:ext cx="1828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0"/>
          <p:cNvSpPr txBox="1">
            <a:spLocks noGrp="1"/>
          </p:cNvSpPr>
          <p:nvPr>
            <p:ph type="subTitle" idx="2"/>
          </p:nvPr>
        </p:nvSpPr>
        <p:spPr>
          <a:xfrm>
            <a:off x="2670437" y="2100994"/>
            <a:ext cx="1828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50"/>
          <p:cNvSpPr txBox="1">
            <a:spLocks noGrp="1"/>
          </p:cNvSpPr>
          <p:nvPr>
            <p:ph type="subTitle" idx="3"/>
          </p:nvPr>
        </p:nvSpPr>
        <p:spPr>
          <a:xfrm>
            <a:off x="4626020" y="3602953"/>
            <a:ext cx="1828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50"/>
          <p:cNvSpPr txBox="1">
            <a:spLocks noGrp="1"/>
          </p:cNvSpPr>
          <p:nvPr>
            <p:ph type="subTitle" idx="4"/>
          </p:nvPr>
        </p:nvSpPr>
        <p:spPr>
          <a:xfrm>
            <a:off x="714842" y="1434462"/>
            <a:ext cx="18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50"/>
          <p:cNvSpPr txBox="1">
            <a:spLocks noGrp="1"/>
          </p:cNvSpPr>
          <p:nvPr>
            <p:ph type="subTitle" idx="5"/>
          </p:nvPr>
        </p:nvSpPr>
        <p:spPr>
          <a:xfrm>
            <a:off x="2670437" y="1434450"/>
            <a:ext cx="18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1" name="Google Shape;261;p50"/>
          <p:cNvSpPr txBox="1">
            <a:spLocks noGrp="1"/>
          </p:cNvSpPr>
          <p:nvPr>
            <p:ph type="subTitle" idx="6"/>
          </p:nvPr>
        </p:nvSpPr>
        <p:spPr>
          <a:xfrm>
            <a:off x="4626020" y="2949665"/>
            <a:ext cx="18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2" name="Google Shape;262;p50"/>
          <p:cNvSpPr txBox="1">
            <a:spLocks noGrp="1"/>
          </p:cNvSpPr>
          <p:nvPr>
            <p:ph type="subTitle" idx="7"/>
          </p:nvPr>
        </p:nvSpPr>
        <p:spPr>
          <a:xfrm>
            <a:off x="6600254" y="3602940"/>
            <a:ext cx="1828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50"/>
          <p:cNvSpPr txBox="1">
            <a:spLocks noGrp="1"/>
          </p:cNvSpPr>
          <p:nvPr>
            <p:ph type="subTitle" idx="8"/>
          </p:nvPr>
        </p:nvSpPr>
        <p:spPr>
          <a:xfrm>
            <a:off x="6600258" y="2949652"/>
            <a:ext cx="18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4" name="Google Shape;264;p50"/>
          <p:cNvSpPr/>
          <p:nvPr/>
        </p:nvSpPr>
        <p:spPr>
          <a:xfrm>
            <a:off x="5375825" y="-1776250"/>
            <a:ext cx="4763700" cy="47637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50"/>
          <p:cNvSpPr/>
          <p:nvPr/>
        </p:nvSpPr>
        <p:spPr>
          <a:xfrm>
            <a:off x="-678700" y="3328900"/>
            <a:ext cx="3647700" cy="36477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 flipH="1">
            <a:off x="6309850" y="-1654300"/>
            <a:ext cx="4312500" cy="43125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 flipH="1">
            <a:off x="-2165100" y="3684200"/>
            <a:ext cx="3647700" cy="36477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_AND_TWO_COLUMNS_1_4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1"/>
          <p:cNvSpPr/>
          <p:nvPr/>
        </p:nvSpPr>
        <p:spPr>
          <a:xfrm>
            <a:off x="-2292301" y="-1615701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 </a:t>
            </a:r>
            <a:endParaRPr/>
          </a:p>
        </p:txBody>
      </p:sp>
      <p:sp>
        <p:nvSpPr>
          <p:cNvPr id="268" name="Google Shape;268;p51"/>
          <p:cNvSpPr/>
          <p:nvPr/>
        </p:nvSpPr>
        <p:spPr>
          <a:xfrm>
            <a:off x="7956599" y="2021349"/>
            <a:ext cx="4310400" cy="4310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 </a:t>
            </a:r>
            <a:endParaRPr/>
          </a:p>
        </p:txBody>
      </p:sp>
      <p:sp>
        <p:nvSpPr>
          <p:cNvPr id="269" name="Google Shape;269;p51"/>
          <p:cNvSpPr txBox="1">
            <a:spLocks noGrp="1"/>
          </p:cNvSpPr>
          <p:nvPr>
            <p:ph type="title"/>
          </p:nvPr>
        </p:nvSpPr>
        <p:spPr>
          <a:xfrm>
            <a:off x="709904" y="338372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51"/>
          <p:cNvSpPr txBox="1">
            <a:spLocks noGrp="1"/>
          </p:cNvSpPr>
          <p:nvPr>
            <p:ph type="subTitle" idx="1"/>
          </p:nvPr>
        </p:nvSpPr>
        <p:spPr>
          <a:xfrm>
            <a:off x="717300" y="1880394"/>
            <a:ext cx="22860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71" name="Google Shape;271;p51"/>
          <p:cNvSpPr txBox="1">
            <a:spLocks noGrp="1"/>
          </p:cNvSpPr>
          <p:nvPr>
            <p:ph type="subTitle" idx="2"/>
          </p:nvPr>
        </p:nvSpPr>
        <p:spPr>
          <a:xfrm>
            <a:off x="719256" y="1408180"/>
            <a:ext cx="22824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272" name="Google Shape;272;p51"/>
          <p:cNvSpPr txBox="1">
            <a:spLocks noGrp="1"/>
          </p:cNvSpPr>
          <p:nvPr>
            <p:ph type="subTitle" idx="3"/>
          </p:nvPr>
        </p:nvSpPr>
        <p:spPr>
          <a:xfrm>
            <a:off x="724000" y="2996768"/>
            <a:ext cx="22860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73" name="Google Shape;273;p51"/>
          <p:cNvSpPr txBox="1">
            <a:spLocks noGrp="1"/>
          </p:cNvSpPr>
          <p:nvPr>
            <p:ph type="subTitle" idx="4"/>
          </p:nvPr>
        </p:nvSpPr>
        <p:spPr>
          <a:xfrm>
            <a:off x="725956" y="2524372"/>
            <a:ext cx="22824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274" name="Google Shape;274;p51"/>
          <p:cNvSpPr txBox="1">
            <a:spLocks noGrp="1"/>
          </p:cNvSpPr>
          <p:nvPr>
            <p:ph type="subTitle" idx="5"/>
          </p:nvPr>
        </p:nvSpPr>
        <p:spPr>
          <a:xfrm>
            <a:off x="6132681" y="1870355"/>
            <a:ext cx="22860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75" name="Google Shape;275;p51"/>
          <p:cNvSpPr txBox="1">
            <a:spLocks noGrp="1"/>
          </p:cNvSpPr>
          <p:nvPr>
            <p:ph type="subTitle" idx="6"/>
          </p:nvPr>
        </p:nvSpPr>
        <p:spPr>
          <a:xfrm>
            <a:off x="6134638" y="1397959"/>
            <a:ext cx="22824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276" name="Google Shape;276;p51"/>
          <p:cNvSpPr txBox="1">
            <a:spLocks noGrp="1"/>
          </p:cNvSpPr>
          <p:nvPr>
            <p:ph type="subTitle" idx="7"/>
          </p:nvPr>
        </p:nvSpPr>
        <p:spPr>
          <a:xfrm>
            <a:off x="717300" y="4117208"/>
            <a:ext cx="22860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77" name="Google Shape;277;p51"/>
          <p:cNvSpPr txBox="1">
            <a:spLocks noGrp="1"/>
          </p:cNvSpPr>
          <p:nvPr>
            <p:ph type="subTitle" idx="8"/>
          </p:nvPr>
        </p:nvSpPr>
        <p:spPr>
          <a:xfrm>
            <a:off x="719256" y="3646636"/>
            <a:ext cx="22824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278" name="Google Shape;278;p51"/>
          <p:cNvSpPr txBox="1">
            <a:spLocks noGrp="1"/>
          </p:cNvSpPr>
          <p:nvPr>
            <p:ph type="subTitle" idx="9"/>
          </p:nvPr>
        </p:nvSpPr>
        <p:spPr>
          <a:xfrm>
            <a:off x="6154530" y="2993598"/>
            <a:ext cx="22860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79" name="Google Shape;279;p51"/>
          <p:cNvSpPr txBox="1">
            <a:spLocks noGrp="1"/>
          </p:cNvSpPr>
          <p:nvPr>
            <p:ph type="subTitle" idx="13"/>
          </p:nvPr>
        </p:nvSpPr>
        <p:spPr>
          <a:xfrm>
            <a:off x="6156486" y="2523026"/>
            <a:ext cx="22821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280" name="Google Shape;280;p51"/>
          <p:cNvSpPr txBox="1">
            <a:spLocks noGrp="1"/>
          </p:cNvSpPr>
          <p:nvPr>
            <p:ph type="subTitle" idx="14"/>
          </p:nvPr>
        </p:nvSpPr>
        <p:spPr>
          <a:xfrm>
            <a:off x="6132681" y="4117445"/>
            <a:ext cx="22860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1" name="Google Shape;281;p51"/>
          <p:cNvSpPr txBox="1">
            <a:spLocks noGrp="1"/>
          </p:cNvSpPr>
          <p:nvPr>
            <p:ph type="subTitle" idx="15"/>
          </p:nvPr>
        </p:nvSpPr>
        <p:spPr>
          <a:xfrm>
            <a:off x="6134638" y="3646873"/>
            <a:ext cx="22824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 1">
  <p:cSld name="TITLE_AND_TWO_COLUMNS_1_4_1_1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2"/>
          <p:cNvSpPr/>
          <p:nvPr/>
        </p:nvSpPr>
        <p:spPr>
          <a:xfrm>
            <a:off x="-361850" y="268997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52"/>
          <p:cNvSpPr/>
          <p:nvPr/>
        </p:nvSpPr>
        <p:spPr>
          <a:xfrm>
            <a:off x="2377725" y="268997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52"/>
          <p:cNvSpPr/>
          <p:nvPr/>
        </p:nvSpPr>
        <p:spPr>
          <a:xfrm>
            <a:off x="5149575" y="268997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52"/>
          <p:cNvSpPr/>
          <p:nvPr/>
        </p:nvSpPr>
        <p:spPr>
          <a:xfrm flipH="1">
            <a:off x="7087025" y="-1826950"/>
            <a:ext cx="3685500" cy="36855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52"/>
          <p:cNvSpPr/>
          <p:nvPr/>
        </p:nvSpPr>
        <p:spPr>
          <a:xfrm>
            <a:off x="-361850" y="83247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52"/>
          <p:cNvSpPr/>
          <p:nvPr/>
        </p:nvSpPr>
        <p:spPr>
          <a:xfrm>
            <a:off x="2377725" y="83247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52"/>
          <p:cNvSpPr/>
          <p:nvPr/>
        </p:nvSpPr>
        <p:spPr>
          <a:xfrm>
            <a:off x="5149575" y="83247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52"/>
          <p:cNvSpPr txBox="1">
            <a:spLocks noGrp="1"/>
          </p:cNvSpPr>
          <p:nvPr>
            <p:ph type="title"/>
          </p:nvPr>
        </p:nvSpPr>
        <p:spPr>
          <a:xfrm>
            <a:off x="709904" y="338824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52"/>
          <p:cNvSpPr txBox="1">
            <a:spLocks noGrp="1"/>
          </p:cNvSpPr>
          <p:nvPr>
            <p:ph type="subTitle" idx="1"/>
          </p:nvPr>
        </p:nvSpPr>
        <p:spPr>
          <a:xfrm>
            <a:off x="717300" y="2051549"/>
            <a:ext cx="22860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92" name="Google Shape;292;p52"/>
          <p:cNvSpPr txBox="1">
            <a:spLocks noGrp="1"/>
          </p:cNvSpPr>
          <p:nvPr>
            <p:ph type="subTitle" idx="2"/>
          </p:nvPr>
        </p:nvSpPr>
        <p:spPr>
          <a:xfrm>
            <a:off x="719256" y="1560580"/>
            <a:ext cx="22824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293" name="Google Shape;293;p52"/>
          <p:cNvSpPr txBox="1">
            <a:spLocks noGrp="1"/>
          </p:cNvSpPr>
          <p:nvPr>
            <p:ph type="subTitle" idx="3"/>
          </p:nvPr>
        </p:nvSpPr>
        <p:spPr>
          <a:xfrm>
            <a:off x="3425975" y="2051735"/>
            <a:ext cx="22860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94" name="Google Shape;294;p52"/>
          <p:cNvSpPr txBox="1">
            <a:spLocks noGrp="1"/>
          </p:cNvSpPr>
          <p:nvPr>
            <p:ph type="subTitle" idx="4"/>
          </p:nvPr>
        </p:nvSpPr>
        <p:spPr>
          <a:xfrm>
            <a:off x="3427931" y="1560584"/>
            <a:ext cx="22824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295" name="Google Shape;295;p52"/>
          <p:cNvSpPr txBox="1">
            <a:spLocks noGrp="1"/>
          </p:cNvSpPr>
          <p:nvPr>
            <p:ph type="subTitle" idx="5"/>
          </p:nvPr>
        </p:nvSpPr>
        <p:spPr>
          <a:xfrm>
            <a:off x="6132681" y="2041510"/>
            <a:ext cx="22860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96" name="Google Shape;296;p52"/>
          <p:cNvSpPr txBox="1">
            <a:spLocks noGrp="1"/>
          </p:cNvSpPr>
          <p:nvPr>
            <p:ph type="subTitle" idx="6"/>
          </p:nvPr>
        </p:nvSpPr>
        <p:spPr>
          <a:xfrm>
            <a:off x="6134638" y="1550359"/>
            <a:ext cx="22824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subTitle" idx="7"/>
          </p:nvPr>
        </p:nvSpPr>
        <p:spPr>
          <a:xfrm>
            <a:off x="717300" y="3609309"/>
            <a:ext cx="22860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subTitle" idx="8"/>
          </p:nvPr>
        </p:nvSpPr>
        <p:spPr>
          <a:xfrm>
            <a:off x="719256" y="3119982"/>
            <a:ext cx="22824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subTitle" idx="9"/>
          </p:nvPr>
        </p:nvSpPr>
        <p:spPr>
          <a:xfrm>
            <a:off x="3429005" y="3609312"/>
            <a:ext cx="22860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0" name="Google Shape;300;p52"/>
          <p:cNvSpPr txBox="1">
            <a:spLocks noGrp="1"/>
          </p:cNvSpPr>
          <p:nvPr>
            <p:ph type="subTitle" idx="13"/>
          </p:nvPr>
        </p:nvSpPr>
        <p:spPr>
          <a:xfrm>
            <a:off x="3430961" y="3119985"/>
            <a:ext cx="22821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301" name="Google Shape;301;p52"/>
          <p:cNvSpPr txBox="1">
            <a:spLocks noGrp="1"/>
          </p:cNvSpPr>
          <p:nvPr>
            <p:ph type="subTitle" idx="14"/>
          </p:nvPr>
        </p:nvSpPr>
        <p:spPr>
          <a:xfrm>
            <a:off x="6132681" y="3609296"/>
            <a:ext cx="22860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2" name="Google Shape;302;p52"/>
          <p:cNvSpPr txBox="1">
            <a:spLocks noGrp="1"/>
          </p:cNvSpPr>
          <p:nvPr>
            <p:ph type="subTitle" idx="15"/>
          </p:nvPr>
        </p:nvSpPr>
        <p:spPr>
          <a:xfrm>
            <a:off x="6134638" y="3119969"/>
            <a:ext cx="22824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AND_TWO_COLUMNS_1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>
            <a:spLocks noGrp="1"/>
          </p:cNvSpPr>
          <p:nvPr>
            <p:ph type="subTitle" idx="1"/>
          </p:nvPr>
        </p:nvSpPr>
        <p:spPr>
          <a:xfrm>
            <a:off x="713223" y="2259725"/>
            <a:ext cx="29928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53"/>
          <p:cNvSpPr txBox="1">
            <a:spLocks noGrp="1"/>
          </p:cNvSpPr>
          <p:nvPr>
            <p:ph type="title" hasCustomPrompt="1"/>
          </p:nvPr>
        </p:nvSpPr>
        <p:spPr>
          <a:xfrm>
            <a:off x="713214" y="1359001"/>
            <a:ext cx="2452500" cy="9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6" name="Google Shape;306;p53"/>
          <p:cNvSpPr txBox="1">
            <a:spLocks noGrp="1"/>
          </p:cNvSpPr>
          <p:nvPr>
            <p:ph type="subTitle" idx="2"/>
          </p:nvPr>
        </p:nvSpPr>
        <p:spPr>
          <a:xfrm>
            <a:off x="713223" y="3714994"/>
            <a:ext cx="29928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53"/>
          <p:cNvSpPr txBox="1">
            <a:spLocks noGrp="1"/>
          </p:cNvSpPr>
          <p:nvPr>
            <p:ph type="title" idx="3" hasCustomPrompt="1"/>
          </p:nvPr>
        </p:nvSpPr>
        <p:spPr>
          <a:xfrm>
            <a:off x="713214" y="2814267"/>
            <a:ext cx="2452500" cy="9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53"/>
          <p:cNvSpPr txBox="1">
            <a:spLocks noGrp="1"/>
          </p:cNvSpPr>
          <p:nvPr>
            <p:ph type="subTitle" idx="4"/>
          </p:nvPr>
        </p:nvSpPr>
        <p:spPr>
          <a:xfrm>
            <a:off x="4776251" y="3723593"/>
            <a:ext cx="29928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53"/>
          <p:cNvSpPr txBox="1">
            <a:spLocks noGrp="1"/>
          </p:cNvSpPr>
          <p:nvPr>
            <p:ph type="title" idx="5" hasCustomPrompt="1"/>
          </p:nvPr>
        </p:nvSpPr>
        <p:spPr>
          <a:xfrm>
            <a:off x="4776253" y="2814266"/>
            <a:ext cx="2452500" cy="9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0" name="Google Shape;310;p53"/>
          <p:cNvSpPr txBox="1">
            <a:spLocks noGrp="1"/>
          </p:cNvSpPr>
          <p:nvPr>
            <p:ph type="subTitle" idx="6"/>
          </p:nvPr>
        </p:nvSpPr>
        <p:spPr>
          <a:xfrm>
            <a:off x="4776251" y="2268325"/>
            <a:ext cx="29928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53"/>
          <p:cNvSpPr txBox="1">
            <a:spLocks noGrp="1"/>
          </p:cNvSpPr>
          <p:nvPr>
            <p:ph type="title" idx="7" hasCustomPrompt="1"/>
          </p:nvPr>
        </p:nvSpPr>
        <p:spPr>
          <a:xfrm>
            <a:off x="4776253" y="1358998"/>
            <a:ext cx="2452500" cy="9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2" name="Google Shape;312;p53"/>
          <p:cNvSpPr txBox="1">
            <a:spLocks noGrp="1"/>
          </p:cNvSpPr>
          <p:nvPr>
            <p:ph type="title" idx="8"/>
          </p:nvPr>
        </p:nvSpPr>
        <p:spPr>
          <a:xfrm>
            <a:off x="714850" y="338372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53"/>
          <p:cNvSpPr/>
          <p:nvPr/>
        </p:nvSpPr>
        <p:spPr>
          <a:xfrm>
            <a:off x="5291750" y="-2147175"/>
            <a:ext cx="4763700" cy="47637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53"/>
          <p:cNvSpPr/>
          <p:nvPr/>
        </p:nvSpPr>
        <p:spPr>
          <a:xfrm>
            <a:off x="-654650" y="3297075"/>
            <a:ext cx="2555400" cy="2555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_2_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4"/>
          <p:cNvSpPr/>
          <p:nvPr/>
        </p:nvSpPr>
        <p:spPr>
          <a:xfrm>
            <a:off x="641375" y="251472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54"/>
          <p:cNvSpPr/>
          <p:nvPr/>
        </p:nvSpPr>
        <p:spPr>
          <a:xfrm>
            <a:off x="3223088" y="251472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4"/>
          <p:cNvSpPr/>
          <p:nvPr/>
        </p:nvSpPr>
        <p:spPr>
          <a:xfrm>
            <a:off x="5845338" y="251472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54"/>
          <p:cNvSpPr txBox="1">
            <a:spLocks noGrp="1"/>
          </p:cNvSpPr>
          <p:nvPr>
            <p:ph type="subTitle" idx="1"/>
          </p:nvPr>
        </p:nvSpPr>
        <p:spPr>
          <a:xfrm>
            <a:off x="724725" y="2397394"/>
            <a:ext cx="24501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54"/>
          <p:cNvSpPr txBox="1">
            <a:spLocks noGrp="1"/>
          </p:cNvSpPr>
          <p:nvPr>
            <p:ph type="title" hasCustomPrompt="1"/>
          </p:nvPr>
        </p:nvSpPr>
        <p:spPr>
          <a:xfrm>
            <a:off x="724725" y="3389357"/>
            <a:ext cx="24501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1" name="Google Shape;321;p54"/>
          <p:cNvSpPr txBox="1">
            <a:spLocks noGrp="1"/>
          </p:cNvSpPr>
          <p:nvPr>
            <p:ph type="subTitle" idx="2"/>
          </p:nvPr>
        </p:nvSpPr>
        <p:spPr>
          <a:xfrm>
            <a:off x="3346988" y="2397375"/>
            <a:ext cx="24501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4"/>
          <p:cNvSpPr txBox="1">
            <a:spLocks noGrp="1"/>
          </p:cNvSpPr>
          <p:nvPr>
            <p:ph type="title" idx="3" hasCustomPrompt="1"/>
          </p:nvPr>
        </p:nvSpPr>
        <p:spPr>
          <a:xfrm>
            <a:off x="3346989" y="3389354"/>
            <a:ext cx="24501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3" name="Google Shape;323;p54"/>
          <p:cNvSpPr txBox="1">
            <a:spLocks noGrp="1"/>
          </p:cNvSpPr>
          <p:nvPr>
            <p:ph type="subTitle" idx="4"/>
          </p:nvPr>
        </p:nvSpPr>
        <p:spPr>
          <a:xfrm>
            <a:off x="5969251" y="2397381"/>
            <a:ext cx="24501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54"/>
          <p:cNvSpPr txBox="1">
            <a:spLocks noGrp="1"/>
          </p:cNvSpPr>
          <p:nvPr>
            <p:ph type="title" idx="5" hasCustomPrompt="1"/>
          </p:nvPr>
        </p:nvSpPr>
        <p:spPr>
          <a:xfrm>
            <a:off x="5969252" y="3389368"/>
            <a:ext cx="24501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5" name="Google Shape;325;p54"/>
          <p:cNvSpPr txBox="1">
            <a:spLocks noGrp="1"/>
          </p:cNvSpPr>
          <p:nvPr>
            <p:ph type="subTitle" idx="6"/>
          </p:nvPr>
        </p:nvSpPr>
        <p:spPr>
          <a:xfrm>
            <a:off x="899825" y="1494385"/>
            <a:ext cx="2099700" cy="57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6" name="Google Shape;326;p54"/>
          <p:cNvSpPr txBox="1">
            <a:spLocks noGrp="1"/>
          </p:cNvSpPr>
          <p:nvPr>
            <p:ph type="subTitle" idx="7"/>
          </p:nvPr>
        </p:nvSpPr>
        <p:spPr>
          <a:xfrm>
            <a:off x="3522097" y="1493353"/>
            <a:ext cx="2099700" cy="57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7" name="Google Shape;327;p54"/>
          <p:cNvSpPr txBox="1">
            <a:spLocks noGrp="1"/>
          </p:cNvSpPr>
          <p:nvPr>
            <p:ph type="subTitle" idx="8"/>
          </p:nvPr>
        </p:nvSpPr>
        <p:spPr>
          <a:xfrm>
            <a:off x="6144368" y="1493353"/>
            <a:ext cx="2099700" cy="57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8" name="Google Shape;328;p54"/>
          <p:cNvSpPr txBox="1">
            <a:spLocks noGrp="1"/>
          </p:cNvSpPr>
          <p:nvPr>
            <p:ph type="title" idx="9"/>
          </p:nvPr>
        </p:nvSpPr>
        <p:spPr>
          <a:xfrm>
            <a:off x="714850" y="342804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AND_BODY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>
            <a:spLocks noGrp="1"/>
          </p:cNvSpPr>
          <p:nvPr>
            <p:ph type="title"/>
          </p:nvPr>
        </p:nvSpPr>
        <p:spPr>
          <a:xfrm>
            <a:off x="713225" y="343445"/>
            <a:ext cx="49710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6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31" name="Google Shape;331;p55"/>
          <p:cNvSpPr txBox="1">
            <a:spLocks noGrp="1"/>
          </p:cNvSpPr>
          <p:nvPr>
            <p:ph type="subTitle" idx="1"/>
          </p:nvPr>
        </p:nvSpPr>
        <p:spPr>
          <a:xfrm>
            <a:off x="713225" y="2365673"/>
            <a:ext cx="4406100" cy="1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55"/>
          <p:cNvSpPr/>
          <p:nvPr/>
        </p:nvSpPr>
        <p:spPr>
          <a:xfrm flipH="1">
            <a:off x="5855225" y="-228587"/>
            <a:ext cx="3647700" cy="36477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55"/>
          <p:cNvSpPr/>
          <p:nvPr/>
        </p:nvSpPr>
        <p:spPr>
          <a:xfrm>
            <a:off x="6211225" y="2193925"/>
            <a:ext cx="2454600" cy="24546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55"/>
          <p:cNvSpPr txBox="1"/>
          <p:nvPr/>
        </p:nvSpPr>
        <p:spPr>
          <a:xfrm>
            <a:off x="719375" y="3595933"/>
            <a:ext cx="495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m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ms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m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ms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m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ms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m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/>
          <p:nvPr/>
        </p:nvSpPr>
        <p:spPr>
          <a:xfrm flipH="1">
            <a:off x="-2160100" y="-2775592"/>
            <a:ext cx="5930400" cy="5930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6"/>
          <p:cNvSpPr/>
          <p:nvPr/>
        </p:nvSpPr>
        <p:spPr>
          <a:xfrm>
            <a:off x="324775" y="-845100"/>
            <a:ext cx="4516500" cy="45165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4_1_2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7"/>
          <p:cNvSpPr/>
          <p:nvPr/>
        </p:nvSpPr>
        <p:spPr>
          <a:xfrm flipH="1">
            <a:off x="5385200" y="277449"/>
            <a:ext cx="3271800" cy="32718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57"/>
          <p:cNvSpPr/>
          <p:nvPr/>
        </p:nvSpPr>
        <p:spPr>
          <a:xfrm>
            <a:off x="5522900" y="-2706825"/>
            <a:ext cx="6145200" cy="61452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57"/>
          <p:cNvSpPr/>
          <p:nvPr/>
        </p:nvSpPr>
        <p:spPr>
          <a:xfrm>
            <a:off x="-972575" y="3098475"/>
            <a:ext cx="3170400" cy="317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6877925" y="958275"/>
            <a:ext cx="4598400" cy="4598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-2685100" y="-1618950"/>
            <a:ext cx="5506800" cy="55068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007050" y="1116617"/>
            <a:ext cx="52005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2007050" y="2862592"/>
            <a:ext cx="45012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5140425" y="1576275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-582351" y="-485301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 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735800" y="1341400"/>
            <a:ext cx="6143100" cy="25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ctrTitle"/>
          </p:nvPr>
        </p:nvSpPr>
        <p:spPr>
          <a:xfrm>
            <a:off x="713225" y="1395931"/>
            <a:ext cx="52269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13225" y="2719014"/>
            <a:ext cx="42720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3803575" y="843650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2783524" y="-991326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713225" y="439114"/>
            <a:ext cx="2777700" cy="24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387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6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PengumpulanTugasKVJ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8"/>
          <p:cNvSpPr txBox="1">
            <a:spLocks noGrp="1"/>
          </p:cNvSpPr>
          <p:nvPr>
            <p:ph type="ctrTitle"/>
          </p:nvPr>
        </p:nvSpPr>
        <p:spPr>
          <a:xfrm>
            <a:off x="713225" y="495625"/>
            <a:ext cx="5991900" cy="284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>
                <a:solidFill>
                  <a:schemeClr val="lt1"/>
                </a:solidFill>
              </a:rPr>
              <a:t>Integral Garis &amp;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Teorema Green</a:t>
            </a:r>
            <a:endParaRPr/>
          </a:p>
        </p:txBody>
      </p:sp>
      <p:sp>
        <p:nvSpPr>
          <p:cNvPr id="347" name="Google Shape;347;p58"/>
          <p:cNvSpPr txBox="1">
            <a:spLocks noGrp="1"/>
          </p:cNvSpPr>
          <p:nvPr>
            <p:ph type="subTitle" idx="1"/>
          </p:nvPr>
        </p:nvSpPr>
        <p:spPr>
          <a:xfrm>
            <a:off x="713225" y="4137099"/>
            <a:ext cx="4711500" cy="749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Tutorial KVJ Pertemuan ke-5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8"/>
          <p:cNvSpPr txBox="1"/>
          <p:nvPr/>
        </p:nvSpPr>
        <p:spPr>
          <a:xfrm>
            <a:off x="7038075" y="256175"/>
            <a:ext cx="115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9" name="Google Shape;349;p58"/>
          <p:cNvCxnSpPr>
            <a:stCxn id="348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58"/>
          <p:cNvCxnSpPr/>
          <p:nvPr/>
        </p:nvCxnSpPr>
        <p:spPr>
          <a:xfrm>
            <a:off x="725275" y="4068399"/>
            <a:ext cx="8426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AE1987-FFA4-4760-92D0-56D1779C528C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7"/>
          <p:cNvSpPr txBox="1">
            <a:spLocks noGrp="1"/>
          </p:cNvSpPr>
          <p:nvPr>
            <p:ph type="title"/>
          </p:nvPr>
        </p:nvSpPr>
        <p:spPr>
          <a:xfrm>
            <a:off x="271681" y="178225"/>
            <a:ext cx="70140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3600">
                <a:solidFill>
                  <a:schemeClr val="lt1"/>
                </a:solidFill>
              </a:rPr>
              <a:t>Contoh Soal 2</a:t>
            </a:r>
            <a:r>
              <a:rPr lang="ms" sz="3600"/>
              <a:t> Integral Garis</a:t>
            </a:r>
            <a:endParaRPr sz="3600"/>
          </a:p>
        </p:txBody>
      </p:sp>
      <p:cxnSp>
        <p:nvCxnSpPr>
          <p:cNvPr id="457" name="Google Shape;457;p67"/>
          <p:cNvCxnSpPr>
            <a:stCxn id="458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67"/>
          <p:cNvSpPr txBox="1"/>
          <p:nvPr/>
        </p:nvSpPr>
        <p:spPr>
          <a:xfrm>
            <a:off x="376825" y="32248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m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Ingat ds =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0" name="Google Shape;46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300" y="1176775"/>
            <a:ext cx="748831" cy="3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7"/>
          <p:cNvSpPr txBox="1">
            <a:spLocks noGrp="1"/>
          </p:cNvSpPr>
          <p:nvPr>
            <p:ph type="subTitle" idx="4294967295"/>
          </p:nvPr>
        </p:nvSpPr>
        <p:spPr>
          <a:xfrm>
            <a:off x="264625" y="1104000"/>
            <a:ext cx="39477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/>
              <a:t>Tentukan			dengan kurva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  <p:pic>
        <p:nvPicPr>
          <p:cNvPr id="462" name="Google Shape;46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825" y="1665375"/>
            <a:ext cx="5334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7"/>
          <p:cNvSpPr txBox="1">
            <a:spLocks noGrp="1"/>
          </p:cNvSpPr>
          <p:nvPr>
            <p:ph type="subTitle" idx="4294967295"/>
          </p:nvPr>
        </p:nvSpPr>
        <p:spPr>
          <a:xfrm>
            <a:off x="1132775" y="1665375"/>
            <a:ext cx="39477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sz="1200"/>
              <a:t>x =2 sin t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sz="1200"/>
              <a:t>y = t			0 ≤ t ≤ π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sz="1200"/>
              <a:t>z = -2 cos t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464" name="Google Shape;464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289" y="3006475"/>
            <a:ext cx="1577745" cy="7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7"/>
          <p:cNvSpPr txBox="1"/>
          <p:nvPr/>
        </p:nvSpPr>
        <p:spPr>
          <a:xfrm>
            <a:off x="4452025" y="1144913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ms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Jawab</a:t>
            </a:r>
            <a:endParaRPr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66" name="Google Shape;466;p67"/>
          <p:cNvCxnSpPr/>
          <p:nvPr/>
        </p:nvCxnSpPr>
        <p:spPr>
          <a:xfrm>
            <a:off x="4011475" y="1176767"/>
            <a:ext cx="16800" cy="3381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67" name="Google Shape;467;p67"/>
          <p:cNvPicPr preferRelativeResize="0"/>
          <p:nvPr/>
        </p:nvPicPr>
        <p:blipFill rotWithShape="1">
          <a:blip r:embed="rId6">
            <a:alphaModFix/>
          </a:blip>
          <a:srcRect t="27153" b="2408"/>
          <a:stretch/>
        </p:blipFill>
        <p:spPr>
          <a:xfrm>
            <a:off x="4521061" y="1530018"/>
            <a:ext cx="4585571" cy="33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67"/>
          <p:cNvSpPr txBox="1"/>
          <p:nvPr/>
        </p:nvSpPr>
        <p:spPr>
          <a:xfrm>
            <a:off x="7452025" y="4883638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m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*maap pake dark mode :D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3" name="Google Shape;473;p68"/>
          <p:cNvCxnSpPr>
            <a:stCxn id="474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68"/>
          <p:cNvSpPr txBox="1"/>
          <p:nvPr/>
        </p:nvSpPr>
        <p:spPr>
          <a:xfrm>
            <a:off x="7452025" y="4883638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m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*maap pake dark mode :D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6" name="Google Shape;47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375" y="-1"/>
            <a:ext cx="4569729" cy="25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68"/>
          <p:cNvPicPr preferRelativeResize="0"/>
          <p:nvPr/>
        </p:nvPicPr>
        <p:blipFill rotWithShape="1">
          <a:blip r:embed="rId4">
            <a:alphaModFix/>
          </a:blip>
          <a:srcRect l="7434" r="13225"/>
          <a:stretch/>
        </p:blipFill>
        <p:spPr>
          <a:xfrm>
            <a:off x="2120375" y="2656800"/>
            <a:ext cx="4569725" cy="25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9"/>
          <p:cNvSpPr txBox="1">
            <a:spLocks noGrp="1"/>
          </p:cNvSpPr>
          <p:nvPr>
            <p:ph type="title"/>
          </p:nvPr>
        </p:nvSpPr>
        <p:spPr>
          <a:xfrm>
            <a:off x="408225" y="125092"/>
            <a:ext cx="52005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>
                <a:solidFill>
                  <a:schemeClr val="lt1"/>
                </a:solidFill>
              </a:rPr>
              <a:t>Medan</a:t>
            </a:r>
            <a:r>
              <a:rPr lang="ms"/>
              <a:t> Vektor</a:t>
            </a:r>
            <a:endParaRPr/>
          </a:p>
        </p:txBody>
      </p:sp>
      <p:sp>
        <p:nvSpPr>
          <p:cNvPr id="483" name="Google Shape;483;p69"/>
          <p:cNvSpPr txBox="1">
            <a:spLocks noGrp="1"/>
          </p:cNvSpPr>
          <p:nvPr>
            <p:ph type="subTitle" idx="1"/>
          </p:nvPr>
        </p:nvSpPr>
        <p:spPr>
          <a:xfrm>
            <a:off x="475350" y="1166550"/>
            <a:ext cx="4013100" cy="3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❏"/>
            </a:pPr>
            <a:r>
              <a:rPr lang="ms" sz="1200"/>
              <a:t>Fungsi atas satu perubah</a:t>
            </a:r>
            <a:endParaRPr sz="1200"/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700"/>
              <a:t>f  </a:t>
            </a:r>
            <a:r>
              <a:rPr lang="ms" sz="1200"/>
              <a:t> :   R →  R</a:t>
            </a:r>
            <a:endParaRPr sz="12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/>
              <a:t>          x →  f(x)	 </a:t>
            </a:r>
            <a:r>
              <a:rPr lang="ms" sz="1200">
                <a:solidFill>
                  <a:schemeClr val="accent1"/>
                </a:solidFill>
              </a:rPr>
              <a:t>= y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❏"/>
            </a:pPr>
            <a:r>
              <a:rPr lang="ms" sz="1200"/>
              <a:t>Fungsi atas dua perubah atau dua variabel</a:t>
            </a:r>
            <a:endParaRPr sz="1200"/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700">
                <a:solidFill>
                  <a:srgbClr val="000000"/>
                </a:solidFill>
              </a:rPr>
              <a:t>f</a:t>
            </a:r>
            <a:r>
              <a:rPr lang="ms" sz="1100">
                <a:solidFill>
                  <a:srgbClr val="000000"/>
                </a:solidFill>
              </a:rPr>
              <a:t>   :</a:t>
            </a:r>
            <a:r>
              <a:rPr lang="ms" sz="1200">
                <a:solidFill>
                  <a:srgbClr val="000000"/>
                </a:solidFill>
              </a:rPr>
              <a:t>   R</a:t>
            </a:r>
            <a:r>
              <a:rPr lang="ms" sz="1200" baseline="30000">
                <a:solidFill>
                  <a:srgbClr val="000000"/>
                </a:solidFill>
              </a:rPr>
              <a:t>2</a:t>
            </a:r>
            <a:r>
              <a:rPr lang="ms" sz="1200">
                <a:solidFill>
                  <a:srgbClr val="000000"/>
                </a:solidFill>
              </a:rPr>
              <a:t> →  R</a:t>
            </a:r>
            <a:endParaRPr sz="120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>
                <a:solidFill>
                  <a:srgbClr val="000000"/>
                </a:solidFill>
              </a:rPr>
              <a:t>        (x,y) →  f (x,y) 	</a:t>
            </a:r>
            <a:r>
              <a:rPr lang="ms" sz="1200">
                <a:solidFill>
                  <a:schemeClr val="accent1"/>
                </a:solidFill>
              </a:rPr>
              <a:t>= z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❏"/>
            </a:pPr>
            <a:r>
              <a:rPr lang="ms" sz="1200"/>
              <a:t>Sebaliknya kalau dari x jadi 2 variabel, kita punya </a:t>
            </a:r>
            <a:r>
              <a:rPr lang="ms" sz="1200" i="1"/>
              <a:t>fungsi bernilai vektor</a:t>
            </a:r>
            <a:endParaRPr sz="1200" i="1"/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800">
                <a:solidFill>
                  <a:srgbClr val="000000"/>
                </a:solidFill>
              </a:rPr>
              <a:t>f</a:t>
            </a:r>
            <a:r>
              <a:rPr lang="ms" sz="1200">
                <a:solidFill>
                  <a:srgbClr val="000000"/>
                </a:solidFill>
              </a:rPr>
              <a:t>   :    R →  R</a:t>
            </a:r>
            <a:r>
              <a:rPr lang="ms" sz="1200" baseline="30000">
                <a:solidFill>
                  <a:srgbClr val="000000"/>
                </a:solidFill>
              </a:rPr>
              <a:t>2</a:t>
            </a:r>
            <a:endParaRPr sz="1200" baseline="3000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>
                <a:solidFill>
                  <a:srgbClr val="000000"/>
                </a:solidFill>
              </a:rPr>
              <a:t>          x → f(x) = (f(x</a:t>
            </a:r>
            <a:r>
              <a:rPr lang="ms" sz="1200" baseline="-25000">
                <a:solidFill>
                  <a:srgbClr val="000000"/>
                </a:solidFill>
              </a:rPr>
              <a:t>1</a:t>
            </a:r>
            <a:r>
              <a:rPr lang="ms" sz="1200">
                <a:solidFill>
                  <a:srgbClr val="000000"/>
                </a:solidFill>
              </a:rPr>
              <a:t>), f(x</a:t>
            </a:r>
            <a:r>
              <a:rPr lang="ms" sz="1200" baseline="-25000">
                <a:solidFill>
                  <a:srgbClr val="000000"/>
                </a:solidFill>
              </a:rPr>
              <a:t>2</a:t>
            </a:r>
            <a:r>
              <a:rPr lang="ms" sz="1200">
                <a:solidFill>
                  <a:srgbClr val="000000"/>
                </a:solidFill>
              </a:rPr>
              <a:t>))</a:t>
            </a:r>
            <a:endParaRPr sz="12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i="1"/>
          </a:p>
        </p:txBody>
      </p:sp>
      <p:cxnSp>
        <p:nvCxnSpPr>
          <p:cNvPr id="484" name="Google Shape;484;p69"/>
          <p:cNvCxnSpPr/>
          <p:nvPr/>
        </p:nvCxnSpPr>
        <p:spPr>
          <a:xfrm>
            <a:off x="1470575" y="993742"/>
            <a:ext cx="707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69"/>
          <p:cNvCxnSpPr>
            <a:stCxn id="486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69"/>
          <p:cNvCxnSpPr/>
          <p:nvPr/>
        </p:nvCxnSpPr>
        <p:spPr>
          <a:xfrm>
            <a:off x="4563600" y="1237417"/>
            <a:ext cx="16800" cy="3381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69"/>
          <p:cNvSpPr txBox="1">
            <a:spLocks noGrp="1"/>
          </p:cNvSpPr>
          <p:nvPr>
            <p:ph type="subTitle" idx="1"/>
          </p:nvPr>
        </p:nvSpPr>
        <p:spPr>
          <a:xfrm>
            <a:off x="4849300" y="1306825"/>
            <a:ext cx="4013100" cy="3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❏"/>
            </a:pPr>
            <a:r>
              <a:rPr lang="ms" sz="1200" b="1"/>
              <a:t>Medan Vektor</a:t>
            </a:r>
            <a:endParaRPr sz="1200" b="1"/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700"/>
              <a:t>f  </a:t>
            </a:r>
            <a:r>
              <a:rPr lang="ms" sz="1200"/>
              <a:t> :   </a:t>
            </a:r>
            <a:r>
              <a:rPr lang="ms" sz="1200">
                <a:solidFill>
                  <a:srgbClr val="000000"/>
                </a:solidFill>
              </a:rPr>
              <a:t>R</a:t>
            </a:r>
            <a:r>
              <a:rPr lang="ms" sz="1200" baseline="30000">
                <a:solidFill>
                  <a:srgbClr val="000000"/>
                </a:solidFill>
              </a:rPr>
              <a:t>2</a:t>
            </a:r>
            <a:r>
              <a:rPr lang="ms" sz="1200"/>
              <a:t> →  </a:t>
            </a:r>
            <a:r>
              <a:rPr lang="ms" sz="1200">
                <a:solidFill>
                  <a:srgbClr val="000000"/>
                </a:solidFill>
              </a:rPr>
              <a:t>R</a:t>
            </a:r>
            <a:r>
              <a:rPr lang="ms" sz="1200" baseline="30000">
                <a:solidFill>
                  <a:srgbClr val="000000"/>
                </a:solidFill>
              </a:rPr>
              <a:t>2</a:t>
            </a:r>
            <a:endParaRPr sz="12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/>
              <a:t>          </a:t>
            </a:r>
            <a:r>
              <a:rPr lang="ms" sz="1200">
                <a:solidFill>
                  <a:srgbClr val="000000"/>
                </a:solidFill>
              </a:rPr>
              <a:t>f (x,y) = ( x</a:t>
            </a:r>
            <a:r>
              <a:rPr lang="ms" sz="1200" baseline="30000">
                <a:solidFill>
                  <a:srgbClr val="000000"/>
                </a:solidFill>
              </a:rPr>
              <a:t>2 </a:t>
            </a:r>
            <a:r>
              <a:rPr lang="ms" sz="1200">
                <a:solidFill>
                  <a:srgbClr val="000000"/>
                </a:solidFill>
              </a:rPr>
              <a:t>+ y</a:t>
            </a:r>
            <a:r>
              <a:rPr lang="ms" sz="1200" baseline="30000">
                <a:solidFill>
                  <a:srgbClr val="000000"/>
                </a:solidFill>
              </a:rPr>
              <a:t>2</a:t>
            </a:r>
            <a:r>
              <a:rPr lang="ms" sz="1200">
                <a:solidFill>
                  <a:srgbClr val="000000"/>
                </a:solidFill>
              </a:rPr>
              <a:t>) , ( x + y )</a:t>
            </a:r>
            <a:endParaRPr sz="1200"/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i="1"/>
          </a:p>
        </p:txBody>
      </p:sp>
      <p:pic>
        <p:nvPicPr>
          <p:cNvPr id="489" name="Google Shape;48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725" y="3166745"/>
            <a:ext cx="3888125" cy="1013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0"/>
          <p:cNvSpPr txBox="1">
            <a:spLocks noGrp="1"/>
          </p:cNvSpPr>
          <p:nvPr>
            <p:ph type="title"/>
          </p:nvPr>
        </p:nvSpPr>
        <p:spPr>
          <a:xfrm>
            <a:off x="408225" y="125092"/>
            <a:ext cx="52005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i="1">
                <a:solidFill>
                  <a:schemeClr val="lt1"/>
                </a:solidFill>
              </a:rPr>
              <a:t>Work</a:t>
            </a:r>
            <a:r>
              <a:rPr lang="ms"/>
              <a:t> </a:t>
            </a:r>
            <a:r>
              <a:rPr lang="ms" sz="3000"/>
              <a:t>(Kerja)</a:t>
            </a:r>
            <a:endParaRPr sz="3000"/>
          </a:p>
        </p:txBody>
      </p:sp>
      <p:sp>
        <p:nvSpPr>
          <p:cNvPr id="495" name="Google Shape;495;p70"/>
          <p:cNvSpPr txBox="1">
            <a:spLocks noGrp="1"/>
          </p:cNvSpPr>
          <p:nvPr>
            <p:ph type="subTitle" idx="1"/>
          </p:nvPr>
        </p:nvSpPr>
        <p:spPr>
          <a:xfrm>
            <a:off x="482575" y="1400125"/>
            <a:ext cx="3569100" cy="3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>
                <a:solidFill>
                  <a:srgbClr val="000000"/>
                </a:solidFill>
              </a:rPr>
              <a:t>Kerja (</a:t>
            </a:r>
            <a:r>
              <a:rPr lang="ms" sz="1200" i="1">
                <a:solidFill>
                  <a:srgbClr val="000000"/>
                </a:solidFill>
              </a:rPr>
              <a:t>Work</a:t>
            </a:r>
            <a:r>
              <a:rPr lang="ms" sz="1200">
                <a:solidFill>
                  <a:srgbClr val="000000"/>
                </a:solidFill>
              </a:rPr>
              <a:t>) yang dilakukan oleh </a:t>
            </a:r>
            <a:endParaRPr sz="12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>
                <a:solidFill>
                  <a:srgbClr val="000000"/>
                </a:solidFill>
              </a:rPr>
              <a:t>gaya </a:t>
            </a:r>
            <a:r>
              <a:rPr lang="ms" sz="1200" b="1">
                <a:solidFill>
                  <a:srgbClr val="000000"/>
                </a:solidFill>
              </a:rPr>
              <a:t>F</a:t>
            </a:r>
            <a:r>
              <a:rPr lang="ms" sz="1200">
                <a:solidFill>
                  <a:srgbClr val="000000"/>
                </a:solidFill>
              </a:rPr>
              <a:t> = </a:t>
            </a:r>
            <a:r>
              <a:rPr lang="ms" sz="1200" i="1">
                <a:solidFill>
                  <a:srgbClr val="000000"/>
                </a:solidFill>
              </a:rPr>
              <a:t>M</a:t>
            </a:r>
            <a:r>
              <a:rPr lang="ms" sz="1200" b="1">
                <a:solidFill>
                  <a:srgbClr val="000000"/>
                </a:solidFill>
              </a:rPr>
              <a:t>i</a:t>
            </a:r>
            <a:r>
              <a:rPr lang="ms" sz="1200">
                <a:solidFill>
                  <a:srgbClr val="000000"/>
                </a:solidFill>
              </a:rPr>
              <a:t> + </a:t>
            </a:r>
            <a:r>
              <a:rPr lang="ms" sz="1200" i="1">
                <a:solidFill>
                  <a:srgbClr val="000000"/>
                </a:solidFill>
              </a:rPr>
              <a:t>N</a:t>
            </a:r>
            <a:r>
              <a:rPr lang="ms" sz="1200" b="1">
                <a:solidFill>
                  <a:srgbClr val="000000"/>
                </a:solidFill>
              </a:rPr>
              <a:t>j</a:t>
            </a:r>
            <a:r>
              <a:rPr lang="ms" sz="1200">
                <a:solidFill>
                  <a:srgbClr val="000000"/>
                </a:solidFill>
              </a:rPr>
              <a:t> + </a:t>
            </a:r>
            <a:r>
              <a:rPr lang="ms" sz="1200" i="1">
                <a:solidFill>
                  <a:srgbClr val="000000"/>
                </a:solidFill>
              </a:rPr>
              <a:t>P</a:t>
            </a:r>
            <a:r>
              <a:rPr lang="ms" sz="1200" b="1">
                <a:solidFill>
                  <a:srgbClr val="000000"/>
                </a:solidFill>
              </a:rPr>
              <a:t>k </a:t>
            </a:r>
            <a:endParaRPr sz="12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>
                <a:solidFill>
                  <a:srgbClr val="000000"/>
                </a:solidFill>
              </a:rPr>
              <a:t>Sepanjang kurva mulus </a:t>
            </a:r>
            <a:r>
              <a:rPr lang="ms" sz="1200" b="1">
                <a:solidFill>
                  <a:srgbClr val="000000"/>
                </a:solidFill>
              </a:rPr>
              <a:t>r</a:t>
            </a:r>
            <a:r>
              <a:rPr lang="ms" sz="1200" i="1">
                <a:solidFill>
                  <a:srgbClr val="000000"/>
                </a:solidFill>
              </a:rPr>
              <a:t>(t) </a:t>
            </a:r>
            <a:endParaRPr sz="1200" i="1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>
                <a:solidFill>
                  <a:srgbClr val="000000"/>
                </a:solidFill>
              </a:rPr>
              <a:t>dari t = a sampai t = b adalah </a:t>
            </a:r>
            <a:endParaRPr sz="12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496" name="Google Shape;496;p70"/>
          <p:cNvCxnSpPr/>
          <p:nvPr/>
        </p:nvCxnSpPr>
        <p:spPr>
          <a:xfrm>
            <a:off x="1470575" y="993742"/>
            <a:ext cx="707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70"/>
          <p:cNvCxnSpPr>
            <a:stCxn id="498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99" name="Google Shape;49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900" y="3063825"/>
            <a:ext cx="2198824" cy="10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550" y="1258874"/>
            <a:ext cx="4772825" cy="31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2"/>
          <p:cNvSpPr txBox="1">
            <a:spLocks noGrp="1"/>
          </p:cNvSpPr>
          <p:nvPr>
            <p:ph type="title"/>
          </p:nvPr>
        </p:nvSpPr>
        <p:spPr>
          <a:xfrm>
            <a:off x="264625" y="335925"/>
            <a:ext cx="79278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3600">
                <a:solidFill>
                  <a:schemeClr val="lt1"/>
                </a:solidFill>
              </a:rPr>
              <a:t>Contoh Soal 3</a:t>
            </a:r>
            <a:endParaRPr sz="3600" i="1"/>
          </a:p>
        </p:txBody>
      </p:sp>
      <p:cxnSp>
        <p:nvCxnSpPr>
          <p:cNvPr id="516" name="Google Shape;516;p72"/>
          <p:cNvCxnSpPr>
            <a:stCxn id="517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8" name="Google Shape;518;p72"/>
          <p:cNvSpPr txBox="1">
            <a:spLocks noGrp="1"/>
          </p:cNvSpPr>
          <p:nvPr>
            <p:ph type="subTitle" idx="4294967295"/>
          </p:nvPr>
        </p:nvSpPr>
        <p:spPr>
          <a:xfrm>
            <a:off x="482575" y="1400125"/>
            <a:ext cx="82881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sz="1200">
                <a:solidFill>
                  <a:srgbClr val="000000"/>
                </a:solidFill>
              </a:rPr>
              <a:t>Carilah kerja yang dilakukan medan gaya 	</a:t>
            </a:r>
            <a:r>
              <a:rPr lang="ms" sz="1200" b="1">
                <a:solidFill>
                  <a:srgbClr val="000000"/>
                </a:solidFill>
              </a:rPr>
              <a:t>F</a:t>
            </a:r>
            <a:r>
              <a:rPr lang="ms" sz="1200">
                <a:solidFill>
                  <a:srgbClr val="000000"/>
                </a:solidFill>
              </a:rPr>
              <a:t>(x,y) = </a:t>
            </a:r>
            <a:r>
              <a:rPr lang="ms" sz="1200" i="1">
                <a:solidFill>
                  <a:srgbClr val="000000"/>
                </a:solidFill>
              </a:rPr>
              <a:t>x</a:t>
            </a:r>
            <a:r>
              <a:rPr lang="ms" sz="1200" i="1" baseline="30000">
                <a:solidFill>
                  <a:srgbClr val="000000"/>
                </a:solidFill>
              </a:rPr>
              <a:t>2</a:t>
            </a:r>
            <a:r>
              <a:rPr lang="ms" sz="1200" baseline="30000">
                <a:solidFill>
                  <a:srgbClr val="000000"/>
                </a:solidFill>
              </a:rPr>
              <a:t> </a:t>
            </a:r>
            <a:r>
              <a:rPr lang="ms" sz="1200" b="1">
                <a:solidFill>
                  <a:srgbClr val="000000"/>
                </a:solidFill>
              </a:rPr>
              <a:t>i – </a:t>
            </a:r>
            <a:r>
              <a:rPr lang="ms" sz="1200" i="1">
                <a:solidFill>
                  <a:srgbClr val="000000"/>
                </a:solidFill>
              </a:rPr>
              <a:t>xy</a:t>
            </a:r>
            <a:r>
              <a:rPr lang="ms" sz="1200">
                <a:solidFill>
                  <a:srgbClr val="000000"/>
                </a:solidFill>
              </a:rPr>
              <a:t> </a:t>
            </a:r>
            <a:r>
              <a:rPr lang="ms" sz="1200" b="1">
                <a:solidFill>
                  <a:srgbClr val="000000"/>
                </a:solidFill>
              </a:rPr>
              <a:t>j </a:t>
            </a:r>
            <a:r>
              <a:rPr lang="ms" sz="1200">
                <a:solidFill>
                  <a:srgbClr val="000000"/>
                </a:solidFill>
              </a:rPr>
              <a:t>	pada partikel bergerak sepanjang seperempat lingkaran r(t) = cos t </a:t>
            </a:r>
            <a:r>
              <a:rPr lang="ms" sz="1200" b="1">
                <a:solidFill>
                  <a:srgbClr val="000000"/>
                </a:solidFill>
              </a:rPr>
              <a:t>i</a:t>
            </a:r>
            <a:r>
              <a:rPr lang="ms" sz="1200">
                <a:solidFill>
                  <a:srgbClr val="000000"/>
                </a:solidFill>
              </a:rPr>
              <a:t> + sin t </a:t>
            </a:r>
            <a:r>
              <a:rPr lang="ms" sz="1200" b="1">
                <a:solidFill>
                  <a:srgbClr val="000000"/>
                </a:solidFill>
              </a:rPr>
              <a:t>j</a:t>
            </a:r>
            <a:r>
              <a:rPr lang="ms" sz="1200">
                <a:solidFill>
                  <a:srgbClr val="000000"/>
                </a:solidFill>
              </a:rPr>
              <a:t>   ,  0 ≤ t ≤ π/2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519" name="Google Shape;51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22" y="2130372"/>
            <a:ext cx="2360125" cy="22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72"/>
          <p:cNvSpPr txBox="1">
            <a:spLocks noGrp="1"/>
          </p:cNvSpPr>
          <p:nvPr>
            <p:ph type="subTitle" idx="4294967295"/>
          </p:nvPr>
        </p:nvSpPr>
        <p:spPr>
          <a:xfrm>
            <a:off x="174000" y="4451825"/>
            <a:ext cx="33318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sz="900">
                <a:solidFill>
                  <a:srgbClr val="000000"/>
                </a:solidFill>
              </a:rPr>
              <a:t>Kerja yang dilakukan adalah negatif karena medan menghambat gerakan sepanjang kurva</a:t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521" name="Google Shape;521;p72"/>
          <p:cNvSpPr txBox="1">
            <a:spLocks noGrp="1"/>
          </p:cNvSpPr>
          <p:nvPr>
            <p:ph type="subTitle" idx="4294967295"/>
          </p:nvPr>
        </p:nvSpPr>
        <p:spPr>
          <a:xfrm>
            <a:off x="4803825" y="1911300"/>
            <a:ext cx="40788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sz="1200" u="sng">
                <a:solidFill>
                  <a:srgbClr val="000000"/>
                </a:solidFill>
              </a:rPr>
              <a:t>Jawab :</a:t>
            </a:r>
            <a:endParaRPr sz="1200" u="sng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sz="1200">
                <a:solidFill>
                  <a:srgbClr val="000000"/>
                </a:solidFill>
              </a:rPr>
              <a:t>x= cos t  dan y = sin t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522" name="Google Shape;522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3163" y="2445175"/>
            <a:ext cx="2360125" cy="8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72"/>
          <p:cNvSpPr txBox="1">
            <a:spLocks noGrp="1"/>
          </p:cNvSpPr>
          <p:nvPr>
            <p:ph type="subTitle" idx="4294967295"/>
          </p:nvPr>
        </p:nvSpPr>
        <p:spPr>
          <a:xfrm>
            <a:off x="4803825" y="3266325"/>
            <a:ext cx="40788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sz="1200" u="sng">
                <a:solidFill>
                  <a:srgbClr val="000000"/>
                </a:solidFill>
              </a:rPr>
              <a:t>Kerja yang dilakukan </a:t>
            </a:r>
            <a:r>
              <a:rPr lang="ms" sz="1200">
                <a:solidFill>
                  <a:srgbClr val="000000"/>
                </a:solidFill>
              </a:rPr>
              <a:t>: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524" name="Google Shape;524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1625" y="3634628"/>
            <a:ext cx="3941650" cy="12419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00E0E7-5B44-4885-B542-77EE60F4F15C}"/>
              </a:ext>
            </a:extLst>
          </p:cNvPr>
          <p:cNvSpPr txBox="1"/>
          <p:nvPr/>
        </p:nvSpPr>
        <p:spPr>
          <a:xfrm>
            <a:off x="3200400" y="234315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3"/>
          <p:cNvSpPr txBox="1">
            <a:spLocks noGrp="1"/>
          </p:cNvSpPr>
          <p:nvPr>
            <p:ph type="title"/>
          </p:nvPr>
        </p:nvSpPr>
        <p:spPr>
          <a:xfrm>
            <a:off x="264625" y="335925"/>
            <a:ext cx="79278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3600">
                <a:solidFill>
                  <a:schemeClr val="lt1"/>
                </a:solidFill>
              </a:rPr>
              <a:t>Contoh Soal 4</a:t>
            </a:r>
            <a:endParaRPr sz="3600" i="1"/>
          </a:p>
        </p:txBody>
      </p:sp>
      <p:cxnSp>
        <p:nvCxnSpPr>
          <p:cNvPr id="530" name="Google Shape;530;p73"/>
          <p:cNvCxnSpPr>
            <a:stCxn id="531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32" name="Google Shape;53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849" y="958425"/>
            <a:ext cx="5667301" cy="21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213" y="2886000"/>
            <a:ext cx="55911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4"/>
          <p:cNvSpPr txBox="1">
            <a:spLocks noGrp="1"/>
          </p:cNvSpPr>
          <p:nvPr>
            <p:ph type="title"/>
          </p:nvPr>
        </p:nvSpPr>
        <p:spPr>
          <a:xfrm>
            <a:off x="4146525" y="1597550"/>
            <a:ext cx="3637200" cy="13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Medan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Konservatif</a:t>
            </a:r>
            <a:endParaRPr/>
          </a:p>
        </p:txBody>
      </p:sp>
      <p:sp>
        <p:nvSpPr>
          <p:cNvPr id="539" name="Google Shape;539;p74"/>
          <p:cNvSpPr txBox="1">
            <a:spLocks noGrp="1"/>
          </p:cNvSpPr>
          <p:nvPr>
            <p:ph type="title" idx="2"/>
          </p:nvPr>
        </p:nvSpPr>
        <p:spPr>
          <a:xfrm>
            <a:off x="4146526" y="137225"/>
            <a:ext cx="23793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02</a:t>
            </a:r>
            <a:endParaRPr/>
          </a:p>
        </p:txBody>
      </p:sp>
      <p:cxnSp>
        <p:nvCxnSpPr>
          <p:cNvPr id="540" name="Google Shape;540;p74"/>
          <p:cNvCxnSpPr/>
          <p:nvPr/>
        </p:nvCxnSpPr>
        <p:spPr>
          <a:xfrm>
            <a:off x="713225" y="4099372"/>
            <a:ext cx="7731000" cy="0"/>
          </a:xfrm>
          <a:prstGeom prst="straightConnector1">
            <a:avLst/>
          </a:prstGeom>
          <a:noFill/>
          <a:ln w="9525" cap="flat" cmpd="sng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1" name="Google Shape;541;p74"/>
          <p:cNvSpPr/>
          <p:nvPr/>
        </p:nvSpPr>
        <p:spPr>
          <a:xfrm>
            <a:off x="0" y="-718100"/>
            <a:ext cx="3685500" cy="36855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5"/>
          <p:cNvSpPr txBox="1">
            <a:spLocks noGrp="1"/>
          </p:cNvSpPr>
          <p:nvPr>
            <p:ph type="title"/>
          </p:nvPr>
        </p:nvSpPr>
        <p:spPr>
          <a:xfrm>
            <a:off x="408225" y="125092"/>
            <a:ext cx="52005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>
                <a:solidFill>
                  <a:schemeClr val="lt1"/>
                </a:solidFill>
              </a:rPr>
              <a:t>Medan</a:t>
            </a:r>
            <a:r>
              <a:rPr lang="ms"/>
              <a:t> Konservatif</a:t>
            </a:r>
            <a:endParaRPr/>
          </a:p>
        </p:txBody>
      </p:sp>
      <p:cxnSp>
        <p:nvCxnSpPr>
          <p:cNvPr id="547" name="Google Shape;547;p75"/>
          <p:cNvCxnSpPr/>
          <p:nvPr/>
        </p:nvCxnSpPr>
        <p:spPr>
          <a:xfrm>
            <a:off x="1470575" y="993742"/>
            <a:ext cx="707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75"/>
          <p:cNvCxnSpPr>
            <a:stCxn id="549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50" name="Google Shape;550;p75"/>
          <p:cNvPicPr preferRelativeResize="0"/>
          <p:nvPr/>
        </p:nvPicPr>
        <p:blipFill rotWithShape="1">
          <a:blip r:embed="rId3">
            <a:alphaModFix/>
          </a:blip>
          <a:srcRect l="7409" r="5528" b="30050"/>
          <a:stretch/>
        </p:blipFill>
        <p:spPr>
          <a:xfrm>
            <a:off x="1940950" y="1122350"/>
            <a:ext cx="5895624" cy="13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200" y="2693600"/>
            <a:ext cx="59531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6"/>
          <p:cNvSpPr txBox="1">
            <a:spLocks noGrp="1"/>
          </p:cNvSpPr>
          <p:nvPr>
            <p:ph type="title"/>
          </p:nvPr>
        </p:nvSpPr>
        <p:spPr>
          <a:xfrm>
            <a:off x="264625" y="259725"/>
            <a:ext cx="79278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3600">
                <a:solidFill>
                  <a:schemeClr val="lt1"/>
                </a:solidFill>
              </a:rPr>
              <a:t>Contoh Soal 5</a:t>
            </a:r>
            <a:endParaRPr sz="3600" i="1"/>
          </a:p>
        </p:txBody>
      </p:sp>
      <p:cxnSp>
        <p:nvCxnSpPr>
          <p:cNvPr id="557" name="Google Shape;557;p76"/>
          <p:cNvCxnSpPr/>
          <p:nvPr/>
        </p:nvCxnSpPr>
        <p:spPr>
          <a:xfrm>
            <a:off x="8192425" y="863300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8" name="Google Shape;558;p76"/>
          <p:cNvSpPr txBox="1">
            <a:spLocks noGrp="1"/>
          </p:cNvSpPr>
          <p:nvPr>
            <p:ph type="subTitle" idx="4294967295"/>
          </p:nvPr>
        </p:nvSpPr>
        <p:spPr>
          <a:xfrm>
            <a:off x="543225" y="930775"/>
            <a:ext cx="81933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ms" sz="1400" b="1"/>
              <a:t>F</a:t>
            </a:r>
            <a:r>
              <a:rPr lang="ms" sz="1400"/>
              <a:t> = (2x - 3) </a:t>
            </a:r>
            <a:r>
              <a:rPr lang="ms" sz="1400" b="1"/>
              <a:t>i</a:t>
            </a:r>
            <a:r>
              <a:rPr lang="ms" sz="1400"/>
              <a:t> - z </a:t>
            </a:r>
            <a:r>
              <a:rPr lang="ms" sz="1400" b="1"/>
              <a:t>j</a:t>
            </a:r>
            <a:r>
              <a:rPr lang="ms" sz="1400"/>
              <a:t> + (cos z) </a:t>
            </a:r>
            <a:r>
              <a:rPr lang="ms" sz="1400" b="1"/>
              <a:t>k  </a:t>
            </a:r>
            <a:endParaRPr sz="1400"/>
          </a:p>
        </p:txBody>
      </p:sp>
      <p:pic>
        <p:nvPicPr>
          <p:cNvPr id="559" name="Google Shape;55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575" y="1454250"/>
            <a:ext cx="4394900" cy="7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76"/>
          <p:cNvSpPr txBox="1">
            <a:spLocks noGrp="1"/>
          </p:cNvSpPr>
          <p:nvPr>
            <p:ph type="subTitle" idx="4294967295"/>
          </p:nvPr>
        </p:nvSpPr>
        <p:spPr>
          <a:xfrm>
            <a:off x="603175" y="2805750"/>
            <a:ext cx="81933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ms" sz="1400"/>
              <a:t>2.	</a:t>
            </a:r>
            <a:r>
              <a:rPr lang="ms" sz="1300">
                <a:solidFill>
                  <a:srgbClr val="000000"/>
                </a:solidFill>
              </a:rPr>
              <a:t>F(x,y) = (2x</a:t>
            </a:r>
            <a:r>
              <a:rPr lang="ms" sz="1400">
                <a:solidFill>
                  <a:srgbClr val="000000"/>
                </a:solidFill>
              </a:rPr>
              <a:t>e</a:t>
            </a:r>
            <a:r>
              <a:rPr lang="ms" sz="1400" baseline="30000">
                <a:solidFill>
                  <a:srgbClr val="000000"/>
                </a:solidFill>
              </a:rPr>
              <a:t>xy</a:t>
            </a:r>
            <a:r>
              <a:rPr lang="ms" sz="1300">
                <a:solidFill>
                  <a:srgbClr val="000000"/>
                </a:solidFill>
              </a:rPr>
              <a:t> + x</a:t>
            </a:r>
            <a:r>
              <a:rPr lang="ms" sz="1300" baseline="30000">
                <a:solidFill>
                  <a:srgbClr val="000000"/>
                </a:solidFill>
              </a:rPr>
              <a:t>2</a:t>
            </a:r>
            <a:r>
              <a:rPr lang="ms" sz="1300">
                <a:solidFill>
                  <a:srgbClr val="000000"/>
                </a:solidFill>
              </a:rPr>
              <a:t>y</a:t>
            </a:r>
            <a:r>
              <a:rPr lang="ms" sz="1400">
                <a:solidFill>
                  <a:srgbClr val="000000"/>
                </a:solidFill>
              </a:rPr>
              <a:t>e</a:t>
            </a:r>
            <a:r>
              <a:rPr lang="ms" sz="1400" baseline="30000">
                <a:solidFill>
                  <a:srgbClr val="000000"/>
                </a:solidFill>
              </a:rPr>
              <a:t>xy</a:t>
            </a:r>
            <a:r>
              <a:rPr lang="ms" sz="1300">
                <a:solidFill>
                  <a:srgbClr val="000000"/>
                </a:solidFill>
              </a:rPr>
              <a:t>) </a:t>
            </a:r>
            <a:r>
              <a:rPr lang="ms" sz="1300" b="1">
                <a:solidFill>
                  <a:srgbClr val="000000"/>
                </a:solidFill>
              </a:rPr>
              <a:t>i </a:t>
            </a:r>
            <a:r>
              <a:rPr lang="ms" sz="1300">
                <a:solidFill>
                  <a:srgbClr val="000000"/>
                </a:solidFill>
              </a:rPr>
              <a:t>+ (x</a:t>
            </a:r>
            <a:r>
              <a:rPr lang="ms" sz="1300" baseline="30000">
                <a:solidFill>
                  <a:srgbClr val="000000"/>
                </a:solidFill>
              </a:rPr>
              <a:t>3</a:t>
            </a:r>
            <a:r>
              <a:rPr lang="ms" sz="1400">
                <a:solidFill>
                  <a:srgbClr val="000000"/>
                </a:solidFill>
              </a:rPr>
              <a:t>e</a:t>
            </a:r>
            <a:r>
              <a:rPr lang="ms" sz="1400" baseline="30000">
                <a:solidFill>
                  <a:srgbClr val="000000"/>
                </a:solidFill>
              </a:rPr>
              <a:t>xy</a:t>
            </a:r>
            <a:r>
              <a:rPr lang="ms" sz="1300">
                <a:solidFill>
                  <a:srgbClr val="000000"/>
                </a:solidFill>
              </a:rPr>
              <a:t>+2y) </a:t>
            </a:r>
            <a:r>
              <a:rPr lang="ms" sz="1300" b="1">
                <a:solidFill>
                  <a:srgbClr val="000000"/>
                </a:solidFill>
              </a:rPr>
              <a:t>j</a:t>
            </a:r>
            <a:endParaRPr/>
          </a:p>
        </p:txBody>
      </p:sp>
      <p:sp>
        <p:nvSpPr>
          <p:cNvPr id="561" name="Google Shape;561;p76"/>
          <p:cNvSpPr txBox="1">
            <a:spLocks noGrp="1"/>
          </p:cNvSpPr>
          <p:nvPr>
            <p:ph type="subTitle" idx="4294967295"/>
          </p:nvPr>
        </p:nvSpPr>
        <p:spPr>
          <a:xfrm>
            <a:off x="1090675" y="2133250"/>
            <a:ext cx="81933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ms" sz="1400"/>
              <a:t>karena tidak sama, maka </a:t>
            </a:r>
            <a:r>
              <a:rPr lang="ms" sz="1400" u="sng"/>
              <a:t>tidak konservatif</a:t>
            </a:r>
            <a:endParaRPr sz="1400" u="sng"/>
          </a:p>
        </p:txBody>
      </p:sp>
      <p:pic>
        <p:nvPicPr>
          <p:cNvPr id="562" name="Google Shape;562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913" y="3261750"/>
            <a:ext cx="637222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76"/>
          <p:cNvSpPr txBox="1">
            <a:spLocks noGrp="1"/>
          </p:cNvSpPr>
          <p:nvPr>
            <p:ph type="subTitle" idx="4294967295"/>
          </p:nvPr>
        </p:nvSpPr>
        <p:spPr>
          <a:xfrm>
            <a:off x="1194550" y="4432825"/>
            <a:ext cx="81933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ms" sz="1400"/>
              <a:t>karena sama, maka </a:t>
            </a:r>
            <a:r>
              <a:rPr lang="ms" sz="1400" u="sng"/>
              <a:t>konservatif</a:t>
            </a:r>
            <a:endParaRPr sz="1400" u="sng"/>
          </a:p>
        </p:txBody>
      </p:sp>
      <p:sp>
        <p:nvSpPr>
          <p:cNvPr id="564" name="Google Shape;564;p76"/>
          <p:cNvSpPr txBox="1">
            <a:spLocks noGrp="1"/>
          </p:cNvSpPr>
          <p:nvPr>
            <p:ph type="subTitle" idx="4294967295"/>
          </p:nvPr>
        </p:nvSpPr>
        <p:spPr>
          <a:xfrm>
            <a:off x="4880675" y="407300"/>
            <a:ext cx="37914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ms" sz="1400"/>
              <a:t>Konservatif atau Tidak?</a:t>
            </a:r>
            <a:endParaRPr sz="1400" u="sn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7"/>
          <p:cNvSpPr txBox="1">
            <a:spLocks noGrp="1"/>
          </p:cNvSpPr>
          <p:nvPr>
            <p:ph type="title"/>
          </p:nvPr>
        </p:nvSpPr>
        <p:spPr>
          <a:xfrm>
            <a:off x="408225" y="125092"/>
            <a:ext cx="52005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>
                <a:solidFill>
                  <a:schemeClr val="lt1"/>
                </a:solidFill>
              </a:rPr>
              <a:t>Bebas</a:t>
            </a:r>
            <a:r>
              <a:rPr lang="ms"/>
              <a:t> Lintasan</a:t>
            </a:r>
            <a:endParaRPr/>
          </a:p>
        </p:txBody>
      </p:sp>
      <p:cxnSp>
        <p:nvCxnSpPr>
          <p:cNvPr id="570" name="Google Shape;570;p77"/>
          <p:cNvCxnSpPr/>
          <p:nvPr/>
        </p:nvCxnSpPr>
        <p:spPr>
          <a:xfrm>
            <a:off x="1470575" y="993742"/>
            <a:ext cx="707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77"/>
          <p:cNvCxnSpPr>
            <a:stCxn id="572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3" name="Google Shape;57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556" y="1633050"/>
            <a:ext cx="6304632" cy="13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9"/>
          <p:cNvSpPr txBox="1">
            <a:spLocks noGrp="1"/>
          </p:cNvSpPr>
          <p:nvPr>
            <p:ph type="ctrTitle" idx="6"/>
          </p:nvPr>
        </p:nvSpPr>
        <p:spPr>
          <a:xfrm flipH="1">
            <a:off x="1415723" y="3320350"/>
            <a:ext cx="2395800" cy="81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Theorema Green</a:t>
            </a:r>
            <a:endParaRPr/>
          </a:p>
        </p:txBody>
      </p:sp>
      <p:sp>
        <p:nvSpPr>
          <p:cNvPr id="356" name="Google Shape;356;p59"/>
          <p:cNvSpPr txBox="1">
            <a:spLocks noGrp="1"/>
          </p:cNvSpPr>
          <p:nvPr>
            <p:ph type="title" idx="8"/>
          </p:nvPr>
        </p:nvSpPr>
        <p:spPr>
          <a:xfrm flipH="1">
            <a:off x="723428" y="3075238"/>
            <a:ext cx="733500" cy="1350000"/>
          </a:xfrm>
          <a:prstGeom prst="rect">
            <a:avLst/>
          </a:prstGeom>
        </p:spPr>
        <p:txBody>
          <a:bodyPr spcFirstLastPara="1" wrap="square" lIns="91425" tIns="3657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03</a:t>
            </a:r>
            <a:endParaRPr/>
          </a:p>
        </p:txBody>
      </p:sp>
      <p:sp>
        <p:nvSpPr>
          <p:cNvPr id="357" name="Google Shape;357;p59"/>
          <p:cNvSpPr txBox="1">
            <a:spLocks noGrp="1"/>
          </p:cNvSpPr>
          <p:nvPr>
            <p:ph type="ctrTitle" idx="15"/>
          </p:nvPr>
        </p:nvSpPr>
        <p:spPr>
          <a:xfrm>
            <a:off x="715450" y="436050"/>
            <a:ext cx="7713000" cy="57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Pokok Pembahasan: Integral Garis</a:t>
            </a:r>
            <a:endParaRPr sz="3600"/>
          </a:p>
        </p:txBody>
      </p:sp>
      <p:sp>
        <p:nvSpPr>
          <p:cNvPr id="358" name="Google Shape;358;p59"/>
          <p:cNvSpPr txBox="1">
            <a:spLocks noGrp="1"/>
          </p:cNvSpPr>
          <p:nvPr>
            <p:ph type="ctrTitle"/>
          </p:nvPr>
        </p:nvSpPr>
        <p:spPr>
          <a:xfrm flipH="1">
            <a:off x="1415725" y="1509850"/>
            <a:ext cx="2395800" cy="81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Integral Garis</a:t>
            </a:r>
            <a:endParaRPr/>
          </a:p>
        </p:txBody>
      </p:sp>
      <p:sp>
        <p:nvSpPr>
          <p:cNvPr id="359" name="Google Shape;359;p59"/>
          <p:cNvSpPr txBox="1">
            <a:spLocks noGrp="1"/>
          </p:cNvSpPr>
          <p:nvPr>
            <p:ph type="title" idx="2"/>
          </p:nvPr>
        </p:nvSpPr>
        <p:spPr>
          <a:xfrm flipH="1">
            <a:off x="720753" y="1263787"/>
            <a:ext cx="733500" cy="1353300"/>
          </a:xfrm>
          <a:prstGeom prst="rect">
            <a:avLst/>
          </a:prstGeom>
        </p:spPr>
        <p:txBody>
          <a:bodyPr spcFirstLastPara="1" wrap="square" lIns="91425" tIns="3657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01</a:t>
            </a:r>
            <a:endParaRPr/>
          </a:p>
        </p:txBody>
      </p:sp>
      <p:sp>
        <p:nvSpPr>
          <p:cNvPr id="360" name="Google Shape;360;p59"/>
          <p:cNvSpPr txBox="1">
            <a:spLocks noGrp="1"/>
          </p:cNvSpPr>
          <p:nvPr>
            <p:ph type="ctrTitle" idx="3"/>
          </p:nvPr>
        </p:nvSpPr>
        <p:spPr>
          <a:xfrm>
            <a:off x="4829051" y="1509859"/>
            <a:ext cx="2395800" cy="81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Medan Konservatif</a:t>
            </a:r>
            <a:endParaRPr/>
          </a:p>
        </p:txBody>
      </p:sp>
      <p:sp>
        <p:nvSpPr>
          <p:cNvPr id="361" name="Google Shape;361;p59"/>
          <p:cNvSpPr txBox="1">
            <a:spLocks noGrp="1"/>
          </p:cNvSpPr>
          <p:nvPr>
            <p:ph type="subTitle" idx="4"/>
          </p:nvPr>
        </p:nvSpPr>
        <p:spPr>
          <a:xfrm>
            <a:off x="4829025" y="2328350"/>
            <a:ext cx="2395500" cy="62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Medan Vektor, Medan Gradien, </a:t>
            </a:r>
            <a:r>
              <a:rPr lang="ms" i="1"/>
              <a:t>Work</a:t>
            </a:r>
            <a:r>
              <a:rPr lang="ms"/>
              <a:t>, Fungsi Potensial</a:t>
            </a:r>
            <a:endParaRPr/>
          </a:p>
        </p:txBody>
      </p:sp>
      <p:sp>
        <p:nvSpPr>
          <p:cNvPr id="362" name="Google Shape;362;p59"/>
          <p:cNvSpPr txBox="1">
            <a:spLocks noGrp="1"/>
          </p:cNvSpPr>
          <p:nvPr>
            <p:ph type="title" idx="5"/>
          </p:nvPr>
        </p:nvSpPr>
        <p:spPr>
          <a:xfrm>
            <a:off x="4133313" y="1267087"/>
            <a:ext cx="733500" cy="1350000"/>
          </a:xfrm>
          <a:prstGeom prst="rect">
            <a:avLst/>
          </a:prstGeom>
        </p:spPr>
        <p:txBody>
          <a:bodyPr spcFirstLastPara="1" wrap="square" lIns="91425" tIns="3657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02</a:t>
            </a:r>
            <a:endParaRPr/>
          </a:p>
        </p:txBody>
      </p:sp>
      <p:sp>
        <p:nvSpPr>
          <p:cNvPr id="363" name="Google Shape;363;p59"/>
          <p:cNvSpPr txBox="1">
            <a:spLocks noGrp="1"/>
          </p:cNvSpPr>
          <p:nvPr>
            <p:ph type="ctrTitle" idx="9"/>
          </p:nvPr>
        </p:nvSpPr>
        <p:spPr>
          <a:xfrm>
            <a:off x="4829049" y="3320350"/>
            <a:ext cx="3058800" cy="81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Aplikasi &amp; Bentuk Normal Theorema Green</a:t>
            </a:r>
            <a:endParaRPr/>
          </a:p>
        </p:txBody>
      </p:sp>
      <p:sp>
        <p:nvSpPr>
          <p:cNvPr id="364" name="Google Shape;364;p59"/>
          <p:cNvSpPr txBox="1">
            <a:spLocks noGrp="1"/>
          </p:cNvSpPr>
          <p:nvPr>
            <p:ph type="title" idx="14"/>
          </p:nvPr>
        </p:nvSpPr>
        <p:spPr>
          <a:xfrm>
            <a:off x="4130513" y="3075238"/>
            <a:ext cx="733500" cy="1350000"/>
          </a:xfrm>
          <a:prstGeom prst="rect">
            <a:avLst/>
          </a:prstGeom>
        </p:spPr>
        <p:txBody>
          <a:bodyPr spcFirstLastPara="1" wrap="square" lIns="91425" tIns="3657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04</a:t>
            </a:r>
            <a:endParaRPr/>
          </a:p>
        </p:txBody>
      </p:sp>
      <p:cxnSp>
        <p:nvCxnSpPr>
          <p:cNvPr id="365" name="Google Shape;365;p59"/>
          <p:cNvCxnSpPr/>
          <p:nvPr/>
        </p:nvCxnSpPr>
        <p:spPr>
          <a:xfrm>
            <a:off x="-42125" y="2326250"/>
            <a:ext cx="6967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59"/>
          <p:cNvCxnSpPr/>
          <p:nvPr/>
        </p:nvCxnSpPr>
        <p:spPr>
          <a:xfrm>
            <a:off x="-7568" y="4515751"/>
            <a:ext cx="6927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59"/>
          <p:cNvCxnSpPr>
            <a:stCxn id="368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1"/>
          <p:cNvSpPr txBox="1">
            <a:spLocks noGrp="1"/>
          </p:cNvSpPr>
          <p:nvPr>
            <p:ph type="title"/>
          </p:nvPr>
        </p:nvSpPr>
        <p:spPr>
          <a:xfrm>
            <a:off x="408225" y="125092"/>
            <a:ext cx="52005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>
                <a:solidFill>
                  <a:schemeClr val="lt1"/>
                </a:solidFill>
              </a:rPr>
              <a:t>Medan</a:t>
            </a:r>
            <a:r>
              <a:rPr lang="ms"/>
              <a:t> Vektor</a:t>
            </a:r>
            <a:endParaRPr/>
          </a:p>
        </p:txBody>
      </p:sp>
      <p:sp>
        <p:nvSpPr>
          <p:cNvPr id="506" name="Google Shape;506;p71"/>
          <p:cNvSpPr txBox="1">
            <a:spLocks noGrp="1"/>
          </p:cNvSpPr>
          <p:nvPr>
            <p:ph type="subTitle" idx="1"/>
          </p:nvPr>
        </p:nvSpPr>
        <p:spPr>
          <a:xfrm>
            <a:off x="482575" y="2646675"/>
            <a:ext cx="81933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ms" sz="1100"/>
              <a:t>James Stewart Multivariable Calculus</a:t>
            </a:r>
            <a:endParaRPr sz="1100"/>
          </a:p>
        </p:txBody>
      </p:sp>
      <p:cxnSp>
        <p:nvCxnSpPr>
          <p:cNvPr id="507" name="Google Shape;507;p71"/>
          <p:cNvCxnSpPr/>
          <p:nvPr/>
        </p:nvCxnSpPr>
        <p:spPr>
          <a:xfrm>
            <a:off x="1470575" y="993742"/>
            <a:ext cx="707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71"/>
          <p:cNvCxnSpPr>
            <a:stCxn id="509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0" name="Google Shape;51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375" y="1332225"/>
            <a:ext cx="59055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8"/>
          <p:cNvSpPr txBox="1">
            <a:spLocks noGrp="1"/>
          </p:cNvSpPr>
          <p:nvPr>
            <p:ph type="title"/>
          </p:nvPr>
        </p:nvSpPr>
        <p:spPr>
          <a:xfrm>
            <a:off x="264625" y="259725"/>
            <a:ext cx="79278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3600">
                <a:solidFill>
                  <a:schemeClr val="lt1"/>
                </a:solidFill>
              </a:rPr>
              <a:t>Contoh Soal 6</a:t>
            </a:r>
            <a:endParaRPr sz="3600" i="1"/>
          </a:p>
        </p:txBody>
      </p:sp>
      <p:cxnSp>
        <p:nvCxnSpPr>
          <p:cNvPr id="579" name="Google Shape;579;p78"/>
          <p:cNvCxnSpPr/>
          <p:nvPr/>
        </p:nvCxnSpPr>
        <p:spPr>
          <a:xfrm>
            <a:off x="8192425" y="863300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0" name="Google Shape;580;p78"/>
          <p:cNvSpPr txBox="1">
            <a:spLocks noGrp="1"/>
          </p:cNvSpPr>
          <p:nvPr>
            <p:ph type="subTitle" idx="4294967295"/>
          </p:nvPr>
        </p:nvSpPr>
        <p:spPr>
          <a:xfrm>
            <a:off x="543225" y="1561575"/>
            <a:ext cx="3738900" cy="14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ms" sz="1300"/>
              <a:t>Hitunglah  	            dengan </a:t>
            </a:r>
            <a:endParaRPr sz="13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ms" sz="1300" b="1"/>
              <a:t>F</a:t>
            </a:r>
            <a:r>
              <a:rPr lang="ms" sz="1300"/>
              <a:t>(x, y, z) = (x + z, x - y, 2y - z) dan C merupakan lintasan berupa penggal garis dari P (2, -1, 3) ke Q (3, 0, 4)</a:t>
            </a:r>
            <a:endParaRPr sz="1400" baseline="30000">
              <a:solidFill>
                <a:srgbClr val="000000"/>
              </a:solidFill>
            </a:endParaRPr>
          </a:p>
        </p:txBody>
      </p:sp>
      <p:pic>
        <p:nvPicPr>
          <p:cNvPr id="581" name="Google Shape;581;p78"/>
          <p:cNvPicPr preferRelativeResize="0"/>
          <p:nvPr/>
        </p:nvPicPr>
        <p:blipFill rotWithShape="1">
          <a:blip r:embed="rId3">
            <a:alphaModFix/>
          </a:blip>
          <a:srcRect l="13335" r="14383"/>
          <a:stretch/>
        </p:blipFill>
        <p:spPr>
          <a:xfrm>
            <a:off x="1373575" y="1495600"/>
            <a:ext cx="661000" cy="5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414" y="-12"/>
            <a:ext cx="3913211" cy="48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78"/>
          <p:cNvPicPr preferRelativeResize="0"/>
          <p:nvPr/>
        </p:nvPicPr>
        <p:blipFill rotWithShape="1">
          <a:blip r:embed="rId3">
            <a:alphaModFix/>
          </a:blip>
          <a:srcRect l="13335" r="14383"/>
          <a:stretch/>
        </p:blipFill>
        <p:spPr>
          <a:xfrm>
            <a:off x="712575" y="3576825"/>
            <a:ext cx="661000" cy="57425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78"/>
          <p:cNvSpPr txBox="1">
            <a:spLocks noGrp="1"/>
          </p:cNvSpPr>
          <p:nvPr>
            <p:ph type="subTitle" idx="4294967295"/>
          </p:nvPr>
        </p:nvSpPr>
        <p:spPr>
          <a:xfrm>
            <a:off x="1484150" y="3643900"/>
            <a:ext cx="3738900" cy="2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ms" sz="1300"/>
              <a:t>→ Kerja</a:t>
            </a:r>
            <a:endParaRPr sz="1400" baseline="30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9"/>
          <p:cNvSpPr txBox="1">
            <a:spLocks noGrp="1"/>
          </p:cNvSpPr>
          <p:nvPr>
            <p:ph type="title"/>
          </p:nvPr>
        </p:nvSpPr>
        <p:spPr>
          <a:xfrm>
            <a:off x="408225" y="125100"/>
            <a:ext cx="83967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>
                <a:solidFill>
                  <a:schemeClr val="lt1"/>
                </a:solidFill>
              </a:rPr>
              <a:t>Medan</a:t>
            </a:r>
            <a:r>
              <a:rPr lang="ms"/>
              <a:t> Gradien &amp; </a:t>
            </a:r>
            <a:r>
              <a:rPr lang="ms">
                <a:solidFill>
                  <a:schemeClr val="lt1"/>
                </a:solidFill>
              </a:rPr>
              <a:t>Fungsi</a:t>
            </a:r>
            <a:r>
              <a:rPr lang="ms"/>
              <a:t> Potensial</a:t>
            </a:r>
            <a:endParaRPr/>
          </a:p>
        </p:txBody>
      </p:sp>
      <p:sp>
        <p:nvSpPr>
          <p:cNvPr id="590" name="Google Shape;590;p79"/>
          <p:cNvSpPr txBox="1">
            <a:spLocks noGrp="1"/>
          </p:cNvSpPr>
          <p:nvPr>
            <p:ph type="subTitle" idx="1"/>
          </p:nvPr>
        </p:nvSpPr>
        <p:spPr>
          <a:xfrm>
            <a:off x="482575" y="1198700"/>
            <a:ext cx="8193300" cy="37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1200"/>
              <a:t>Untuk medan vektor tertentu, jumlah kerja yang diperlukan untuk memindahkan partikel dari satu titik ke titik lain hanya bergantung pada posisi awal dan akhir, bukan pada jalur yang ditempuh.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ms" sz="1200"/>
              <a:t>Contoh : medan gravitasi dan medan listrik</a:t>
            </a:r>
            <a:endParaRPr sz="1200"/>
          </a:p>
        </p:txBody>
      </p:sp>
      <p:cxnSp>
        <p:nvCxnSpPr>
          <p:cNvPr id="591" name="Google Shape;591;p79"/>
          <p:cNvCxnSpPr/>
          <p:nvPr/>
        </p:nvCxnSpPr>
        <p:spPr>
          <a:xfrm>
            <a:off x="1470575" y="993742"/>
            <a:ext cx="707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Google Shape;592;p79"/>
          <p:cNvCxnSpPr>
            <a:stCxn id="593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94" name="Google Shape;59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25" y="2133549"/>
            <a:ext cx="2655225" cy="26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79"/>
          <p:cNvSpPr txBox="1">
            <a:spLocks noGrp="1"/>
          </p:cNvSpPr>
          <p:nvPr>
            <p:ph type="subTitle" idx="1"/>
          </p:nvPr>
        </p:nvSpPr>
        <p:spPr>
          <a:xfrm>
            <a:off x="3467675" y="2133525"/>
            <a:ext cx="50760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1200"/>
              <a:t>Anggaplah ada suatu vektor medan </a:t>
            </a:r>
            <a:r>
              <a:rPr lang="ms" sz="1200" b="1"/>
              <a:t>F </a:t>
            </a:r>
            <a:r>
              <a:rPr lang="ms" sz="1200"/>
              <a:t>yang didefinisikan pada daerah terbuka </a:t>
            </a:r>
            <a:r>
              <a:rPr lang="ms" sz="1200" b="1"/>
              <a:t>D</a:t>
            </a:r>
            <a:r>
              <a:rPr lang="ms" sz="1200"/>
              <a:t> dalam ruang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/>
              <a:t>Maka integral garis dari titik </a:t>
            </a:r>
            <a:r>
              <a:rPr lang="ms" sz="1200" b="1"/>
              <a:t>A</a:t>
            </a:r>
            <a:r>
              <a:rPr lang="ms" sz="1200"/>
              <a:t> ke </a:t>
            </a:r>
            <a:r>
              <a:rPr lang="ms" sz="1200" b="1"/>
              <a:t>B</a:t>
            </a:r>
            <a:r>
              <a:rPr lang="ms" sz="1200"/>
              <a:t> melalui lintasan </a:t>
            </a:r>
            <a:r>
              <a:rPr lang="ms" sz="1200" b="1"/>
              <a:t>C1 </a:t>
            </a:r>
            <a:r>
              <a:rPr lang="ms" sz="1200"/>
              <a:t>dapat dituliskan sebagai   </a:t>
            </a:r>
            <a:r>
              <a:rPr lang="ms" sz="1200" b="1"/>
              <a:t>∫</a:t>
            </a:r>
            <a:r>
              <a:rPr lang="ms" sz="1200" b="1" baseline="-25000"/>
              <a:t>C1 </a:t>
            </a:r>
            <a:r>
              <a:rPr lang="ms" sz="1200" b="1"/>
              <a:t>F⋅dr</a:t>
            </a:r>
            <a:endParaRPr sz="12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/>
              <a:t>di sisi lain sepanjang jalur </a:t>
            </a:r>
            <a:r>
              <a:rPr lang="ms" sz="1200" b="1"/>
              <a:t>C2</a:t>
            </a:r>
            <a:r>
              <a:rPr lang="ms" sz="1200"/>
              <a:t> dari </a:t>
            </a:r>
            <a:r>
              <a:rPr lang="ms" sz="1200" b="1"/>
              <a:t>A</a:t>
            </a:r>
            <a:r>
              <a:rPr lang="ms" sz="1200"/>
              <a:t> ke </a:t>
            </a:r>
            <a:r>
              <a:rPr lang="ms" sz="1200" b="1"/>
              <a:t>B</a:t>
            </a:r>
            <a:r>
              <a:rPr lang="ms" sz="1200"/>
              <a:t> di bidang </a:t>
            </a:r>
            <a:r>
              <a:rPr lang="ms" sz="1200" b="1"/>
              <a:t>D</a:t>
            </a:r>
            <a:r>
              <a:rPr lang="ms" sz="1200"/>
              <a:t> adalah sama dengan integral garis dari titik </a:t>
            </a:r>
            <a:r>
              <a:rPr lang="ms" sz="1200" b="1"/>
              <a:t>A</a:t>
            </a:r>
            <a:r>
              <a:rPr lang="ms" sz="1200"/>
              <a:t> ke </a:t>
            </a:r>
            <a:r>
              <a:rPr lang="ms" sz="1200" b="1"/>
              <a:t>B</a:t>
            </a:r>
            <a:r>
              <a:rPr lang="ms" sz="1200"/>
              <a:t> melalui lintasan </a:t>
            </a:r>
            <a:r>
              <a:rPr lang="ms" sz="1200" b="1"/>
              <a:t>C1, </a:t>
            </a:r>
            <a:r>
              <a:rPr lang="ms" sz="1200"/>
              <a:t>sehingga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 b="1"/>
              <a:t>∫</a:t>
            </a:r>
            <a:r>
              <a:rPr lang="ms" sz="1200" b="1" baseline="-25000"/>
              <a:t>C1 </a:t>
            </a:r>
            <a:r>
              <a:rPr lang="ms" sz="1200" b="1"/>
              <a:t>F⋅dr = ∫</a:t>
            </a:r>
            <a:r>
              <a:rPr lang="ms" sz="1200" b="1" baseline="-25000"/>
              <a:t>C2  </a:t>
            </a:r>
            <a:r>
              <a:rPr lang="ms" sz="1200" b="1"/>
              <a:t>F⋅dr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/>
              <a:t>dan hal tersebut berlaku untuk semua jalur dari </a:t>
            </a:r>
            <a:r>
              <a:rPr lang="ms" sz="1200" b="1"/>
              <a:t>A</a:t>
            </a:r>
            <a:r>
              <a:rPr lang="ms" sz="1200"/>
              <a:t> ke </a:t>
            </a:r>
            <a:r>
              <a:rPr lang="ms" sz="1200" b="1"/>
              <a:t>B</a:t>
            </a:r>
            <a:r>
              <a:rPr lang="ms" sz="1200"/>
              <a:t>. Maka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 u="sng"/>
              <a:t>Jalur independent di </a:t>
            </a:r>
            <a:r>
              <a:rPr lang="ms" sz="1200" b="1" u="sng"/>
              <a:t>D</a:t>
            </a:r>
            <a:r>
              <a:rPr lang="ms" sz="1200"/>
              <a:t> dan </a:t>
            </a:r>
            <a:r>
              <a:rPr lang="ms" sz="1200" u="sng"/>
              <a:t>medan </a:t>
            </a:r>
            <a:r>
              <a:rPr lang="ms" sz="1200" b="1" u="sng"/>
              <a:t>F</a:t>
            </a:r>
            <a:r>
              <a:rPr lang="ms" sz="1200" u="sng"/>
              <a:t> adalah konserfatif pada </a:t>
            </a:r>
            <a:r>
              <a:rPr lang="ms" sz="1200" b="1" u="sng"/>
              <a:t>D</a:t>
            </a:r>
            <a:endParaRPr sz="1200" b="1" u="sng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0"/>
          <p:cNvSpPr txBox="1">
            <a:spLocks noGrp="1"/>
          </p:cNvSpPr>
          <p:nvPr>
            <p:ph type="title"/>
          </p:nvPr>
        </p:nvSpPr>
        <p:spPr>
          <a:xfrm>
            <a:off x="712350" y="344909"/>
            <a:ext cx="77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4000">
                <a:solidFill>
                  <a:schemeClr val="lt1"/>
                </a:solidFill>
              </a:rPr>
              <a:t>Criterion for</a:t>
            </a:r>
            <a:r>
              <a:rPr lang="ms" sz="4000"/>
              <a:t> </a:t>
            </a:r>
            <a:r>
              <a:rPr lang="ms"/>
              <a:t>gradient fields</a:t>
            </a:r>
            <a:endParaRPr/>
          </a:p>
        </p:txBody>
      </p:sp>
      <p:sp>
        <p:nvSpPr>
          <p:cNvPr id="601" name="Google Shape;601;p80"/>
          <p:cNvSpPr txBox="1">
            <a:spLocks noGrp="1"/>
          </p:cNvSpPr>
          <p:nvPr>
            <p:ph type="subTitle" idx="1"/>
          </p:nvPr>
        </p:nvSpPr>
        <p:spPr>
          <a:xfrm>
            <a:off x="709875" y="1059000"/>
            <a:ext cx="7719300" cy="3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Gradien suatu fungsi disebut medan gradien, Medan gradien (kontinu) selalu merupakan medan vektor yang konservatif.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ms"/>
              <a:t>Ada tiga cara yang setara untuk mengatakan bahwa F konservatif</a:t>
            </a:r>
            <a:endParaRPr/>
          </a:p>
        </p:txBody>
      </p:sp>
      <p:pic>
        <p:nvPicPr>
          <p:cNvPr id="602" name="Google Shape;602;p80"/>
          <p:cNvPicPr preferRelativeResize="0"/>
          <p:nvPr/>
        </p:nvPicPr>
        <p:blipFill rotWithShape="1">
          <a:blip r:embed="rId3">
            <a:alphaModFix/>
          </a:blip>
          <a:srcRect l="685"/>
          <a:stretch/>
        </p:blipFill>
        <p:spPr>
          <a:xfrm>
            <a:off x="759175" y="2312500"/>
            <a:ext cx="7108624" cy="54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175" y="2859725"/>
            <a:ext cx="5618575" cy="32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173" y="1582800"/>
            <a:ext cx="6425729" cy="32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80"/>
          <p:cNvPicPr preferRelativeResize="0"/>
          <p:nvPr/>
        </p:nvPicPr>
        <p:blipFill rotWithShape="1">
          <a:blip r:embed="rId6">
            <a:alphaModFix/>
          </a:blip>
          <a:srcRect l="813"/>
          <a:stretch/>
        </p:blipFill>
        <p:spPr>
          <a:xfrm>
            <a:off x="802782" y="3189508"/>
            <a:ext cx="5169768" cy="1202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1"/>
          <p:cNvSpPr txBox="1">
            <a:spLocks noGrp="1"/>
          </p:cNvSpPr>
          <p:nvPr>
            <p:ph type="title"/>
          </p:nvPr>
        </p:nvSpPr>
        <p:spPr>
          <a:xfrm>
            <a:off x="712350" y="344909"/>
            <a:ext cx="77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4000">
                <a:solidFill>
                  <a:schemeClr val="lt1"/>
                </a:solidFill>
              </a:rPr>
              <a:t>Finding the</a:t>
            </a:r>
            <a:r>
              <a:rPr lang="ms"/>
              <a:t> potential function.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81"/>
          <p:cNvSpPr txBox="1">
            <a:spLocks noGrp="1"/>
          </p:cNvSpPr>
          <p:nvPr>
            <p:ph type="subTitle" idx="1"/>
          </p:nvPr>
        </p:nvSpPr>
        <p:spPr>
          <a:xfrm>
            <a:off x="709875" y="1059000"/>
            <a:ext cx="7719300" cy="3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 </a:t>
            </a:r>
            <a:r>
              <a:rPr lang="ms" b="1"/>
              <a:t>“ Jika F adalah medan vektor yang didefinisikan pada D dan </a:t>
            </a:r>
            <a:r>
              <a:rPr lang="ms" sz="14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F=▽f ”</a:t>
            </a:r>
            <a:endParaRPr sz="140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2" name="Google Shape;61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13" y="1495550"/>
            <a:ext cx="8596826" cy="8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125" y="2472875"/>
            <a:ext cx="8596825" cy="8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125" y="3445350"/>
            <a:ext cx="8596826" cy="113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2"/>
          <p:cNvSpPr txBox="1">
            <a:spLocks noGrp="1"/>
          </p:cNvSpPr>
          <p:nvPr>
            <p:ph type="title"/>
          </p:nvPr>
        </p:nvSpPr>
        <p:spPr>
          <a:xfrm>
            <a:off x="4146525" y="1597550"/>
            <a:ext cx="3637200" cy="13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Theorema Green </a:t>
            </a:r>
            <a:endParaRPr/>
          </a:p>
        </p:txBody>
      </p:sp>
      <p:sp>
        <p:nvSpPr>
          <p:cNvPr id="620" name="Google Shape;620;p82"/>
          <p:cNvSpPr txBox="1">
            <a:spLocks noGrp="1"/>
          </p:cNvSpPr>
          <p:nvPr>
            <p:ph type="title" idx="2"/>
          </p:nvPr>
        </p:nvSpPr>
        <p:spPr>
          <a:xfrm>
            <a:off x="4146526" y="137225"/>
            <a:ext cx="23793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03</a:t>
            </a:r>
            <a:endParaRPr/>
          </a:p>
        </p:txBody>
      </p:sp>
      <p:cxnSp>
        <p:nvCxnSpPr>
          <p:cNvPr id="621" name="Google Shape;621;p82"/>
          <p:cNvCxnSpPr/>
          <p:nvPr/>
        </p:nvCxnSpPr>
        <p:spPr>
          <a:xfrm>
            <a:off x="713225" y="4099372"/>
            <a:ext cx="7731000" cy="0"/>
          </a:xfrm>
          <a:prstGeom prst="straightConnector1">
            <a:avLst/>
          </a:prstGeom>
          <a:noFill/>
          <a:ln w="9525" cap="flat" cmpd="sng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2" name="Google Shape;622;p82"/>
          <p:cNvSpPr/>
          <p:nvPr/>
        </p:nvSpPr>
        <p:spPr>
          <a:xfrm>
            <a:off x="0" y="-718100"/>
            <a:ext cx="3685500" cy="36855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3"/>
          <p:cNvSpPr txBox="1">
            <a:spLocks noGrp="1"/>
          </p:cNvSpPr>
          <p:nvPr>
            <p:ph type="ctrTitle"/>
          </p:nvPr>
        </p:nvSpPr>
        <p:spPr>
          <a:xfrm>
            <a:off x="708600" y="232333"/>
            <a:ext cx="77268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Pernyataan Teorema </a:t>
            </a:r>
            <a:r>
              <a:rPr lang="ms">
                <a:solidFill>
                  <a:schemeClr val="dk2"/>
                </a:solidFill>
              </a:rPr>
              <a:t>Green</a:t>
            </a:r>
            <a:endParaRPr/>
          </a:p>
        </p:txBody>
      </p:sp>
      <p:sp>
        <p:nvSpPr>
          <p:cNvPr id="628" name="Google Shape;628;p83"/>
          <p:cNvSpPr txBox="1">
            <a:spLocks noGrp="1"/>
          </p:cNvSpPr>
          <p:nvPr>
            <p:ph type="subTitle" idx="4294967295"/>
          </p:nvPr>
        </p:nvSpPr>
        <p:spPr>
          <a:xfrm>
            <a:off x="599350" y="1318575"/>
            <a:ext cx="3683400" cy="3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1200"/>
              <a:t>Misalkan R adalah suatu daerah berbatas tertutup pada bidang xy, yang batasnya C terdiri dari banyak kurva halus tak terhingga.</a:t>
            </a:r>
            <a:endParaRPr sz="12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/>
              <a:t>Misalkan P (x,y) dan Q (x, y) adalah fungsi kontinu yang memiliki turunan parsial kontinu</a:t>
            </a:r>
            <a:endParaRPr sz="12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/>
              <a:t>pada wilayah R dan di perbatasan C, Teorema Green menyatakan</a:t>
            </a:r>
            <a:endParaRPr sz="12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ms"/>
              <a:t>								    </a:t>
            </a:r>
            <a:endParaRPr b="1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629" name="Google Shape;62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25" y="2524925"/>
            <a:ext cx="914925" cy="6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25" y="3760550"/>
            <a:ext cx="2339325" cy="5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625" y="4448188"/>
            <a:ext cx="3474250" cy="5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2750" y="1885224"/>
            <a:ext cx="1896000" cy="19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53975" y="858150"/>
            <a:ext cx="1549975" cy="1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9574" y="4459638"/>
            <a:ext cx="2938776" cy="3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8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53975" y="2942837"/>
            <a:ext cx="1549975" cy="1516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8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25999" y="2516962"/>
            <a:ext cx="2005938" cy="3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4"/>
          <p:cNvSpPr txBox="1">
            <a:spLocks noGrp="1"/>
          </p:cNvSpPr>
          <p:nvPr>
            <p:ph type="ctrTitle"/>
          </p:nvPr>
        </p:nvSpPr>
        <p:spPr>
          <a:xfrm>
            <a:off x="109050" y="428475"/>
            <a:ext cx="8925900" cy="1143000"/>
          </a:xfrm>
          <a:prstGeom prst="rect">
            <a:avLst/>
          </a:prstGeom>
        </p:spPr>
        <p:txBody>
          <a:bodyPr spcFirstLastPara="1" wrap="square" lIns="91425" tIns="91425" rIns="18288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Yang Perlu Diingat Dalam Teorema </a:t>
            </a:r>
            <a:r>
              <a:rPr lang="ms">
                <a:solidFill>
                  <a:schemeClr val="dk2"/>
                </a:solidFill>
              </a:rPr>
              <a:t>Green</a:t>
            </a:r>
            <a:endParaRPr/>
          </a:p>
        </p:txBody>
      </p:sp>
      <p:sp>
        <p:nvSpPr>
          <p:cNvPr id="642" name="Google Shape;642;p84"/>
          <p:cNvSpPr txBox="1">
            <a:spLocks noGrp="1"/>
          </p:cNvSpPr>
          <p:nvPr>
            <p:ph type="subTitle" idx="4294967295"/>
          </p:nvPr>
        </p:nvSpPr>
        <p:spPr>
          <a:xfrm>
            <a:off x="109050" y="1571475"/>
            <a:ext cx="8925900" cy="29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ms" sz="1200"/>
              <a:t>C adalah kurva tertutup sederhana (sederhana berarti tidak pernah berpotongan 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ms" sz="1200"/>
              <a:t>R merupakan bagian dalam C.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ms" sz="1200"/>
              <a:t>C harus berorientasi positif, yaitu saat mengelilingi kurva, interior harus berada di sebelah kiri kurva.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ms" sz="1200"/>
              <a:t>C harus  </a:t>
            </a:r>
            <a:r>
              <a:rPr lang="ms" sz="1200" i="1"/>
              <a:t>piecewise smooth</a:t>
            </a:r>
            <a:r>
              <a:rPr lang="ms" sz="1200"/>
              <a:t>, berarti kurva mulus dengan kemungkinan jumlah sudut yang terbatas.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ms"/>
              <a:t>								   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643" name="Google Shape;64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97" y="2551597"/>
            <a:ext cx="3849125" cy="13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475" y="2551588"/>
            <a:ext cx="3421723" cy="19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5"/>
          <p:cNvSpPr txBox="1">
            <a:spLocks noGrp="1"/>
          </p:cNvSpPr>
          <p:nvPr>
            <p:ph type="title"/>
          </p:nvPr>
        </p:nvSpPr>
        <p:spPr>
          <a:xfrm>
            <a:off x="712350" y="344909"/>
            <a:ext cx="77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>
                <a:solidFill>
                  <a:schemeClr val="lt1"/>
                </a:solidFill>
              </a:rPr>
              <a:t>Contoh Soal 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0" name="Google Shape;650;p85"/>
          <p:cNvSpPr txBox="1">
            <a:spLocks noGrp="1"/>
          </p:cNvSpPr>
          <p:nvPr>
            <p:ph type="subTitle" idx="1"/>
          </p:nvPr>
        </p:nvSpPr>
        <p:spPr>
          <a:xfrm>
            <a:off x="709875" y="1059000"/>
            <a:ext cx="7719300" cy="3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51" name="Google Shape;651;p85"/>
          <p:cNvSpPr txBox="1">
            <a:spLocks noGrp="1"/>
          </p:cNvSpPr>
          <p:nvPr>
            <p:ph type="subTitle" idx="1"/>
          </p:nvPr>
        </p:nvSpPr>
        <p:spPr>
          <a:xfrm>
            <a:off x="712350" y="1317250"/>
            <a:ext cx="7719300" cy="3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Hitunglah 				di mana C adalah lingkaran dengan jari-jari 2 yang berpusat di titik asal.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ms"/>
              <a:t>Jika F = &lt;M, N&gt; dan C adalah  kurva positif tertutup sederhana, maka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ms"/>
              <a:t>diketahui bahwa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52" name="Google Shape;652;p85"/>
          <p:cNvPicPr preferRelativeResize="0"/>
          <p:nvPr/>
        </p:nvPicPr>
        <p:blipFill rotWithShape="1">
          <a:blip r:embed="rId3">
            <a:alphaModFix/>
          </a:blip>
          <a:srcRect r="-19445" b="-19445"/>
          <a:stretch/>
        </p:blipFill>
        <p:spPr>
          <a:xfrm>
            <a:off x="1548825" y="1192222"/>
            <a:ext cx="163830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75" y="2570572"/>
            <a:ext cx="2400950" cy="40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5" y="3562675"/>
            <a:ext cx="828350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5075" y="3537275"/>
            <a:ext cx="678900" cy="3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7825" y="2288425"/>
            <a:ext cx="3552825" cy="24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8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60375" y="3519800"/>
            <a:ext cx="134929" cy="1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6"/>
          <p:cNvSpPr txBox="1">
            <a:spLocks noGrp="1"/>
          </p:cNvSpPr>
          <p:nvPr>
            <p:ph type="title"/>
          </p:nvPr>
        </p:nvSpPr>
        <p:spPr>
          <a:xfrm>
            <a:off x="4146525" y="1597550"/>
            <a:ext cx="3637200" cy="13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Aplikasi Theorema Green </a:t>
            </a:r>
            <a:endParaRPr/>
          </a:p>
        </p:txBody>
      </p:sp>
      <p:sp>
        <p:nvSpPr>
          <p:cNvPr id="663" name="Google Shape;663;p86"/>
          <p:cNvSpPr txBox="1">
            <a:spLocks noGrp="1"/>
          </p:cNvSpPr>
          <p:nvPr>
            <p:ph type="title" idx="2"/>
          </p:nvPr>
        </p:nvSpPr>
        <p:spPr>
          <a:xfrm>
            <a:off x="4146526" y="137225"/>
            <a:ext cx="23793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04</a:t>
            </a:r>
            <a:endParaRPr/>
          </a:p>
        </p:txBody>
      </p:sp>
      <p:cxnSp>
        <p:nvCxnSpPr>
          <p:cNvPr id="664" name="Google Shape;664;p86"/>
          <p:cNvCxnSpPr/>
          <p:nvPr/>
        </p:nvCxnSpPr>
        <p:spPr>
          <a:xfrm>
            <a:off x="713225" y="4099372"/>
            <a:ext cx="7731000" cy="0"/>
          </a:xfrm>
          <a:prstGeom prst="straightConnector1">
            <a:avLst/>
          </a:prstGeom>
          <a:noFill/>
          <a:ln w="9525" cap="flat" cmpd="sng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5" name="Google Shape;665;p86"/>
          <p:cNvSpPr/>
          <p:nvPr/>
        </p:nvSpPr>
        <p:spPr>
          <a:xfrm>
            <a:off x="0" y="-718100"/>
            <a:ext cx="3685500" cy="36855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>
            <a:spLocks noGrp="1"/>
          </p:cNvSpPr>
          <p:nvPr>
            <p:ph type="title"/>
          </p:nvPr>
        </p:nvSpPr>
        <p:spPr>
          <a:xfrm>
            <a:off x="408225" y="125092"/>
            <a:ext cx="52005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>
                <a:solidFill>
                  <a:schemeClr val="lt1"/>
                </a:solidFill>
              </a:rPr>
              <a:t>Integral</a:t>
            </a:r>
            <a:r>
              <a:rPr lang="ms"/>
              <a:t> Garis</a:t>
            </a:r>
            <a:endParaRPr/>
          </a:p>
        </p:txBody>
      </p:sp>
      <p:sp>
        <p:nvSpPr>
          <p:cNvPr id="374" name="Google Shape;374;p60"/>
          <p:cNvSpPr txBox="1">
            <a:spLocks noGrp="1"/>
          </p:cNvSpPr>
          <p:nvPr>
            <p:ph type="subTitle" idx="1"/>
          </p:nvPr>
        </p:nvSpPr>
        <p:spPr>
          <a:xfrm>
            <a:off x="482575" y="1400125"/>
            <a:ext cx="8193300" cy="3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1200"/>
              <a:t>Di Vektor titik pada kurva di </a:t>
            </a:r>
            <a:r>
              <a:rPr lang="m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ms" sz="1100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ms" sz="1200"/>
              <a:t> dan </a:t>
            </a:r>
            <a:r>
              <a:rPr lang="m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ms" sz="1100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ms" sz="1200"/>
              <a:t> dapat dipandang sebagai vektor posisi </a:t>
            </a:r>
            <a:endParaRPr sz="120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ms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(t) = x(t)</a:t>
            </a:r>
            <a:r>
              <a:rPr lang="m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ms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y(t)</a:t>
            </a:r>
            <a:r>
              <a:rPr lang="m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m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	→  dimensi 2 (R</a:t>
            </a:r>
            <a:r>
              <a:rPr lang="ms" sz="120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m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ms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(t) = x(t)</a:t>
            </a:r>
            <a:r>
              <a:rPr lang="m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ms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y(t)</a:t>
            </a:r>
            <a:r>
              <a:rPr lang="m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ms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z(t)</a:t>
            </a:r>
            <a:r>
              <a:rPr lang="m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	</a:t>
            </a:r>
            <a:r>
              <a:rPr lang="m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 dimensi 3 (R</a:t>
            </a:r>
            <a:r>
              <a:rPr lang="ms" sz="120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m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/>
              <a:t>Kalau di kurva, penyajiannya dalam bentuk fungsi parameter. Notasi yang digunakan :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/>
              <a:t>Bisa jadi, kurvanya nggak hanya berbentuk 1 kurva, tapi gabungan dari beberapa kurva. Notasinya :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100">
                <a:solidFill>
                  <a:srgbClr val="000000"/>
                </a:solidFill>
              </a:rPr>
              <a:t>C = C</a:t>
            </a:r>
            <a:r>
              <a:rPr lang="ms" sz="1100" baseline="-25000">
                <a:solidFill>
                  <a:srgbClr val="000000"/>
                </a:solidFill>
              </a:rPr>
              <a:t>1</a:t>
            </a:r>
            <a:r>
              <a:rPr lang="ms" sz="1100">
                <a:solidFill>
                  <a:srgbClr val="000000"/>
                </a:solidFill>
              </a:rPr>
              <a:t> ∪ C</a:t>
            </a:r>
            <a:r>
              <a:rPr lang="ms" sz="1100" baseline="-25000">
                <a:solidFill>
                  <a:srgbClr val="000000"/>
                </a:solidFill>
              </a:rPr>
              <a:t>2</a:t>
            </a:r>
            <a:r>
              <a:rPr lang="ms" sz="1100">
                <a:solidFill>
                  <a:srgbClr val="000000"/>
                </a:solidFill>
              </a:rPr>
              <a:t> ∪ C</a:t>
            </a:r>
            <a:r>
              <a:rPr lang="ms" sz="1100" baseline="-25000">
                <a:solidFill>
                  <a:srgbClr val="000000"/>
                </a:solidFill>
              </a:rPr>
              <a:t>3</a:t>
            </a:r>
            <a:r>
              <a:rPr lang="ms" sz="1100">
                <a:solidFill>
                  <a:srgbClr val="000000"/>
                </a:solidFill>
              </a:rPr>
              <a:t> ∪ · · · ∪ C</a:t>
            </a:r>
            <a:r>
              <a:rPr lang="ms" sz="1100" baseline="-25000">
                <a:solidFill>
                  <a:srgbClr val="000000"/>
                </a:solidFill>
              </a:rPr>
              <a:t>n</a:t>
            </a:r>
            <a:r>
              <a:rPr lang="ms" sz="1100">
                <a:solidFill>
                  <a:srgbClr val="000000"/>
                </a:solidFill>
              </a:rPr>
              <a:t> dimana kurva C</a:t>
            </a:r>
            <a:r>
              <a:rPr lang="ms" sz="1100" baseline="-25000">
                <a:solidFill>
                  <a:srgbClr val="000000"/>
                </a:solidFill>
              </a:rPr>
              <a:t>i</a:t>
            </a:r>
            <a:r>
              <a:rPr lang="ms" sz="1100">
                <a:solidFill>
                  <a:srgbClr val="000000"/>
                </a:solidFill>
              </a:rPr>
              <a:t>−1 dan C</a:t>
            </a:r>
            <a:r>
              <a:rPr lang="ms" sz="1100" baseline="-25000">
                <a:solidFill>
                  <a:srgbClr val="000000"/>
                </a:solidFill>
              </a:rPr>
              <a:t>i</a:t>
            </a:r>
            <a:r>
              <a:rPr lang="ms" sz="1100">
                <a:solidFill>
                  <a:srgbClr val="000000"/>
                </a:solidFill>
              </a:rPr>
              <a:t> terhubung pada ujungnya.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  <p:cxnSp>
        <p:nvCxnSpPr>
          <p:cNvPr id="375" name="Google Shape;375;p60"/>
          <p:cNvCxnSpPr/>
          <p:nvPr/>
        </p:nvCxnSpPr>
        <p:spPr>
          <a:xfrm>
            <a:off x="1470575" y="993742"/>
            <a:ext cx="707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60"/>
          <p:cNvCxnSpPr>
            <a:stCxn id="377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8" name="Google Shape;3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999" y="2844924"/>
            <a:ext cx="5544425" cy="9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7"/>
          <p:cNvSpPr txBox="1">
            <a:spLocks noGrp="1"/>
          </p:cNvSpPr>
          <p:nvPr>
            <p:ph type="ctrTitle"/>
          </p:nvPr>
        </p:nvSpPr>
        <p:spPr>
          <a:xfrm>
            <a:off x="708625" y="428483"/>
            <a:ext cx="7726800" cy="1143000"/>
          </a:xfrm>
          <a:prstGeom prst="rect">
            <a:avLst/>
          </a:prstGeom>
        </p:spPr>
        <p:txBody>
          <a:bodyPr spcFirstLastPara="1" wrap="square" lIns="91425" tIns="91425" rIns="18288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Aplikasi Teorema Green pada </a:t>
            </a:r>
            <a:r>
              <a:rPr lang="ms">
                <a:solidFill>
                  <a:schemeClr val="dk2"/>
                </a:solidFill>
              </a:rPr>
              <a:t>mekanika Fluida</a:t>
            </a:r>
            <a:r>
              <a:rPr lang="ms"/>
              <a:t> </a:t>
            </a:r>
            <a:endParaRPr/>
          </a:p>
        </p:txBody>
      </p:sp>
      <p:pic>
        <p:nvPicPr>
          <p:cNvPr id="671" name="Google Shape;67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300" y="1464876"/>
            <a:ext cx="3200200" cy="2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87"/>
          <p:cNvSpPr txBox="1">
            <a:spLocks noGrp="1"/>
          </p:cNvSpPr>
          <p:nvPr>
            <p:ph type="subTitle" idx="4294967295"/>
          </p:nvPr>
        </p:nvSpPr>
        <p:spPr>
          <a:xfrm>
            <a:off x="109050" y="3607600"/>
            <a:ext cx="89259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Sirkulasi (rotasi medan vektor)→ banyaknya aliran per unit waktu aliran mengikuti vektor singgung mengelilingi C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ms"/>
              <a:t>Fluks → banyaknya aliran per unit waktu aliran keluar dari D tegak lurus C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ms"/>
              <a:t>								   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8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>
                <a:solidFill>
                  <a:schemeClr val="lt1"/>
                </a:solidFill>
              </a:rPr>
              <a:t>Sirkulasi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8" name="Google Shape;678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25" y="1071702"/>
            <a:ext cx="442912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88"/>
          <p:cNvSpPr txBox="1"/>
          <p:nvPr/>
        </p:nvSpPr>
        <p:spPr>
          <a:xfrm>
            <a:off x="6175050" y="1940700"/>
            <a:ext cx="1862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b="1">
                <a:latin typeface="Open Sans"/>
                <a:ea typeface="Open Sans"/>
                <a:cs typeface="Open Sans"/>
                <a:sym typeface="Open Sans"/>
              </a:rPr>
              <a:t>Note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>
                <a:latin typeface="Open Sans"/>
                <a:ea typeface="Open Sans"/>
                <a:cs typeface="Open Sans"/>
                <a:sym typeface="Open Sans"/>
              </a:rPr>
              <a:t>dA tergantung dari bentuk kurva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ms">
                <a:latin typeface="Open Sans"/>
                <a:ea typeface="Open Sans"/>
                <a:cs typeface="Open Sans"/>
                <a:sym typeface="Open Sans"/>
              </a:rPr>
              <a:t>dydx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ms">
                <a:latin typeface="Open Sans"/>
                <a:ea typeface="Open Sans"/>
                <a:cs typeface="Open Sans"/>
                <a:sym typeface="Open Sans"/>
              </a:rPr>
              <a:t>dxdy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ms">
                <a:latin typeface="Open Sans"/>
                <a:ea typeface="Open Sans"/>
                <a:cs typeface="Open Sans"/>
                <a:sym typeface="Open Sans"/>
              </a:rPr>
              <a:t>rdrd𝜃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0" name="Google Shape;680;p88"/>
          <p:cNvSpPr txBox="1"/>
          <p:nvPr/>
        </p:nvSpPr>
        <p:spPr>
          <a:xfrm>
            <a:off x="3295275" y="2171550"/>
            <a:ext cx="100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m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Curl F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1" name="Google Shape;681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23" y="3366925"/>
            <a:ext cx="4119675" cy="10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88"/>
          <p:cNvSpPr txBox="1">
            <a:spLocks noGrp="1"/>
          </p:cNvSpPr>
          <p:nvPr>
            <p:ph type="ctrTitle"/>
          </p:nvPr>
        </p:nvSpPr>
        <p:spPr>
          <a:xfrm>
            <a:off x="946998" y="2611525"/>
            <a:ext cx="2348400" cy="7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>
                <a:solidFill>
                  <a:schemeClr val="dk2"/>
                </a:solidFill>
              </a:rPr>
              <a:t>Fluks</a:t>
            </a:r>
            <a:r>
              <a:rPr lang="ms"/>
              <a:t>  </a:t>
            </a:r>
            <a:endParaRPr/>
          </a:p>
        </p:txBody>
      </p:sp>
      <p:sp>
        <p:nvSpPr>
          <p:cNvPr id="683" name="Google Shape;683;p88"/>
          <p:cNvSpPr txBox="1"/>
          <p:nvPr/>
        </p:nvSpPr>
        <p:spPr>
          <a:xfrm>
            <a:off x="3132475" y="4461075"/>
            <a:ext cx="100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m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div F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89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>
                <a:solidFill>
                  <a:schemeClr val="lt1"/>
                </a:solidFill>
              </a:rPr>
              <a:t>Contoh Soal 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9" name="Google Shape;689;p89"/>
          <p:cNvSpPr txBox="1"/>
          <p:nvPr/>
        </p:nvSpPr>
        <p:spPr>
          <a:xfrm>
            <a:off x="788000" y="1088875"/>
            <a:ext cx="77223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ms" sz="1700">
                <a:solidFill>
                  <a:srgbClr val="23373B"/>
                </a:solidFill>
                <a:latin typeface="Open Sans"/>
                <a:ea typeface="Open Sans"/>
                <a:cs typeface="Open Sans"/>
                <a:sym typeface="Open Sans"/>
              </a:rPr>
              <a:t>Diberikan medan kecepatan aliran fluida di dalam dimensi dua </a:t>
            </a:r>
            <a:r>
              <a:rPr lang="ms" sz="1700" b="1">
                <a:solidFill>
                  <a:srgbClr val="23373B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ms" sz="1700">
                <a:solidFill>
                  <a:srgbClr val="23373B"/>
                </a:solidFill>
                <a:latin typeface="Open Sans"/>
                <a:ea typeface="Open Sans"/>
                <a:cs typeface="Open Sans"/>
                <a:sym typeface="Open Sans"/>
              </a:rPr>
              <a:t>(x, y) = (−2xy, x^2) dan daerah D dibatasi kurva sederhana C berupa segitiga dengan titik-titik sudut (0, 0), (2, 0), (2, 4) dengan arah positif. Hitunglah sirkulasi </a:t>
            </a:r>
            <a:r>
              <a:rPr lang="ms" sz="1700" b="1">
                <a:solidFill>
                  <a:srgbClr val="23373B"/>
                </a:solidFill>
                <a:latin typeface="Open Sans"/>
                <a:ea typeface="Open Sans"/>
                <a:cs typeface="Open Sans"/>
                <a:sym typeface="Open Sans"/>
              </a:rPr>
              <a:t>F </a:t>
            </a:r>
            <a:r>
              <a:rPr lang="ms" sz="1700">
                <a:solidFill>
                  <a:srgbClr val="23373B"/>
                </a:solidFill>
                <a:latin typeface="Open Sans"/>
                <a:ea typeface="Open Sans"/>
                <a:cs typeface="Open Sans"/>
                <a:sym typeface="Open Sans"/>
              </a:rPr>
              <a:t>sekeliling C dan fluks </a:t>
            </a:r>
            <a:r>
              <a:rPr lang="ms" sz="1700" b="1">
                <a:solidFill>
                  <a:srgbClr val="23373B"/>
                </a:solidFill>
                <a:latin typeface="Open Sans"/>
                <a:ea typeface="Open Sans"/>
                <a:cs typeface="Open Sans"/>
                <a:sym typeface="Open Sans"/>
              </a:rPr>
              <a:t>F </a:t>
            </a:r>
            <a:r>
              <a:rPr lang="ms" sz="1700">
                <a:solidFill>
                  <a:srgbClr val="23373B"/>
                </a:solidFill>
                <a:latin typeface="Open Sans"/>
                <a:ea typeface="Open Sans"/>
                <a:cs typeface="Open Sans"/>
                <a:sym typeface="Open Sans"/>
              </a:rPr>
              <a:t>meninggalkan D melalui C.</a:t>
            </a:r>
            <a:endParaRPr sz="1700">
              <a:solidFill>
                <a:srgbClr val="23373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0" name="Google Shape;690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025" y="2535775"/>
            <a:ext cx="2423778" cy="22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90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>
                <a:solidFill>
                  <a:schemeClr val="lt1"/>
                </a:solidFill>
              </a:rPr>
              <a:t>Contoh Soal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96" name="Google Shape;696;p90"/>
          <p:cNvPicPr preferRelativeResize="0"/>
          <p:nvPr/>
        </p:nvPicPr>
        <p:blipFill rotWithShape="1">
          <a:blip r:embed="rId3">
            <a:alphaModFix/>
          </a:blip>
          <a:srcRect l="-13560" r="13559"/>
          <a:stretch/>
        </p:blipFill>
        <p:spPr>
          <a:xfrm>
            <a:off x="582275" y="908100"/>
            <a:ext cx="3170400" cy="42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7174" y="744525"/>
            <a:ext cx="3329676" cy="444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1"/>
          <p:cNvSpPr txBox="1">
            <a:spLocks noGrp="1"/>
          </p:cNvSpPr>
          <p:nvPr>
            <p:ph type="ctrTitle"/>
          </p:nvPr>
        </p:nvSpPr>
        <p:spPr>
          <a:xfrm>
            <a:off x="708625" y="341525"/>
            <a:ext cx="7726800" cy="5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Bentuk Normal Teorema Green </a:t>
            </a:r>
            <a:endParaRPr/>
          </a:p>
        </p:txBody>
      </p:sp>
      <p:cxnSp>
        <p:nvCxnSpPr>
          <p:cNvPr id="703" name="Google Shape;703;p91"/>
          <p:cNvCxnSpPr>
            <a:stCxn id="704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05" name="Google Shape;705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00" y="2367250"/>
            <a:ext cx="82677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91"/>
          <p:cNvSpPr txBox="1"/>
          <p:nvPr/>
        </p:nvSpPr>
        <p:spPr>
          <a:xfrm>
            <a:off x="711800" y="1088875"/>
            <a:ext cx="77223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ms">
                <a:latin typeface="Open Sans"/>
                <a:ea typeface="Open Sans"/>
                <a:cs typeface="Open Sans"/>
                <a:sym typeface="Open Sans"/>
              </a:rPr>
              <a:t>Fluks yang keluar dari area R sama dengan integral ganda dari divergensi F pada area R (</a:t>
            </a:r>
            <a:r>
              <a:rPr lang="m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Normal form</a:t>
            </a:r>
            <a:r>
              <a:rPr lang="ms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ms">
                <a:latin typeface="Open Sans"/>
                <a:ea typeface="Open Sans"/>
                <a:cs typeface="Open Sans"/>
                <a:sym typeface="Open Sans"/>
              </a:rPr>
              <a:t>Sirkulasi sepanjang kurva C sama dengan integral ganda dari curl F pada area C (</a:t>
            </a:r>
            <a:r>
              <a:rPr lang="ms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tangential form</a:t>
            </a:r>
            <a:r>
              <a:rPr lang="ms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3373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93"/>
          <p:cNvSpPr txBox="1">
            <a:spLocks noGrp="1"/>
          </p:cNvSpPr>
          <p:nvPr>
            <p:ph type="title"/>
          </p:nvPr>
        </p:nvSpPr>
        <p:spPr>
          <a:xfrm>
            <a:off x="645625" y="183525"/>
            <a:ext cx="70140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3600">
                <a:solidFill>
                  <a:schemeClr val="lt1"/>
                </a:solidFill>
              </a:rPr>
              <a:t>Latihan Soal</a:t>
            </a:r>
            <a:r>
              <a:rPr lang="ms" sz="3600"/>
              <a:t> Integral Garis</a:t>
            </a:r>
            <a:endParaRPr sz="3600"/>
          </a:p>
        </p:txBody>
      </p:sp>
      <p:sp>
        <p:nvSpPr>
          <p:cNvPr id="722" name="Google Shape;722;p93"/>
          <p:cNvSpPr txBox="1">
            <a:spLocks noGrp="1"/>
          </p:cNvSpPr>
          <p:nvPr>
            <p:ph type="subTitle" idx="1"/>
          </p:nvPr>
        </p:nvSpPr>
        <p:spPr>
          <a:xfrm>
            <a:off x="1161150" y="972450"/>
            <a:ext cx="8193300" cy="32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ms" sz="1300"/>
              <a:t>1.	Hitung			dimana C adalah separuh lingkaran bagian atas dari lingkaran</a:t>
            </a:r>
            <a:endParaRPr sz="1400" baseline="30000">
              <a:solidFill>
                <a:srgbClr val="000000"/>
              </a:solidFill>
            </a:endParaRPr>
          </a:p>
        </p:txBody>
      </p:sp>
      <p:pic>
        <p:nvPicPr>
          <p:cNvPr id="723" name="Google Shape;723;p93"/>
          <p:cNvPicPr preferRelativeResize="0"/>
          <p:nvPr/>
        </p:nvPicPr>
        <p:blipFill rotWithShape="1">
          <a:blip r:embed="rId3">
            <a:alphaModFix/>
          </a:blip>
          <a:srcRect l="12380"/>
          <a:stretch/>
        </p:blipFill>
        <p:spPr>
          <a:xfrm>
            <a:off x="3265229" y="912469"/>
            <a:ext cx="1067500" cy="5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450" y="1399500"/>
            <a:ext cx="2680650" cy="17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93"/>
          <p:cNvPicPr preferRelativeResize="0"/>
          <p:nvPr/>
        </p:nvPicPr>
        <p:blipFill rotWithShape="1">
          <a:blip r:embed="rId5">
            <a:alphaModFix/>
          </a:blip>
          <a:srcRect l="15874"/>
          <a:stretch/>
        </p:blipFill>
        <p:spPr>
          <a:xfrm>
            <a:off x="2331250" y="3181500"/>
            <a:ext cx="9696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93"/>
          <p:cNvSpPr txBox="1">
            <a:spLocks noGrp="1"/>
          </p:cNvSpPr>
          <p:nvPr>
            <p:ph type="subTitle" idx="1"/>
          </p:nvPr>
        </p:nvSpPr>
        <p:spPr>
          <a:xfrm>
            <a:off x="648568" y="3371492"/>
            <a:ext cx="8193300" cy="32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1300"/>
              <a:t>2.	Hitung		    dimana </a:t>
            </a:r>
            <a:r>
              <a:rPr lang="ms" sz="1300" b="1"/>
              <a:t>F</a:t>
            </a:r>
            <a:r>
              <a:rPr lang="ms" sz="1300"/>
              <a:t> (x, y, z) = </a:t>
            </a:r>
            <a:r>
              <a:rPr lang="ms" sz="1300" i="1"/>
              <a:t>z</a:t>
            </a:r>
            <a:r>
              <a:rPr lang="ms" sz="1300" b="1"/>
              <a:t>i </a:t>
            </a:r>
            <a:r>
              <a:rPr lang="ms" sz="1300"/>
              <a:t>+ </a:t>
            </a:r>
            <a:r>
              <a:rPr lang="ms" sz="1300" i="1"/>
              <a:t>xy</a:t>
            </a:r>
            <a:r>
              <a:rPr lang="ms" sz="1300" b="1"/>
              <a:t>j</a:t>
            </a:r>
            <a:r>
              <a:rPr lang="ms" sz="1300"/>
              <a:t>  - y</a:t>
            </a:r>
            <a:r>
              <a:rPr lang="ms" sz="1400" baseline="30000">
                <a:solidFill>
                  <a:srgbClr val="000000"/>
                </a:solidFill>
              </a:rPr>
              <a:t>2</a:t>
            </a:r>
            <a:r>
              <a:rPr lang="ms" sz="1300" b="1"/>
              <a:t>k </a:t>
            </a:r>
            <a:r>
              <a:rPr lang="ms" sz="1300"/>
              <a:t>  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ms" sz="1300"/>
              <a:t>            pada kurva C </a:t>
            </a:r>
            <a:r>
              <a:rPr lang="ms" sz="1300" b="1"/>
              <a:t>r</a:t>
            </a:r>
            <a:r>
              <a:rPr lang="ms" sz="1300"/>
              <a:t>(t) =  t</a:t>
            </a:r>
            <a:r>
              <a:rPr lang="ms" sz="1400" baseline="30000">
                <a:solidFill>
                  <a:srgbClr val="000000"/>
                </a:solidFill>
              </a:rPr>
              <a:t>2</a:t>
            </a:r>
            <a:r>
              <a:rPr lang="ms" sz="1300" b="1"/>
              <a:t>i</a:t>
            </a:r>
            <a:r>
              <a:rPr lang="ms" sz="1300"/>
              <a:t> + t</a:t>
            </a:r>
            <a:r>
              <a:rPr lang="ms" sz="1300" b="1"/>
              <a:t>j</a:t>
            </a:r>
            <a:r>
              <a:rPr lang="ms" sz="1300"/>
              <a:t> +      </a:t>
            </a:r>
            <a:r>
              <a:rPr lang="ms" sz="1300" b="1"/>
              <a:t>k,  </a:t>
            </a:r>
            <a:r>
              <a:rPr lang="ms" sz="1300"/>
              <a:t>0</a:t>
            </a:r>
            <a:r>
              <a:rPr lang="ms" sz="1300" b="1"/>
              <a:t> </a:t>
            </a:r>
            <a:r>
              <a:rPr lang="m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≤ t ≤ 1</a:t>
            </a:r>
            <a:r>
              <a:rPr lang="ms" sz="1400" baseline="30000">
                <a:solidFill>
                  <a:srgbClr val="000000"/>
                </a:solidFill>
              </a:rPr>
              <a:t> </a:t>
            </a:r>
            <a:endParaRPr sz="1400" baseline="30000">
              <a:solidFill>
                <a:srgbClr val="000000"/>
              </a:solidFill>
            </a:endParaRPr>
          </a:p>
        </p:txBody>
      </p:sp>
      <p:pic>
        <p:nvPicPr>
          <p:cNvPr id="727" name="Google Shape;727;p93"/>
          <p:cNvPicPr preferRelativeResize="0"/>
          <p:nvPr/>
        </p:nvPicPr>
        <p:blipFill rotWithShape="1">
          <a:blip r:embed="rId6">
            <a:alphaModFix/>
          </a:blip>
          <a:srcRect l="27399"/>
          <a:stretch/>
        </p:blipFill>
        <p:spPr>
          <a:xfrm>
            <a:off x="3397026" y="4109108"/>
            <a:ext cx="24895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94"/>
          <p:cNvSpPr txBox="1">
            <a:spLocks noGrp="1"/>
          </p:cNvSpPr>
          <p:nvPr>
            <p:ph type="title"/>
          </p:nvPr>
        </p:nvSpPr>
        <p:spPr>
          <a:xfrm>
            <a:off x="645625" y="183525"/>
            <a:ext cx="70140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3600">
                <a:solidFill>
                  <a:schemeClr val="lt1"/>
                </a:solidFill>
              </a:rPr>
              <a:t>Latihan Soal</a:t>
            </a:r>
            <a:r>
              <a:rPr lang="ms" sz="3600"/>
              <a:t> Theorema Green</a:t>
            </a:r>
            <a:endParaRPr sz="3600"/>
          </a:p>
        </p:txBody>
      </p:sp>
      <p:sp>
        <p:nvSpPr>
          <p:cNvPr id="733" name="Google Shape;733;p94"/>
          <p:cNvSpPr txBox="1">
            <a:spLocks noGrp="1"/>
          </p:cNvSpPr>
          <p:nvPr>
            <p:ph type="subTitle" idx="1"/>
          </p:nvPr>
        </p:nvSpPr>
        <p:spPr>
          <a:xfrm>
            <a:off x="475350" y="937740"/>
            <a:ext cx="8193300" cy="32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m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∫ 𝑥</a:t>
            </a:r>
            <a:r>
              <a:rPr lang="ms" sz="1800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m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𝑑𝑥 𝐶 + 𝑥𝑦 𝑑𝑦, where 𝐶 is the triangular curve consisting of the line segments from (0, 0) to (1, 0), from (1, 0) to (0, 1), and from (0, 1) to (0, 0).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95"/>
          <p:cNvSpPr txBox="1">
            <a:spLocks noGrp="1"/>
          </p:cNvSpPr>
          <p:nvPr>
            <p:ph type="title"/>
          </p:nvPr>
        </p:nvSpPr>
        <p:spPr>
          <a:xfrm>
            <a:off x="714850" y="342305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>
                <a:solidFill>
                  <a:schemeClr val="lt1"/>
                </a:solidFill>
              </a:rPr>
              <a:t>Latihan Soal </a:t>
            </a:r>
            <a:r>
              <a:rPr lang="ms"/>
              <a:t>Aplikasi</a:t>
            </a:r>
            <a:r>
              <a:rPr lang="ms">
                <a:solidFill>
                  <a:schemeClr val="lt1"/>
                </a:solidFill>
              </a:rPr>
              <a:t> </a:t>
            </a:r>
            <a:r>
              <a:rPr lang="ms"/>
              <a:t>Teorema Green </a:t>
            </a:r>
            <a:r>
              <a:rPr lang="ms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9" name="Google Shape;739;p95"/>
          <p:cNvSpPr txBox="1"/>
          <p:nvPr/>
        </p:nvSpPr>
        <p:spPr>
          <a:xfrm>
            <a:off x="711800" y="1441225"/>
            <a:ext cx="7794000" cy="15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373B"/>
              </a:buClr>
              <a:buSzPts val="1600"/>
              <a:buFont typeface="Open Sans"/>
              <a:buAutoNum type="arabicPeriod"/>
            </a:pPr>
            <a:r>
              <a:rPr lang="ms" sz="1600">
                <a:solidFill>
                  <a:srgbClr val="23373B"/>
                </a:solidFill>
                <a:latin typeface="Open Sans"/>
                <a:ea typeface="Open Sans"/>
                <a:cs typeface="Open Sans"/>
                <a:sym typeface="Open Sans"/>
              </a:rPr>
              <a:t>Diberikan medan kecepatan aliran fluida di dalam dimensi dua </a:t>
            </a:r>
            <a:r>
              <a:rPr lang="ms" sz="1600" b="1">
                <a:solidFill>
                  <a:srgbClr val="23373B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ms" sz="1600">
                <a:solidFill>
                  <a:srgbClr val="23373B"/>
                </a:solidFill>
                <a:latin typeface="Open Sans"/>
                <a:ea typeface="Open Sans"/>
                <a:cs typeface="Open Sans"/>
                <a:sym typeface="Open Sans"/>
              </a:rPr>
              <a:t>(x, y) = (−3y, 3x) dan daerah D dibatasi kurva sederhana C berupa </a:t>
            </a:r>
            <a:r>
              <a:rPr lang="ms" sz="1600" b="1">
                <a:solidFill>
                  <a:srgbClr val="23373B"/>
                </a:solidFill>
                <a:latin typeface="Open Sans"/>
                <a:ea typeface="Open Sans"/>
                <a:cs typeface="Open Sans"/>
                <a:sym typeface="Open Sans"/>
              </a:rPr>
              <a:t>lingkaran</a:t>
            </a:r>
            <a:r>
              <a:rPr lang="ms" sz="1600">
                <a:solidFill>
                  <a:srgbClr val="23373B"/>
                </a:solidFill>
                <a:latin typeface="Open Sans"/>
                <a:ea typeface="Open Sans"/>
                <a:cs typeface="Open Sans"/>
                <a:sym typeface="Open Sans"/>
              </a:rPr>
              <a:t> dengan arah positif. Hitunglah </a:t>
            </a:r>
            <a:r>
              <a:rPr lang="ms" sz="1600" b="1">
                <a:solidFill>
                  <a:srgbClr val="23373B"/>
                </a:solidFill>
                <a:latin typeface="Open Sans"/>
                <a:ea typeface="Open Sans"/>
                <a:cs typeface="Open Sans"/>
                <a:sym typeface="Open Sans"/>
              </a:rPr>
              <a:t>sirkulasi</a:t>
            </a:r>
            <a:r>
              <a:rPr lang="ms" sz="1600">
                <a:solidFill>
                  <a:srgbClr val="2337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ms" sz="1600" b="1">
                <a:solidFill>
                  <a:srgbClr val="23373B"/>
                </a:solidFill>
                <a:latin typeface="Open Sans"/>
                <a:ea typeface="Open Sans"/>
                <a:cs typeface="Open Sans"/>
                <a:sym typeface="Open Sans"/>
              </a:rPr>
              <a:t>F </a:t>
            </a:r>
            <a:r>
              <a:rPr lang="ms" sz="1600">
                <a:solidFill>
                  <a:srgbClr val="23373B"/>
                </a:solidFill>
                <a:latin typeface="Open Sans"/>
                <a:ea typeface="Open Sans"/>
                <a:cs typeface="Open Sans"/>
                <a:sym typeface="Open Sans"/>
              </a:rPr>
              <a:t>sekeliling C dan </a:t>
            </a:r>
            <a:r>
              <a:rPr lang="ms" sz="1600" b="1">
                <a:solidFill>
                  <a:srgbClr val="23373B"/>
                </a:solidFill>
                <a:latin typeface="Open Sans"/>
                <a:ea typeface="Open Sans"/>
                <a:cs typeface="Open Sans"/>
                <a:sym typeface="Open Sans"/>
              </a:rPr>
              <a:t>fluks F </a:t>
            </a:r>
            <a:r>
              <a:rPr lang="ms" sz="1600">
                <a:solidFill>
                  <a:srgbClr val="23373B"/>
                </a:solidFill>
                <a:latin typeface="Open Sans"/>
                <a:ea typeface="Open Sans"/>
                <a:cs typeface="Open Sans"/>
                <a:sym typeface="Open Sans"/>
              </a:rPr>
              <a:t>meninggalkan D melalui C.</a:t>
            </a:r>
            <a:endParaRPr sz="1600">
              <a:solidFill>
                <a:srgbClr val="23373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96"/>
          <p:cNvSpPr txBox="1">
            <a:spLocks noGrp="1"/>
          </p:cNvSpPr>
          <p:nvPr>
            <p:ph type="title"/>
          </p:nvPr>
        </p:nvSpPr>
        <p:spPr>
          <a:xfrm>
            <a:off x="714850" y="342305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Pengerjaan</a:t>
            </a:r>
            <a:r>
              <a:rPr lang="ms">
                <a:solidFill>
                  <a:schemeClr val="lt1"/>
                </a:solidFill>
              </a:rPr>
              <a:t> Latihan Soal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5" name="Google Shape;745;p96"/>
          <p:cNvSpPr txBox="1"/>
          <p:nvPr/>
        </p:nvSpPr>
        <p:spPr>
          <a:xfrm>
            <a:off x="711800" y="1441225"/>
            <a:ext cx="7794000" cy="20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m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Dikerjakan seperti latihan soal biasa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42900">
              <a:lnSpc>
                <a:spcPct val="115000"/>
              </a:lnSpc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m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Dikumpulkan di </a:t>
            </a:r>
            <a:r>
              <a:rPr lang="ms" sz="1800" err="1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form</a:t>
            </a:r>
            <a:r>
              <a:rPr lang="m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pengumpulan tugas </a:t>
            </a:r>
            <a:r>
              <a:rPr lang="ms" sz="1800" u="sng">
                <a:solidFill>
                  <a:srgbClr val="009668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https://tinyurl.com/PengumpulanTugasKVJ</a:t>
            </a:r>
            <a:endParaRPr lang="ms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42900">
              <a:lnSpc>
                <a:spcPct val="114999"/>
              </a:lnSpc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m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 (</a:t>
            </a:r>
            <a:r>
              <a:rPr lang="ms" sz="1800" err="1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diisi</a:t>
            </a:r>
            <a:r>
              <a:rPr lang="m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pertemuan 5)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m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Waktunya 45 </a:t>
            </a:r>
            <a:r>
              <a:rPr lang="ms" sz="1800" err="1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menit</a:t>
            </a:r>
            <a:r>
              <a:rPr lang="m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+ toleransi pengumpulan 15 </a:t>
            </a:r>
            <a:r>
              <a:rPr lang="ms" sz="1800" err="1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menit</a:t>
            </a:r>
            <a:endParaRPr sz="1800" err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m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Format nama </a:t>
            </a:r>
            <a:r>
              <a:rPr lang="ms" sz="1800" err="1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  <a:r>
              <a:rPr lang="m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ms" sz="1800" err="1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NIU_Nama</a:t>
            </a:r>
            <a:endParaRPr sz="1600" err="1">
              <a:solidFill>
                <a:srgbClr val="23373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2"/>
          <p:cNvSpPr txBox="1">
            <a:spLocks noGrp="1"/>
          </p:cNvSpPr>
          <p:nvPr>
            <p:ph type="ctrTitle"/>
          </p:nvPr>
        </p:nvSpPr>
        <p:spPr>
          <a:xfrm>
            <a:off x="708625" y="341525"/>
            <a:ext cx="7726800" cy="5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sz="4000">
                <a:solidFill>
                  <a:schemeClr val="lt1"/>
                </a:solidFill>
              </a:rPr>
              <a:t>Integral</a:t>
            </a:r>
            <a:r>
              <a:rPr lang="ms" sz="4000"/>
              <a:t> Garis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7" name="Google Shape;397;p62"/>
          <p:cNvCxnSpPr>
            <a:stCxn id="398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62"/>
          <p:cNvSpPr txBox="1"/>
          <p:nvPr/>
        </p:nvSpPr>
        <p:spPr>
          <a:xfrm>
            <a:off x="872900" y="1044625"/>
            <a:ext cx="96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b="1">
                <a:latin typeface="Open Sans"/>
                <a:ea typeface="Open Sans"/>
                <a:cs typeface="Open Sans"/>
                <a:sym typeface="Open Sans"/>
              </a:rPr>
              <a:t>Definisi</a:t>
            </a:r>
            <a:endParaRPr b="1">
              <a:solidFill>
                <a:srgbClr val="23373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62"/>
          <p:cNvSpPr txBox="1"/>
          <p:nvPr/>
        </p:nvSpPr>
        <p:spPr>
          <a:xfrm>
            <a:off x="872900" y="1494800"/>
            <a:ext cx="77223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1200">
                <a:latin typeface="Open Sans"/>
                <a:ea typeface="Open Sans"/>
                <a:cs typeface="Open Sans"/>
                <a:sym typeface="Open Sans"/>
              </a:rPr>
              <a:t>Integral garis f sepanjang kurva C didefinisikan sebagai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1200">
                <a:latin typeface="Open Sans"/>
                <a:ea typeface="Open Sans"/>
                <a:cs typeface="Open Sans"/>
                <a:sym typeface="Open Sans"/>
              </a:rPr>
              <a:t>asalkan limit di ruas kanan ada dan tidak tergantung pemilihan </a:t>
            </a:r>
            <a:r>
              <a:rPr lang="ms" sz="1100">
                <a:latin typeface="Open Sans"/>
                <a:ea typeface="Open Sans"/>
                <a:cs typeface="Open Sans"/>
                <a:sym typeface="Open Sans"/>
              </a:rPr>
              <a:t>(x</a:t>
            </a:r>
            <a:r>
              <a:rPr lang="ms" sz="1100" baseline="-2500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ms" sz="1100">
                <a:latin typeface="Open Sans"/>
                <a:ea typeface="Open Sans"/>
                <a:cs typeface="Open Sans"/>
                <a:sym typeface="Open Sans"/>
              </a:rPr>
              <a:t>∗ , y</a:t>
            </a:r>
            <a:r>
              <a:rPr lang="ms" sz="1100" baseline="-2500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ms" sz="1100">
                <a:latin typeface="Open Sans"/>
                <a:ea typeface="Open Sans"/>
                <a:cs typeface="Open Sans"/>
                <a:sym typeface="Open Sans"/>
              </a:rPr>
              <a:t>∗ 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1" name="Google Shape;40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387" y="1979813"/>
            <a:ext cx="3552825" cy="6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7300" y="3256975"/>
            <a:ext cx="6041729" cy="18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2"/>
          <p:cNvSpPr txBox="1"/>
          <p:nvPr/>
        </p:nvSpPr>
        <p:spPr>
          <a:xfrm>
            <a:off x="7209025" y="3954275"/>
            <a:ext cx="163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1200">
                <a:latin typeface="Open Sans"/>
                <a:ea typeface="Open Sans"/>
                <a:cs typeface="Open Sans"/>
                <a:sym typeface="Open Sans"/>
              </a:rPr>
              <a:t>→ Thomas Calculus</a:t>
            </a:r>
            <a:endParaRPr sz="1200">
              <a:solidFill>
                <a:srgbClr val="23373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1"/>
          <p:cNvSpPr txBox="1">
            <a:spLocks noGrp="1"/>
          </p:cNvSpPr>
          <p:nvPr>
            <p:ph type="subTitle" idx="1"/>
          </p:nvPr>
        </p:nvSpPr>
        <p:spPr>
          <a:xfrm>
            <a:off x="289925" y="-121325"/>
            <a:ext cx="3947700" cy="39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sz="1400" b="1"/>
              <a:t>Partisi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Kurva C pada </a:t>
            </a:r>
            <a:r>
              <a:rPr lang="ms">
                <a:solidFill>
                  <a:srgbClr val="000000"/>
                </a:solidFill>
              </a:rPr>
              <a:t>R</a:t>
            </a:r>
            <a:r>
              <a:rPr lang="ms" baseline="30000">
                <a:solidFill>
                  <a:srgbClr val="000000"/>
                </a:solidFill>
              </a:rPr>
              <a:t>2 </a:t>
            </a:r>
            <a:r>
              <a:rPr lang="ms">
                <a:solidFill>
                  <a:srgbClr val="000000"/>
                </a:solidFill>
              </a:rPr>
              <a:t>dengan persamaan parameter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>
                <a:solidFill>
                  <a:srgbClr val="000000"/>
                </a:solidFill>
              </a:rPr>
              <a:t>Partisi pada [</a:t>
            </a:r>
            <a:r>
              <a:rPr lang="ms" i="1">
                <a:solidFill>
                  <a:srgbClr val="000000"/>
                </a:solidFill>
              </a:rPr>
              <a:t>a, b</a:t>
            </a:r>
            <a:r>
              <a:rPr lang="ms">
                <a:solidFill>
                  <a:srgbClr val="000000"/>
                </a:solidFill>
              </a:rPr>
              <a:t>] yaitu {t</a:t>
            </a:r>
            <a:r>
              <a:rPr lang="ms" baseline="-25000">
                <a:solidFill>
                  <a:srgbClr val="000000"/>
                </a:solidFill>
              </a:rPr>
              <a:t>0</a:t>
            </a:r>
            <a:r>
              <a:rPr lang="ms">
                <a:solidFill>
                  <a:srgbClr val="000000"/>
                </a:solidFill>
              </a:rPr>
              <a:t>, t</a:t>
            </a:r>
            <a:r>
              <a:rPr lang="ms" baseline="-25000">
                <a:solidFill>
                  <a:srgbClr val="000000"/>
                </a:solidFill>
              </a:rPr>
              <a:t>1</a:t>
            </a:r>
            <a:r>
              <a:rPr lang="ms">
                <a:solidFill>
                  <a:srgbClr val="000000"/>
                </a:solidFill>
              </a:rPr>
              <a:t>,  . . . , t</a:t>
            </a:r>
            <a:r>
              <a:rPr lang="ms" baseline="-25000">
                <a:solidFill>
                  <a:srgbClr val="000000"/>
                </a:solidFill>
              </a:rPr>
              <a:t>n</a:t>
            </a:r>
            <a:r>
              <a:rPr lang="ms"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>
                <a:solidFill>
                  <a:srgbClr val="000000"/>
                </a:solidFill>
              </a:rPr>
              <a:t>Dengan </a:t>
            </a:r>
            <a:r>
              <a:rPr lang="ms" i="1">
                <a:solidFill>
                  <a:srgbClr val="000000"/>
                </a:solidFill>
              </a:rPr>
              <a:t>A = </a:t>
            </a:r>
            <a:r>
              <a:rPr lang="ms">
                <a:solidFill>
                  <a:srgbClr val="000000"/>
                </a:solidFill>
              </a:rPr>
              <a:t>t</a:t>
            </a:r>
            <a:r>
              <a:rPr lang="ms" baseline="-25000">
                <a:solidFill>
                  <a:srgbClr val="000000"/>
                </a:solidFill>
              </a:rPr>
              <a:t>0</a:t>
            </a:r>
            <a:r>
              <a:rPr lang="ms">
                <a:solidFill>
                  <a:srgbClr val="000000"/>
                </a:solidFill>
              </a:rPr>
              <a:t> &lt; t</a:t>
            </a:r>
            <a:r>
              <a:rPr lang="ms" baseline="-25000">
                <a:solidFill>
                  <a:srgbClr val="000000"/>
                </a:solidFill>
              </a:rPr>
              <a:t>1</a:t>
            </a:r>
            <a:r>
              <a:rPr lang="ms">
                <a:solidFill>
                  <a:srgbClr val="000000"/>
                </a:solidFill>
              </a:rPr>
              <a:t> &lt;  . . . &lt; t</a:t>
            </a:r>
            <a:r>
              <a:rPr lang="ms" baseline="-25000">
                <a:solidFill>
                  <a:srgbClr val="000000"/>
                </a:solidFill>
              </a:rPr>
              <a:t>n </a:t>
            </a:r>
            <a:r>
              <a:rPr lang="ms">
                <a:solidFill>
                  <a:srgbClr val="000000"/>
                </a:solidFill>
              </a:rPr>
              <a:t>= </a:t>
            </a:r>
            <a:r>
              <a:rPr lang="ms" i="1">
                <a:solidFill>
                  <a:srgbClr val="000000"/>
                </a:solidFill>
              </a:rPr>
              <a:t>B</a:t>
            </a:r>
            <a:r>
              <a:rPr lang="ms" baseline="-25000">
                <a:solidFill>
                  <a:srgbClr val="000000"/>
                </a:solidFill>
              </a:rPr>
              <a:t>, </a:t>
            </a:r>
            <a:r>
              <a:rPr lang="ms">
                <a:solidFill>
                  <a:srgbClr val="000000"/>
                </a:solidFill>
              </a:rPr>
              <a:t>menginduksi partisi pada kurva C, yaitu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</a:t>
            </a:r>
            <a:r>
              <a:rPr lang="m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{(x(t</a:t>
            </a:r>
            <a:r>
              <a:rPr lang="ms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m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y(t</a:t>
            </a:r>
            <a:r>
              <a:rPr lang="ms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m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)),(x(t</a:t>
            </a:r>
            <a:r>
              <a:rPr lang="ms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m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y(t</a:t>
            </a:r>
            <a:r>
              <a:rPr lang="ms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m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)), . . . ,(x(t</a:t>
            </a:r>
            <a:r>
              <a:rPr lang="ms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m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y(t</a:t>
            </a:r>
            <a:r>
              <a:rPr lang="ms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m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))}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4" name="Google Shape;38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900" y="1092575"/>
            <a:ext cx="2316375" cy="6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61"/>
          <p:cNvPicPr preferRelativeResize="0"/>
          <p:nvPr/>
        </p:nvPicPr>
        <p:blipFill rotWithShape="1">
          <a:blip r:embed="rId4">
            <a:alphaModFix/>
          </a:blip>
          <a:srcRect l="13881" r="11323"/>
          <a:stretch/>
        </p:blipFill>
        <p:spPr>
          <a:xfrm>
            <a:off x="289925" y="4123950"/>
            <a:ext cx="1859100" cy="97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Google Shape;386;p61"/>
          <p:cNvCxnSpPr/>
          <p:nvPr/>
        </p:nvCxnSpPr>
        <p:spPr>
          <a:xfrm>
            <a:off x="4843900" y="1092567"/>
            <a:ext cx="16800" cy="3381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61"/>
          <p:cNvSpPr txBox="1"/>
          <p:nvPr/>
        </p:nvSpPr>
        <p:spPr>
          <a:xfrm>
            <a:off x="5217900" y="483375"/>
            <a:ext cx="3000000" cy="3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>
                <a:latin typeface="Open Sans"/>
                <a:ea typeface="Open Sans"/>
                <a:cs typeface="Open Sans"/>
                <a:sym typeface="Open Sans"/>
              </a:rPr>
              <a:t>Misal kalau di </a:t>
            </a:r>
            <a:r>
              <a:rPr lang="ms" sz="11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ms" sz="1100" baseline="300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0175" y="908025"/>
            <a:ext cx="2537725" cy="27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2173" y="3805500"/>
            <a:ext cx="2602125" cy="7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08737" y="4351675"/>
            <a:ext cx="2347313" cy="465087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61"/>
          <p:cNvSpPr txBox="1">
            <a:spLocks noGrp="1"/>
          </p:cNvSpPr>
          <p:nvPr>
            <p:ph type="subTitle" idx="1"/>
          </p:nvPr>
        </p:nvSpPr>
        <p:spPr>
          <a:xfrm>
            <a:off x="241400" y="3044850"/>
            <a:ext cx="4501800" cy="20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Untuk </a:t>
            </a:r>
            <a:r>
              <a:rPr lang="ms" i="1"/>
              <a:t>i</a:t>
            </a:r>
            <a:r>
              <a:rPr lang="ms"/>
              <a:t> = 1,2,..,n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>
                <a:solidFill>
                  <a:srgbClr val="000000"/>
                </a:solidFill>
              </a:rPr>
              <a:t>∆S</a:t>
            </a:r>
            <a:r>
              <a:rPr lang="ms" baseline="-25000">
                <a:solidFill>
                  <a:srgbClr val="000000"/>
                </a:solidFill>
              </a:rPr>
              <a:t>i 	</a:t>
            </a:r>
            <a:r>
              <a:rPr lang="ms">
                <a:solidFill>
                  <a:srgbClr val="000000"/>
                </a:solidFill>
              </a:rPr>
              <a:t>= panjang subkurva C dengan titik ujung P</a:t>
            </a:r>
            <a:r>
              <a:rPr lang="ms" baseline="-25000">
                <a:solidFill>
                  <a:srgbClr val="000000"/>
                </a:solidFill>
              </a:rPr>
              <a:t>i−1</a:t>
            </a:r>
            <a:r>
              <a:rPr lang="ms">
                <a:solidFill>
                  <a:srgbClr val="000000"/>
                </a:solidFill>
              </a:rPr>
              <a:t> dan P</a:t>
            </a:r>
            <a:r>
              <a:rPr lang="ms" baseline="-25000">
                <a:solidFill>
                  <a:srgbClr val="000000"/>
                </a:solidFill>
              </a:rPr>
              <a:t>i</a:t>
            </a:r>
            <a:endParaRPr baseline="-25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>
                <a:solidFill>
                  <a:srgbClr val="000000"/>
                </a:solidFill>
              </a:rPr>
              <a:t>Q</a:t>
            </a:r>
            <a:r>
              <a:rPr lang="ms" baseline="-25000">
                <a:solidFill>
                  <a:srgbClr val="000000"/>
                </a:solidFill>
              </a:rPr>
              <a:t>i</a:t>
            </a:r>
            <a:r>
              <a:rPr lang="ms">
                <a:solidFill>
                  <a:srgbClr val="000000"/>
                </a:solidFill>
              </a:rPr>
              <a:t> 	= (x</a:t>
            </a:r>
            <a:r>
              <a:rPr lang="ms" baseline="-25000">
                <a:solidFill>
                  <a:srgbClr val="000000"/>
                </a:solidFill>
              </a:rPr>
              <a:t>i</a:t>
            </a:r>
            <a:r>
              <a:rPr lang="ms">
                <a:solidFill>
                  <a:srgbClr val="000000"/>
                </a:solidFill>
              </a:rPr>
              <a:t>∗ , y</a:t>
            </a:r>
            <a:r>
              <a:rPr lang="ms" baseline="-25000">
                <a:solidFill>
                  <a:srgbClr val="000000"/>
                </a:solidFill>
              </a:rPr>
              <a:t>i</a:t>
            </a:r>
            <a:r>
              <a:rPr lang="ms">
                <a:solidFill>
                  <a:srgbClr val="000000"/>
                </a:solidFill>
              </a:rPr>
              <a:t>∗ ) dipilih sebarang pada subkurva tersebut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3"/>
          <p:cNvSpPr txBox="1">
            <a:spLocks noGrp="1"/>
          </p:cNvSpPr>
          <p:nvPr>
            <p:ph type="subTitle" idx="1"/>
          </p:nvPr>
        </p:nvSpPr>
        <p:spPr>
          <a:xfrm>
            <a:off x="434225" y="303275"/>
            <a:ext cx="4607700" cy="43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700" b="1">
                <a:solidFill>
                  <a:schemeClr val="lt1"/>
                </a:solidFill>
              </a:rPr>
              <a:t>HATI-HATI</a:t>
            </a:r>
            <a:endParaRPr sz="17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/>
              <a:t>Kalo di double integral, diturunkannya kan terhadap x dan y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/>
              <a:t>Karena disini garis, jadi diintegralkan terhadap s yaitu diferensial busurnya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409" name="Google Shape;40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927" y="1389000"/>
            <a:ext cx="1767798" cy="7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50" y="2994700"/>
            <a:ext cx="4607825" cy="75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1" name="Google Shape;411;p63"/>
          <p:cNvCxnSpPr/>
          <p:nvPr/>
        </p:nvCxnSpPr>
        <p:spPr>
          <a:xfrm>
            <a:off x="5094975" y="929617"/>
            <a:ext cx="16800" cy="3381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63"/>
          <p:cNvSpPr txBox="1">
            <a:spLocks noGrp="1"/>
          </p:cNvSpPr>
          <p:nvPr>
            <p:ph type="subTitle" idx="1"/>
          </p:nvPr>
        </p:nvSpPr>
        <p:spPr>
          <a:xfrm>
            <a:off x="5545550" y="147575"/>
            <a:ext cx="2735700" cy="43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/>
              <a:t>Kalo kita punya kurva c dalam bentuk parameter 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200"/>
              <a:t>Diferensial Busurnya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000"/>
              <a:t>Untuk diferensial busur yang lain kalau kurvanya tidak dalam bentuk parameter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000"/>
              <a:t>Bisa di cek diferensial busurnya harus gimana bentuknya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413" name="Google Shape;413;p63"/>
          <p:cNvPicPr preferRelativeResize="0"/>
          <p:nvPr/>
        </p:nvPicPr>
        <p:blipFill rotWithShape="1">
          <a:blip r:embed="rId5">
            <a:alphaModFix/>
          </a:blip>
          <a:srcRect r="45875"/>
          <a:stretch/>
        </p:blipFill>
        <p:spPr>
          <a:xfrm>
            <a:off x="6325175" y="766025"/>
            <a:ext cx="1253750" cy="6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4564" y="1835425"/>
            <a:ext cx="1577745" cy="70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63"/>
          <p:cNvCxnSpPr/>
          <p:nvPr/>
        </p:nvCxnSpPr>
        <p:spPr>
          <a:xfrm rot="10800000">
            <a:off x="1515775" y="4633625"/>
            <a:ext cx="693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63"/>
          <p:cNvCxnSpPr/>
          <p:nvPr/>
        </p:nvCxnSpPr>
        <p:spPr>
          <a:xfrm rot="10800000">
            <a:off x="1515800" y="3660100"/>
            <a:ext cx="12300" cy="96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17" name="Google Shape;417;p63"/>
          <p:cNvPicPr preferRelativeResize="0"/>
          <p:nvPr/>
        </p:nvPicPr>
        <p:blipFill rotWithShape="1">
          <a:blip r:embed="rId7">
            <a:alphaModFix/>
          </a:blip>
          <a:srcRect t="23710"/>
          <a:stretch/>
        </p:blipFill>
        <p:spPr>
          <a:xfrm>
            <a:off x="5792713" y="3890263"/>
            <a:ext cx="1930950" cy="5008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63"/>
          <p:cNvCxnSpPr>
            <a:stCxn id="414" idx="3"/>
          </p:cNvCxnSpPr>
          <p:nvPr/>
        </p:nvCxnSpPr>
        <p:spPr>
          <a:xfrm>
            <a:off x="7442309" y="2187900"/>
            <a:ext cx="9624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63"/>
          <p:cNvCxnSpPr/>
          <p:nvPr/>
        </p:nvCxnSpPr>
        <p:spPr>
          <a:xfrm>
            <a:off x="8404600" y="2205900"/>
            <a:ext cx="24600" cy="24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4"/>
          <p:cNvSpPr txBox="1">
            <a:spLocks noGrp="1"/>
          </p:cNvSpPr>
          <p:nvPr>
            <p:ph type="subTitle" idx="1"/>
          </p:nvPr>
        </p:nvSpPr>
        <p:spPr>
          <a:xfrm>
            <a:off x="496375" y="786425"/>
            <a:ext cx="3432300" cy="20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Apabila C merupakan gabungan dari beberapa kurva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ms" sz="1100">
                <a:solidFill>
                  <a:srgbClr val="000000"/>
                </a:solidFill>
              </a:rPr>
              <a:t>C = C</a:t>
            </a:r>
            <a:r>
              <a:rPr lang="ms" sz="1100" baseline="-25000">
                <a:solidFill>
                  <a:srgbClr val="000000"/>
                </a:solidFill>
              </a:rPr>
              <a:t>1</a:t>
            </a:r>
            <a:r>
              <a:rPr lang="ms" sz="1100">
                <a:solidFill>
                  <a:srgbClr val="000000"/>
                </a:solidFill>
              </a:rPr>
              <a:t> ∪ C</a:t>
            </a:r>
            <a:r>
              <a:rPr lang="ms" sz="1100" baseline="-25000">
                <a:solidFill>
                  <a:srgbClr val="000000"/>
                </a:solidFill>
              </a:rPr>
              <a:t>2</a:t>
            </a:r>
            <a:r>
              <a:rPr lang="ms" sz="1100">
                <a:solidFill>
                  <a:srgbClr val="000000"/>
                </a:solidFill>
              </a:rPr>
              <a:t> ∪ C</a:t>
            </a:r>
            <a:r>
              <a:rPr lang="ms" sz="1100" baseline="-25000">
                <a:solidFill>
                  <a:srgbClr val="000000"/>
                </a:solidFill>
              </a:rPr>
              <a:t>3</a:t>
            </a:r>
            <a:r>
              <a:rPr lang="ms" sz="1100">
                <a:solidFill>
                  <a:srgbClr val="000000"/>
                </a:solidFill>
              </a:rPr>
              <a:t> ∪ · · · ∪ C</a:t>
            </a:r>
            <a:r>
              <a:rPr lang="ms" sz="1100" baseline="-25000">
                <a:solidFill>
                  <a:srgbClr val="000000"/>
                </a:solidFill>
              </a:rPr>
              <a:t>n</a:t>
            </a:r>
            <a:endParaRPr sz="1100" baseline="-250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aseline="-25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ms" sz="1100">
                <a:solidFill>
                  <a:srgbClr val="000000"/>
                </a:solidFill>
              </a:rPr>
              <a:t>Maka integral garis fungsi </a:t>
            </a:r>
            <a:r>
              <a:rPr lang="ms" sz="1100" i="1">
                <a:solidFill>
                  <a:srgbClr val="000000"/>
                </a:solidFill>
              </a:rPr>
              <a:t>f </a:t>
            </a:r>
            <a:r>
              <a:rPr lang="ms" sz="1100">
                <a:solidFill>
                  <a:srgbClr val="000000"/>
                </a:solidFill>
              </a:rPr>
              <a:t>terhadap C :</a:t>
            </a:r>
            <a:endParaRPr sz="1100">
              <a:solidFill>
                <a:srgbClr val="000000"/>
              </a:solidFill>
            </a:endParaRPr>
          </a:p>
        </p:txBody>
      </p:sp>
      <p:cxnSp>
        <p:nvCxnSpPr>
          <p:cNvPr id="425" name="Google Shape;425;p64"/>
          <p:cNvCxnSpPr/>
          <p:nvPr/>
        </p:nvCxnSpPr>
        <p:spPr>
          <a:xfrm>
            <a:off x="4181300" y="1019792"/>
            <a:ext cx="16800" cy="3381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6" name="Google Shape;42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25" y="3276925"/>
            <a:ext cx="2873300" cy="7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64"/>
          <p:cNvPicPr preferRelativeResize="0"/>
          <p:nvPr/>
        </p:nvPicPr>
        <p:blipFill rotWithShape="1">
          <a:blip r:embed="rId4">
            <a:alphaModFix/>
          </a:blip>
          <a:srcRect r="6855"/>
          <a:stretch/>
        </p:blipFill>
        <p:spPr>
          <a:xfrm>
            <a:off x="4261000" y="492925"/>
            <a:ext cx="4630951" cy="33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5"/>
          <p:cNvSpPr txBox="1">
            <a:spLocks noGrp="1"/>
          </p:cNvSpPr>
          <p:nvPr>
            <p:ph type="title"/>
          </p:nvPr>
        </p:nvSpPr>
        <p:spPr>
          <a:xfrm>
            <a:off x="264625" y="178225"/>
            <a:ext cx="70140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3600">
                <a:solidFill>
                  <a:schemeClr val="lt1"/>
                </a:solidFill>
              </a:rPr>
              <a:t>Contoh Soal 1</a:t>
            </a:r>
            <a:r>
              <a:rPr lang="ms" sz="3600"/>
              <a:t> Integral Garis</a:t>
            </a:r>
            <a:endParaRPr sz="3600"/>
          </a:p>
        </p:txBody>
      </p:sp>
      <p:cxnSp>
        <p:nvCxnSpPr>
          <p:cNvPr id="433" name="Google Shape;433;p65"/>
          <p:cNvCxnSpPr>
            <a:stCxn id="434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5" name="Google Shape;435;p65"/>
          <p:cNvSpPr txBox="1">
            <a:spLocks noGrp="1"/>
          </p:cNvSpPr>
          <p:nvPr>
            <p:ph type="subTitle" idx="4294967295"/>
          </p:nvPr>
        </p:nvSpPr>
        <p:spPr>
          <a:xfrm>
            <a:off x="446400" y="1021775"/>
            <a:ext cx="8251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ms" sz="1200"/>
              <a:t>Tentukan		       dimana C terdiri dari  </a:t>
            </a:r>
            <a:r>
              <a:rPr lang="ms" sz="1300">
                <a:solidFill>
                  <a:srgbClr val="000000"/>
                </a:solidFill>
              </a:rPr>
              <a:t>C</a:t>
            </a:r>
            <a:r>
              <a:rPr lang="ms" sz="1100" baseline="-25000">
                <a:solidFill>
                  <a:srgbClr val="000000"/>
                </a:solidFill>
              </a:rPr>
              <a:t>1</a:t>
            </a:r>
            <a:r>
              <a:rPr lang="ms" sz="1200"/>
              <a:t> busur parabola y = </a:t>
            </a:r>
            <a:r>
              <a:rPr lang="m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ms" sz="1100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ms" sz="1200"/>
              <a:t> dari (0,0) ke (0,1) diikuti segmen garis vertikal </a:t>
            </a:r>
            <a:r>
              <a:rPr lang="ms" sz="1300">
                <a:solidFill>
                  <a:srgbClr val="000000"/>
                </a:solidFill>
              </a:rPr>
              <a:t>C</a:t>
            </a:r>
            <a:r>
              <a:rPr lang="ms" sz="1100" baseline="-25000">
                <a:solidFill>
                  <a:srgbClr val="000000"/>
                </a:solidFill>
              </a:rPr>
              <a:t>2</a:t>
            </a:r>
            <a:r>
              <a:rPr lang="ms" sz="1200"/>
              <a:t> dari (1,1) ke (1,2)			</a:t>
            </a:r>
            <a:endParaRPr sz="1200"/>
          </a:p>
        </p:txBody>
      </p:sp>
      <p:pic>
        <p:nvPicPr>
          <p:cNvPr id="436" name="Google Shape;436;p65"/>
          <p:cNvPicPr preferRelativeResize="0"/>
          <p:nvPr/>
        </p:nvPicPr>
        <p:blipFill rotWithShape="1">
          <a:blip r:embed="rId3">
            <a:alphaModFix/>
          </a:blip>
          <a:srcRect l="15526"/>
          <a:stretch/>
        </p:blipFill>
        <p:spPr>
          <a:xfrm>
            <a:off x="1343125" y="918650"/>
            <a:ext cx="819050" cy="4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625" y="1888121"/>
            <a:ext cx="2625575" cy="24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65"/>
          <p:cNvSpPr txBox="1">
            <a:spLocks noGrp="1"/>
          </p:cNvSpPr>
          <p:nvPr>
            <p:ph type="subTitle" idx="4294967295"/>
          </p:nvPr>
        </p:nvSpPr>
        <p:spPr>
          <a:xfrm>
            <a:off x="3493700" y="1633750"/>
            <a:ext cx="39477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sz="1200"/>
              <a:t>Bentuk parameter </a:t>
            </a:r>
            <a:r>
              <a:rPr lang="ms" sz="1300">
                <a:solidFill>
                  <a:srgbClr val="000000"/>
                </a:solidFill>
              </a:rPr>
              <a:t>C</a:t>
            </a:r>
            <a:r>
              <a:rPr lang="ms" sz="1100" baseline="-25000">
                <a:solidFill>
                  <a:srgbClr val="000000"/>
                </a:solidFill>
              </a:rPr>
              <a:t>1</a:t>
            </a:r>
            <a:endParaRPr sz="1200"/>
          </a:p>
          <a:p>
            <a:pPr marL="457200" lvl="0" indent="457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ms" sz="1200"/>
              <a:t>x = x		y = </a:t>
            </a:r>
            <a:r>
              <a:rPr lang="ms" sz="1100">
                <a:solidFill>
                  <a:srgbClr val="000000"/>
                </a:solidFill>
              </a:rPr>
              <a:t>x</a:t>
            </a:r>
            <a:r>
              <a:rPr lang="ms" sz="1100" baseline="30000">
                <a:solidFill>
                  <a:srgbClr val="000000"/>
                </a:solidFill>
              </a:rPr>
              <a:t>2</a:t>
            </a:r>
            <a:r>
              <a:rPr lang="ms" sz="1200"/>
              <a:t> 		</a:t>
            </a:r>
            <a:r>
              <a:rPr lang="ms" sz="1100">
                <a:solidFill>
                  <a:srgbClr val="000000"/>
                </a:solidFill>
              </a:rPr>
              <a:t>0 ≤ x ≤ 1</a:t>
            </a:r>
            <a:endParaRPr sz="1200"/>
          </a:p>
        </p:txBody>
      </p:sp>
      <p:pic>
        <p:nvPicPr>
          <p:cNvPr id="439" name="Google Shape;439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6534" y="2569288"/>
            <a:ext cx="5590450" cy="14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BF4516-41C3-4C66-9865-A9D5E4A4C5E5}"/>
              </a:ext>
            </a:extLst>
          </p:cNvPr>
          <p:cNvSpPr txBox="1"/>
          <p:nvPr/>
        </p:nvSpPr>
        <p:spPr>
          <a:xfrm>
            <a:off x="3200400" y="234315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2C72C-54F1-43ED-9534-2D9D68D6AE81}"/>
              </a:ext>
            </a:extLst>
          </p:cNvPr>
          <p:cNvSpPr txBox="1"/>
          <p:nvPr/>
        </p:nvSpPr>
        <p:spPr>
          <a:xfrm>
            <a:off x="3200400" y="234315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6"/>
          <p:cNvSpPr txBox="1">
            <a:spLocks noGrp="1"/>
          </p:cNvSpPr>
          <p:nvPr>
            <p:ph type="title"/>
          </p:nvPr>
        </p:nvSpPr>
        <p:spPr>
          <a:xfrm>
            <a:off x="264625" y="178225"/>
            <a:ext cx="70140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3600">
                <a:solidFill>
                  <a:schemeClr val="lt1"/>
                </a:solidFill>
              </a:rPr>
              <a:t>Contoh Soal 1</a:t>
            </a:r>
            <a:r>
              <a:rPr lang="ms" sz="3600"/>
              <a:t> Integral Garis</a:t>
            </a:r>
            <a:endParaRPr sz="3600"/>
          </a:p>
        </p:txBody>
      </p:sp>
      <p:cxnSp>
        <p:nvCxnSpPr>
          <p:cNvPr id="445" name="Google Shape;445;p66"/>
          <p:cNvCxnSpPr>
            <a:stCxn id="446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47" name="Google Shape;44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25" y="1743525"/>
            <a:ext cx="2625575" cy="24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66"/>
          <p:cNvSpPr txBox="1">
            <a:spLocks noGrp="1"/>
          </p:cNvSpPr>
          <p:nvPr>
            <p:ph type="subTitle" idx="4294967295"/>
          </p:nvPr>
        </p:nvSpPr>
        <p:spPr>
          <a:xfrm>
            <a:off x="3724100" y="1183650"/>
            <a:ext cx="39477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sz="1200"/>
              <a:t>Bentuk parameter </a:t>
            </a:r>
            <a:r>
              <a:rPr lang="ms" sz="1300">
                <a:solidFill>
                  <a:srgbClr val="000000"/>
                </a:solidFill>
              </a:rPr>
              <a:t>C</a:t>
            </a:r>
            <a:r>
              <a:rPr lang="ms" sz="1100" baseline="-25000">
                <a:solidFill>
                  <a:srgbClr val="000000"/>
                </a:solidFill>
              </a:rPr>
              <a:t>2</a:t>
            </a:r>
            <a:endParaRPr sz="1200"/>
          </a:p>
          <a:p>
            <a:pPr marL="91440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ms" sz="1200"/>
              <a:t>x = 1		y = </a:t>
            </a:r>
            <a:r>
              <a:rPr lang="ms" sz="1100">
                <a:solidFill>
                  <a:srgbClr val="000000"/>
                </a:solidFill>
              </a:rPr>
              <a:t>y</a:t>
            </a:r>
            <a:r>
              <a:rPr lang="ms" sz="1200"/>
              <a:t> 		</a:t>
            </a:r>
            <a:r>
              <a:rPr lang="ms" sz="1100">
                <a:solidFill>
                  <a:srgbClr val="000000"/>
                </a:solidFill>
              </a:rPr>
              <a:t>1 ≤ y ≤ 2</a:t>
            </a:r>
            <a:endParaRPr sz="1200"/>
          </a:p>
        </p:txBody>
      </p:sp>
      <p:pic>
        <p:nvPicPr>
          <p:cNvPr id="449" name="Google Shape;449;p66"/>
          <p:cNvPicPr preferRelativeResize="0"/>
          <p:nvPr/>
        </p:nvPicPr>
        <p:blipFill rotWithShape="1">
          <a:blip r:embed="rId4">
            <a:alphaModFix/>
          </a:blip>
          <a:srcRect b="43731"/>
          <a:stretch/>
        </p:blipFill>
        <p:spPr>
          <a:xfrm>
            <a:off x="3788850" y="1940950"/>
            <a:ext cx="5041051" cy="83702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6"/>
          <p:cNvSpPr txBox="1">
            <a:spLocks noGrp="1"/>
          </p:cNvSpPr>
          <p:nvPr>
            <p:ph type="subTitle" idx="4294967295"/>
          </p:nvPr>
        </p:nvSpPr>
        <p:spPr>
          <a:xfrm>
            <a:off x="3724100" y="2777975"/>
            <a:ext cx="39477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sz="1200"/>
              <a:t>Maka</a:t>
            </a:r>
            <a:endParaRPr sz="1200"/>
          </a:p>
        </p:txBody>
      </p:sp>
      <p:pic>
        <p:nvPicPr>
          <p:cNvPr id="451" name="Google Shape;451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9537" y="3506600"/>
            <a:ext cx="50196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Toolkit by Slidesgo">
  <a:themeElements>
    <a:clrScheme name="Simple Light">
      <a:dk1>
        <a:srgbClr val="212121"/>
      </a:dk1>
      <a:lt1>
        <a:srgbClr val="C95EFF"/>
      </a:lt1>
      <a:dk2>
        <a:srgbClr val="00FF9C"/>
      </a:dk2>
      <a:lt2>
        <a:srgbClr val="FFFFFF"/>
      </a:lt2>
      <a:accent1>
        <a:srgbClr val="9E9E9E"/>
      </a:accent1>
      <a:accent2>
        <a:srgbClr val="5F5F5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7334324A3A7D6B4093E1B529B22E97BB" ma:contentTypeVersion="7" ma:contentTypeDescription="Buat sebuah dokumen baru." ma:contentTypeScope="" ma:versionID="2ab3b431db2a7dde396de191d4e417f8">
  <xsd:schema xmlns:xsd="http://www.w3.org/2001/XMLSchema" xmlns:xs="http://www.w3.org/2001/XMLSchema" xmlns:p="http://schemas.microsoft.com/office/2006/metadata/properties" xmlns:ns2="e0a566fc-2122-4615-9ab5-280f40f48ee5" xmlns:ns3="eb91bdde-0062-4c06-866b-52c4632049a3" targetNamespace="http://schemas.microsoft.com/office/2006/metadata/properties" ma:root="true" ma:fieldsID="daedcde847ea48357be3c8d8dc1c0583" ns2:_="" ns3:_="">
    <xsd:import namespace="e0a566fc-2122-4615-9ab5-280f40f48ee5"/>
    <xsd:import namespace="eb91bdde-0062-4c06-866b-52c4632049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a566fc-2122-4615-9ab5-280f40f48e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1bdde-0062-4c06-866b-52c4632049a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ibagikan Denga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ibagikan Dengan Detai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6E7673-93F8-4A24-9AF8-C03F0E5EAB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003A7-5EE6-464E-ABF5-A69ECCA1DE99}"/>
</file>

<file path=customXml/itemProps3.xml><?xml version="1.0" encoding="utf-8"?>
<ds:datastoreItem xmlns:ds="http://schemas.openxmlformats.org/officeDocument/2006/customXml" ds:itemID="{D708ED06-6DC9-4B48-886C-22C4C9A58E4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38</Slides>
  <Notes>38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Technology Consulting Toolkit by Slidesgo</vt:lpstr>
      <vt:lpstr>Integral Garis &amp; Teorema Green</vt:lpstr>
      <vt:lpstr>Theorema Green</vt:lpstr>
      <vt:lpstr>Integral Garis</vt:lpstr>
      <vt:lpstr>Integral Garis </vt:lpstr>
      <vt:lpstr>PowerPoint Presentation</vt:lpstr>
      <vt:lpstr>PowerPoint Presentation</vt:lpstr>
      <vt:lpstr>PowerPoint Presentation</vt:lpstr>
      <vt:lpstr>Contoh Soal 1 Integral Garis</vt:lpstr>
      <vt:lpstr>Contoh Soal 1 Integral Garis</vt:lpstr>
      <vt:lpstr>Contoh Soal 2 Integral Garis</vt:lpstr>
      <vt:lpstr>PowerPoint Presentation</vt:lpstr>
      <vt:lpstr>Medan Vektor</vt:lpstr>
      <vt:lpstr>Work (Kerja)</vt:lpstr>
      <vt:lpstr>Contoh Soal 3</vt:lpstr>
      <vt:lpstr>Contoh Soal 4</vt:lpstr>
      <vt:lpstr>Medan Konservatif</vt:lpstr>
      <vt:lpstr>Medan Konservatif</vt:lpstr>
      <vt:lpstr>Contoh Soal 5</vt:lpstr>
      <vt:lpstr>Bebas Lintasan</vt:lpstr>
      <vt:lpstr>Medan Vektor</vt:lpstr>
      <vt:lpstr>Contoh Soal 6</vt:lpstr>
      <vt:lpstr>Medan Gradien &amp; Fungsi Potensial</vt:lpstr>
      <vt:lpstr>Criterion for gradient fields</vt:lpstr>
      <vt:lpstr>Finding the potential function.  </vt:lpstr>
      <vt:lpstr>Theorema Green </vt:lpstr>
      <vt:lpstr>Pernyataan Teorema Green</vt:lpstr>
      <vt:lpstr>Yang Perlu Diingat Dalam Teorema Green</vt:lpstr>
      <vt:lpstr>Contoh Soal 7</vt:lpstr>
      <vt:lpstr>Aplikasi Theorema Green </vt:lpstr>
      <vt:lpstr>Aplikasi Teorema Green pada mekanika Fluida </vt:lpstr>
      <vt:lpstr>Sirkulasi </vt:lpstr>
      <vt:lpstr>Contoh Soal 8</vt:lpstr>
      <vt:lpstr>Contoh Soal </vt:lpstr>
      <vt:lpstr>Bentuk Normal Teorema Green </vt:lpstr>
      <vt:lpstr>Latihan Soal Integral Garis</vt:lpstr>
      <vt:lpstr>Latihan Soal Theorema Green</vt:lpstr>
      <vt:lpstr>Latihan Soal Aplikasi Teorema Green  </vt:lpstr>
      <vt:lpstr>Pengerjaan Latihan Soal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Integral Garis &amp; Teorema Green</dc:title>
  <cp:revision>2</cp:revision>
  <dcterms:modified xsi:type="dcterms:W3CDTF">2021-11-27T01:02:01Z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0x0101007334324A3A7D6B4093E1B529B22E97BB</vt:lpwstr>
  </property>
</Properties>
</file>