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81" r:id="rId4"/>
    <p:sldId id="282" r:id="rId5"/>
    <p:sldId id="275" r:id="rId6"/>
    <p:sldId id="273" r:id="rId7"/>
    <p:sldId id="271" r:id="rId8"/>
    <p:sldId id="28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AB5E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68148-BE14-4E9A-A991-D1B666490AFA}" type="datetimeFigureOut">
              <a:rPr lang="id-ID" smtClean="0"/>
              <a:pPr/>
              <a:t>18/08/2021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493C6-5B83-483C-827A-1A3248AC2C6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346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493C6-5B83-483C-827A-1A3248AC2C68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85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493C6-5B83-483C-827A-1A3248AC2C68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108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493C6-5B83-483C-827A-1A3248AC2C68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48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493C6-5B83-483C-827A-1A3248AC2C68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970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6679-D5E9-4309-8D66-865801397406}" type="datetime1">
              <a:rPr lang="id-ID" smtClean="0"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FAD1-A918-4F84-A650-8C038500D88D}" type="datetime1">
              <a:rPr lang="id-ID" smtClean="0"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BC56-D79D-4E9D-8505-2FE19D42B0FB}" type="datetime1">
              <a:rPr lang="id-ID" smtClean="0"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674-0601-4589-A149-54103829D4F2}" type="datetime1">
              <a:rPr lang="id-ID" smtClean="0"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F23-282F-48D4-9257-5FBCC84E3B64}" type="datetime1">
              <a:rPr lang="id-ID" smtClean="0"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E7A8-4178-4C98-8D39-9E8E30A9B88E}" type="datetime1">
              <a:rPr lang="id-ID" smtClean="0"/>
              <a:t>18/08/2021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67D6-62AE-44F1-83B5-EFBD27E93356}" type="datetime1">
              <a:rPr lang="id-ID" smtClean="0"/>
              <a:t>18/08/2021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B1F8-CA49-49A0-AB2F-88521710A40C}" type="datetime1">
              <a:rPr lang="id-ID" smtClean="0"/>
              <a:t>18/08/2021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888-E351-4479-8F57-B7D7CE1DFE1B}" type="datetime1">
              <a:rPr lang="id-ID" smtClean="0"/>
              <a:t>18/08/2021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8F3-BA71-407A-82AA-7F6AF2B05E6F}" type="datetime1">
              <a:rPr lang="id-ID" smtClean="0"/>
              <a:t>18/08/2021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7ADC-F2F3-444C-B25E-A8F1740B3699}" type="datetime1">
              <a:rPr lang="id-ID" smtClean="0"/>
              <a:t>18/08/2021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D52C-10BA-4DA4-8DF6-9868DB2560BE}" type="datetime1">
              <a:rPr lang="id-ID" smtClean="0"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8CBF-742A-4B31-A1AD-8E67851BBFB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Kalkulus Variabel Tunggal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092" y="3861048"/>
            <a:ext cx="7272808" cy="1752600"/>
          </a:xfrm>
        </p:spPr>
        <p:txBody>
          <a:bodyPr/>
          <a:lstStyle/>
          <a:p>
            <a:r>
              <a:rPr lang="id-ID" dirty="0" smtClean="0"/>
              <a:t>Dr.Eng. Ir. F. Danang Wijaya, S.T., M.T., IPM</a:t>
            </a:r>
            <a:endParaRPr lang="en-US" dirty="0" smtClean="0"/>
          </a:p>
          <a:p>
            <a:r>
              <a:rPr lang="id-ID" dirty="0" smtClean="0"/>
              <a:t>Fikri Waskita, S.T., M.Eng.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46" y="-22065"/>
            <a:ext cx="8229600" cy="11430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Deskripsi Mata kuliah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0034" y="90713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051" t="18970" r="27163" b="2716"/>
          <a:stretch/>
        </p:blipFill>
        <p:spPr>
          <a:xfrm>
            <a:off x="467544" y="973109"/>
            <a:ext cx="8155339" cy="540821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863" t="21925" r="27163" b="5671"/>
          <a:stretch/>
        </p:blipFill>
        <p:spPr>
          <a:xfrm>
            <a:off x="395536" y="44624"/>
            <a:ext cx="8352928" cy="6201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63" t="20448" r="48371" b="70686"/>
          <a:stretch/>
        </p:blipFill>
        <p:spPr>
          <a:xfrm>
            <a:off x="454386" y="6093296"/>
            <a:ext cx="4189622" cy="7647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6300192" y="5770130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Thomas Calculus </a:t>
            </a:r>
          </a:p>
          <a:p>
            <a:r>
              <a:rPr lang="id-ID" dirty="0" smtClean="0"/>
              <a:t>Chapter 1-4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34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951" t="17492" r="32675" b="13060"/>
          <a:stretch/>
        </p:blipFill>
        <p:spPr>
          <a:xfrm>
            <a:off x="251520" y="116632"/>
            <a:ext cx="8568952" cy="64667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5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Tujuan  Instruksional Umum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Tujuan  yang akan dicapai setelah menyelesaikan mata kuliah ini adalah:</a:t>
            </a:r>
            <a:endParaRPr lang="en-US" dirty="0" smtClean="0"/>
          </a:p>
          <a:p>
            <a:pPr lvl="0"/>
            <a:r>
              <a:rPr lang="en-US" dirty="0" err="1" smtClean="0"/>
              <a:t>Tertatanya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yang </a:t>
            </a:r>
            <a:r>
              <a:rPr lang="en-US" dirty="0" err="1" smtClean="0"/>
              <a:t>kritis</a:t>
            </a:r>
            <a:r>
              <a:rPr lang="en-US" dirty="0" smtClean="0"/>
              <a:t>, </a:t>
            </a:r>
            <a:r>
              <a:rPr lang="en-US" dirty="0" err="1" smtClean="0"/>
              <a:t>logis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sistematik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Terlatihnya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nalar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kreati</a:t>
            </a:r>
            <a:r>
              <a:rPr lang="id-ID" dirty="0" smtClean="0"/>
              <a:t>v</a:t>
            </a:r>
            <a:r>
              <a:rPr lang="en-US" dirty="0" err="1" smtClean="0"/>
              <a:t>itas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taktis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kalkulus</a:t>
            </a:r>
            <a:endParaRPr lang="en-US" dirty="0" smtClean="0"/>
          </a:p>
          <a:p>
            <a:pPr lvl="0"/>
            <a:r>
              <a:rPr lang="id-ID" dirty="0" smtClean="0"/>
              <a:t>T</a:t>
            </a:r>
            <a:r>
              <a:rPr lang="en-US" dirty="0" err="1" smtClean="0"/>
              <a:t>erlatih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model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  <a:p>
            <a:pPr lvl="0"/>
            <a:r>
              <a:rPr lang="id-ID" dirty="0" smtClean="0"/>
              <a:t>T</a:t>
            </a:r>
            <a:r>
              <a:rPr lang="en-US" dirty="0" err="1" smtClean="0"/>
              <a:t>erampil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yang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, </a:t>
            </a:r>
            <a:r>
              <a:rPr lang="en-US" dirty="0" err="1" smtClean="0"/>
              <a:t>penalaran</a:t>
            </a:r>
            <a:r>
              <a:rPr lang="en-US" dirty="0" smtClean="0"/>
              <a:t>, </a:t>
            </a:r>
            <a:r>
              <a:rPr lang="en-US" dirty="0" err="1" smtClean="0"/>
              <a:t>rumus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57158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Chapter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55000" lnSpcReduction="20000"/>
          </a:bodyPr>
          <a:lstStyle/>
          <a:p>
            <a:r>
              <a:rPr lang="id-ID" dirty="0" smtClean="0"/>
              <a:t>Chapter 1. Function				10</a:t>
            </a:r>
            <a:endParaRPr lang="en-US" dirty="0" smtClean="0"/>
          </a:p>
          <a:p>
            <a:r>
              <a:rPr lang="id-ID" dirty="0" smtClean="0"/>
              <a:t>Chapter 2 Limit Continuity			73</a:t>
            </a:r>
            <a:endParaRPr lang="en-US" dirty="0" smtClean="0"/>
          </a:p>
          <a:p>
            <a:r>
              <a:rPr lang="id-ID" dirty="0" smtClean="0"/>
              <a:t>Chapter 3 Diferentiation				145</a:t>
            </a:r>
            <a:endParaRPr lang="en-US" dirty="0" smtClean="0"/>
          </a:p>
          <a:p>
            <a:r>
              <a:rPr lang="id-ID" dirty="0" smtClean="0"/>
              <a:t>Chapter 4 Application of derivative			243</a:t>
            </a:r>
            <a:endParaRPr lang="en-US" dirty="0" smtClean="0"/>
          </a:p>
          <a:p>
            <a:r>
              <a:rPr lang="id-ID" dirty="0" smtClean="0"/>
              <a:t>Chapter 5 Integration 				324</a:t>
            </a:r>
            <a:endParaRPr lang="en-US" dirty="0" smtClean="0"/>
          </a:p>
          <a:p>
            <a:r>
              <a:rPr lang="id-ID" dirty="0" smtClean="0"/>
              <a:t>Chapter 6 Application of Definite Integral		395</a:t>
            </a:r>
            <a:endParaRPr lang="en-US" dirty="0" smtClean="0"/>
          </a:p>
          <a:p>
            <a:r>
              <a:rPr lang="id-ID" dirty="0" smtClean="0"/>
              <a:t>Chapter 7 Transendent Function			465</a:t>
            </a:r>
            <a:endParaRPr lang="en-US" dirty="0" smtClean="0"/>
          </a:p>
          <a:p>
            <a:r>
              <a:rPr lang="id-ID" dirty="0" smtClean="0"/>
              <a:t>Chapter 8 TECHNIQUES OF INTEGRATION		553</a:t>
            </a:r>
            <a:endParaRPr lang="en-US" dirty="0" smtClean="0"/>
          </a:p>
          <a:p>
            <a:r>
              <a:rPr lang="id-ID" dirty="0" smtClean="0"/>
              <a:t>Chapter 9 Further application of integration		641</a:t>
            </a:r>
            <a:endParaRPr lang="en-US" dirty="0" smtClean="0"/>
          </a:p>
          <a:p>
            <a:r>
              <a:rPr lang="id-ID" dirty="0" smtClean="0"/>
              <a:t>Chapter 10 Conic sections and Polar coordinates 	684</a:t>
            </a:r>
            <a:endParaRPr lang="en-US" dirty="0" smtClean="0"/>
          </a:p>
          <a:p>
            <a:r>
              <a:rPr lang="id-ID" dirty="0" smtClean="0"/>
              <a:t>Chapter 11 Infinite Sequence and Series		745</a:t>
            </a:r>
            <a:endParaRPr lang="en-US" dirty="0" smtClean="0"/>
          </a:p>
          <a:p>
            <a:r>
              <a:rPr lang="id-ID" dirty="0" smtClean="0"/>
              <a:t>Chapter 12 Vector and the geometric of space	848</a:t>
            </a:r>
            <a:endParaRPr lang="en-US" dirty="0" smtClean="0"/>
          </a:p>
          <a:p>
            <a:r>
              <a:rPr lang="id-ID" dirty="0" smtClean="0"/>
              <a:t>Chapter 13 Partial derivatives			965</a:t>
            </a:r>
            <a:endParaRPr lang="en-US" dirty="0" smtClean="0"/>
          </a:p>
          <a:p>
            <a:r>
              <a:rPr lang="id-ID" dirty="0" smtClean="0"/>
              <a:t>Chapter 14 Multiple Integration			1067</a:t>
            </a:r>
            <a:endParaRPr lang="en-US" dirty="0" smtClean="0"/>
          </a:p>
          <a:p>
            <a:r>
              <a:rPr lang="id-ID" dirty="0" smtClean="0"/>
              <a:t>Chapter 15 Integration in vector field		1143</a:t>
            </a:r>
            <a:endParaRPr lang="en-US" dirty="0" smtClean="0"/>
          </a:p>
          <a:p>
            <a:r>
              <a:rPr lang="id-ID" dirty="0" smtClean="0"/>
              <a:t>Chapter 16 Second order DE			16-1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5720" y="121283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Tugas/PR	: </a:t>
            </a:r>
            <a:r>
              <a:rPr lang="id-ID" dirty="0" smtClean="0"/>
              <a:t>10-20 </a:t>
            </a:r>
            <a:r>
              <a:rPr lang="id-ID" dirty="0" smtClean="0"/>
              <a:t>%</a:t>
            </a:r>
          </a:p>
          <a:p>
            <a:r>
              <a:rPr lang="id-ID" dirty="0" smtClean="0"/>
              <a:t>Quiz		: </a:t>
            </a:r>
            <a:r>
              <a:rPr lang="id-ID" dirty="0" smtClean="0"/>
              <a:t>10-15 </a:t>
            </a:r>
            <a:r>
              <a:rPr lang="id-ID" dirty="0" smtClean="0"/>
              <a:t>%</a:t>
            </a:r>
          </a:p>
          <a:p>
            <a:r>
              <a:rPr lang="id-ID" dirty="0" smtClean="0"/>
              <a:t>UTS		: 35 %</a:t>
            </a:r>
          </a:p>
          <a:p>
            <a:r>
              <a:rPr lang="id-ID" dirty="0" smtClean="0"/>
              <a:t>UAS		: 35%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5720" y="121283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Mengikuti perkuliahan dengan tertib</a:t>
            </a:r>
            <a:endParaRPr lang="id-ID" dirty="0" smtClean="0"/>
          </a:p>
          <a:p>
            <a:r>
              <a:rPr lang="id-ID" dirty="0" smtClean="0"/>
              <a:t>Jujur 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5720" y="121283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49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55497980E9D4C9F39DE543451590A" ma:contentTypeVersion="0" ma:contentTypeDescription="Create a new document." ma:contentTypeScope="" ma:versionID="5a881cc6f376aa63fbbf1a3f58b591d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D0A22A-FD9B-4933-B158-9E43BC87B590}"/>
</file>

<file path=customXml/itemProps2.xml><?xml version="1.0" encoding="utf-8"?>
<ds:datastoreItem xmlns:ds="http://schemas.openxmlformats.org/officeDocument/2006/customXml" ds:itemID="{384687A5-B05C-4384-B183-89C3AC73149A}"/>
</file>

<file path=customXml/itemProps3.xml><?xml version="1.0" encoding="utf-8"?>
<ds:datastoreItem xmlns:ds="http://schemas.openxmlformats.org/officeDocument/2006/customXml" ds:itemID="{DC9EA04B-E0E0-4F7A-A4FA-71E0CD5F94B2}"/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128</Words>
  <Application>Microsoft Office PowerPoint</Application>
  <PresentationFormat>On-screen Show (4:3)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Kalkulus Variabel Tunggal</vt:lpstr>
      <vt:lpstr>Deskripsi Mata kuliah</vt:lpstr>
      <vt:lpstr>PowerPoint Presentation</vt:lpstr>
      <vt:lpstr>PowerPoint Presentation</vt:lpstr>
      <vt:lpstr>Tujuan  Instruksional Umum :</vt:lpstr>
      <vt:lpstr>Chapter </vt:lpstr>
      <vt:lpstr>Penilaian</vt:lpstr>
      <vt:lpstr>Aturan Perkuliahan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Teknik</dc:title>
  <dc:creator>danang</dc:creator>
  <cp:lastModifiedBy>Danang Wijaya</cp:lastModifiedBy>
  <cp:revision>53</cp:revision>
  <dcterms:created xsi:type="dcterms:W3CDTF">2010-02-11T06:25:47Z</dcterms:created>
  <dcterms:modified xsi:type="dcterms:W3CDTF">2021-08-18T03:00:19Z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0x01010097C55497980E9D4C9F39DE543451590A</vt:lpwstr>
  </property>
</Properties>
</file>