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7.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8.xml" ContentType="application/vnd.openxmlformats-officedocument.presentationml.notesSlide+xml"/>
  <Override PartName="/ppt/ink/ink2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4"/>
    <p:sldMasterId id="2147483665" r:id="rId5"/>
  </p:sldMasterIdLst>
  <p:notesMasterIdLst>
    <p:notesMasterId r:id="rId3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70" r:id="rId18"/>
    <p:sldId id="287" r:id="rId19"/>
    <p:sldId id="271" r:id="rId20"/>
    <p:sldId id="272" r:id="rId21"/>
    <p:sldId id="268" r:id="rId22"/>
    <p:sldId id="269" r:id="rId23"/>
    <p:sldId id="273" r:id="rId24"/>
    <p:sldId id="274" r:id="rId25"/>
    <p:sldId id="275" r:id="rId26"/>
    <p:sldId id="276" r:id="rId27"/>
    <p:sldId id="277" r:id="rId28"/>
    <p:sldId id="278" r:id="rId29"/>
    <p:sldId id="279" r:id="rId30"/>
    <p:sldId id="280" r:id="rId31"/>
    <p:sldId id="281" r:id="rId32"/>
    <p:sldId id="282" r:id="rId33"/>
    <p:sldId id="283" r:id="rId34"/>
    <p:sldId id="285" r:id="rId35"/>
    <p:sldId id="286" r:id="rId36"/>
    <p:sldId id="284" r:id="rId37"/>
  </p:sldIdLst>
  <p:sldSz cx="9144000" cy="5143500" type="screen16x9"/>
  <p:notesSz cx="6858000" cy="9144000"/>
  <p:embeddedFontLst>
    <p:embeddedFont>
      <p:font typeface="Arial Black" panose="020B0604020202020204" pitchFamily="34" charset="0"/>
      <p:regular r:id="rId39"/>
      <p:bold r:id="rId40"/>
    </p:embeddedFont>
    <p:embeddedFont>
      <p:font typeface="Economica" panose="02000506040000020004" pitchFamily="2" charset="77"/>
      <p:regular r:id="rId41"/>
      <p:bold r:id="rId42"/>
      <p:italic r:id="rId43"/>
      <p:boldItalic r:id="rId44"/>
    </p:embeddedFont>
    <p:embeddedFont>
      <p:font typeface="Nunito" pitchFamily="2" charset="77"/>
      <p:regular r:id="rId45"/>
      <p:bold r:id="rId46"/>
      <p:italic r:id="rId47"/>
      <p:boldItalic r:id="rId48"/>
    </p:embeddedFont>
    <p:embeddedFont>
      <p:font typeface="Open Sans" panose="020B0606030504020204"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6/11/relationships/changesInfo" Target="changesInfos/changesInfo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3.xml"/><Relationship Id="rId51"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atrix.gracia0603" userId="S::bellatrix.gracia0603@365.ugm.ac.id::8854ba5b-ca90-4fa1-92bb-ebd7d201915a" providerId="AD" clId="Web-{58CF2D7F-7A36-4AB1-9909-5473F01885CA}"/>
    <pc:docChg chg="sldOrd">
      <pc:chgData name="bellatrix.gracia0603" userId="S::bellatrix.gracia0603@365.ugm.ac.id::8854ba5b-ca90-4fa1-92bb-ebd7d201915a" providerId="AD" clId="Web-{58CF2D7F-7A36-4AB1-9909-5473F01885CA}" dt="2021-11-17T07:37:28.354" v="0"/>
      <pc:docMkLst>
        <pc:docMk/>
      </pc:docMkLst>
      <pc:sldChg chg="ord">
        <pc:chgData name="bellatrix.gracia0603" userId="S::bellatrix.gracia0603@365.ugm.ac.id::8854ba5b-ca90-4fa1-92bb-ebd7d201915a" providerId="AD" clId="Web-{58CF2D7F-7A36-4AB1-9909-5473F01885CA}" dt="2021-11-17T07:37:28.354" v="0"/>
        <pc:sldMkLst>
          <pc:docMk/>
          <pc:sldMk cId="0" sldId="286"/>
        </pc:sldMkLst>
      </pc:sldChg>
    </pc:docChg>
  </pc:docChgLst>
  <pc:docChgLst>
    <pc:chgData name="fransisko.gilbert.sembiring" userId="S::fransisko.gilbert.sembiring@365.ugm.ac.id::e9cfefc4-faea-4a80-b019-f52f5da26087" providerId="AD" clId="Web-{7D2B3879-2374-4C47-8E13-317A37511AAC}"/>
    <pc:docChg chg="modSld">
      <pc:chgData name="fransisko.gilbert.sembiring" userId="S::fransisko.gilbert.sembiring@365.ugm.ac.id::e9cfefc4-faea-4a80-b019-f52f5da26087" providerId="AD" clId="Web-{7D2B3879-2374-4C47-8E13-317A37511AAC}" dt="2021-11-05T10:15:05.234" v="0" actId="1076"/>
      <pc:docMkLst>
        <pc:docMk/>
      </pc:docMkLst>
      <pc:sldChg chg="modSp">
        <pc:chgData name="fransisko.gilbert.sembiring" userId="S::fransisko.gilbert.sembiring@365.ugm.ac.id::e9cfefc4-faea-4a80-b019-f52f5da26087" providerId="AD" clId="Web-{7D2B3879-2374-4C47-8E13-317A37511AAC}" dt="2021-11-05T10:15:05.234" v="0" actId="1076"/>
        <pc:sldMkLst>
          <pc:docMk/>
          <pc:sldMk cId="0" sldId="282"/>
        </pc:sldMkLst>
        <pc:picChg chg="mod">
          <ac:chgData name="fransisko.gilbert.sembiring" userId="S::fransisko.gilbert.sembiring@365.ugm.ac.id::e9cfefc4-faea-4a80-b019-f52f5da26087" providerId="AD" clId="Web-{7D2B3879-2374-4C47-8E13-317A37511AAC}" dt="2021-11-05T10:15:05.234" v="0" actId="1076"/>
          <ac:picMkLst>
            <pc:docMk/>
            <pc:sldMk cId="0" sldId="282"/>
            <ac:picMk id="351" creationId="{00000000-0000-0000-0000-000000000000}"/>
          </ac:picMkLst>
        </pc:picChg>
      </pc:sldChg>
    </pc:docChg>
  </pc:docChgLst>
  <pc:docChgLst>
    <pc:chgData name="perwira.akhdan.zumarsyah" userId="S::perwira.akhdan.zumarsyah@365.ugm.ac.id::8e6f9ed9-b4a5-4b73-a525-f2a696d02db2" providerId="AD" clId="Web-{BAEEC12E-DDDE-4542-8C6C-BFDB0AB985AE}"/>
    <pc:docChg chg="sldOrd">
      <pc:chgData name="perwira.akhdan.zumarsyah" userId="S::perwira.akhdan.zumarsyah@365.ugm.ac.id::8e6f9ed9-b4a5-4b73-a525-f2a696d02db2" providerId="AD" clId="Web-{BAEEC12E-DDDE-4542-8C6C-BFDB0AB985AE}" dt="2021-11-05T10:00:07.313" v="0"/>
      <pc:docMkLst>
        <pc:docMk/>
      </pc:docMkLst>
      <pc:sldChg chg="ord">
        <pc:chgData name="perwira.akhdan.zumarsyah" userId="S::perwira.akhdan.zumarsyah@365.ugm.ac.id::8e6f9ed9-b4a5-4b73-a525-f2a696d02db2" providerId="AD" clId="Web-{BAEEC12E-DDDE-4542-8C6C-BFDB0AB985AE}" dt="2021-11-05T10:00:07.313" v="0"/>
        <pc:sldMkLst>
          <pc:docMk/>
          <pc:sldMk cId="0" sldId="285"/>
        </pc:sldMkLst>
      </pc:sldChg>
    </pc:docChg>
  </pc:docChgLst>
  <pc:docChgLst>
    <pc:chgData name="rico.frijaya.s.pane" userId="S::rico.frijaya.s.pane@365.ugm.ac.id::9da6a5b8-e92f-4fa5-bfc3-e09f5520db22" providerId="AD" clId="Web-{6D0705FB-8389-43AA-B832-E920BAEF5BB7}"/>
    <pc:docChg chg="sldOrd">
      <pc:chgData name="rico.frijaya.s.pane" userId="S::rico.frijaya.s.pane@365.ugm.ac.id::9da6a5b8-e92f-4fa5-bfc3-e09f5520db22" providerId="AD" clId="Web-{6D0705FB-8389-43AA-B832-E920BAEF5BB7}" dt="2021-11-05T08:47:48.493" v="0"/>
      <pc:docMkLst>
        <pc:docMk/>
      </pc:docMkLst>
      <pc:sldChg chg="ord">
        <pc:chgData name="rico.frijaya.s.pane" userId="S::rico.frijaya.s.pane@365.ugm.ac.id::9da6a5b8-e92f-4fa5-bfc3-e09f5520db22" providerId="AD" clId="Web-{6D0705FB-8389-43AA-B832-E920BAEF5BB7}" dt="2021-11-05T08:47:48.493" v="0"/>
        <pc:sldMkLst>
          <pc:docMk/>
          <pc:sldMk cId="0" sldId="287"/>
        </pc:sldMkLst>
      </pc:sldChg>
    </pc:docChg>
  </pc:docChgLst>
  <pc:docChgLst>
    <pc:chgData name="inam.nurul.fuady" userId="S::inam.nurul.fuady@365.ugm.ac.id::2f77f79c-5fdb-43ca-8da6-69ee386db775" providerId="AD" clId="Web-{5546AEB2-73DF-4334-8CA3-772282DD4CE9}"/>
    <pc:docChg chg="modSld">
      <pc:chgData name="inam.nurul.fuady" userId="S::inam.nurul.fuady@365.ugm.ac.id::2f77f79c-5fdb-43ca-8da6-69ee386db775" providerId="AD" clId="Web-{5546AEB2-73DF-4334-8CA3-772282DD4CE9}" dt="2021-11-05T09:56:50.702" v="3" actId="20577"/>
      <pc:docMkLst>
        <pc:docMk/>
      </pc:docMkLst>
      <pc:sldChg chg="modSp">
        <pc:chgData name="inam.nurul.fuady" userId="S::inam.nurul.fuady@365.ugm.ac.id::2f77f79c-5fdb-43ca-8da6-69ee386db775" providerId="AD" clId="Web-{5546AEB2-73DF-4334-8CA3-772282DD4CE9}" dt="2021-11-05T09:56:50.702" v="3" actId="20577"/>
        <pc:sldMkLst>
          <pc:docMk/>
          <pc:sldMk cId="0" sldId="286"/>
        </pc:sldMkLst>
        <pc:spChg chg="mod">
          <ac:chgData name="inam.nurul.fuady" userId="S::inam.nurul.fuady@365.ugm.ac.id::2f77f79c-5fdb-43ca-8da6-69ee386db775" providerId="AD" clId="Web-{5546AEB2-73DF-4334-8CA3-772282DD4CE9}" dt="2021-11-05T09:56:50.702" v="3" actId="20577"/>
          <ac:spMkLst>
            <pc:docMk/>
            <pc:sldMk cId="0" sldId="286"/>
            <ac:spMk id="380" creationId="{00000000-0000-0000-0000-000000000000}"/>
          </ac:spMkLst>
        </pc:spChg>
      </pc:sldChg>
    </pc:docChg>
  </pc:docChgLst>
  <pc:docChgLst>
    <pc:chgData name="bintang.restu.bawono" userId="d61b6202-6512-4416-bf3d-2fbf02adee60" providerId="ADAL" clId="{AF7DC19C-5466-E043-A29F-56D0A612DACC}"/>
    <pc:docChg chg="undo redo custSel modSld">
      <pc:chgData name="bintang.restu.bawono" userId="d61b6202-6512-4416-bf3d-2fbf02adee60" providerId="ADAL" clId="{AF7DC19C-5466-E043-A29F-56D0A612DACC}" dt="2021-12-03T16:22:58.030" v="39"/>
      <pc:docMkLst>
        <pc:docMk/>
      </pc:docMkLst>
      <pc:sldChg chg="addSp delSp modSp">
        <pc:chgData name="bintang.restu.bawono" userId="d61b6202-6512-4416-bf3d-2fbf02adee60" providerId="ADAL" clId="{AF7DC19C-5466-E043-A29F-56D0A612DACC}" dt="2021-12-03T16:09:55.986" v="9" actId="1076"/>
        <pc:sldMkLst>
          <pc:docMk/>
          <pc:sldMk cId="0" sldId="258"/>
        </pc:sldMkLst>
        <pc:spChg chg="mod">
          <ac:chgData name="bintang.restu.bawono" userId="d61b6202-6512-4416-bf3d-2fbf02adee60" providerId="ADAL" clId="{AF7DC19C-5466-E043-A29F-56D0A612DACC}" dt="2021-12-03T16:09:55.986" v="9" actId="1076"/>
          <ac:spMkLst>
            <pc:docMk/>
            <pc:sldMk cId="0" sldId="258"/>
            <ac:spMk id="132" creationId="{00000000-0000-0000-0000-000000000000}"/>
          </ac:spMkLst>
        </pc:spChg>
        <pc:grpChg chg="add del">
          <ac:chgData name="bintang.restu.bawono" userId="d61b6202-6512-4416-bf3d-2fbf02adee60" providerId="ADAL" clId="{AF7DC19C-5466-E043-A29F-56D0A612DACC}" dt="2021-12-03T16:09:54.718" v="6"/>
          <ac:grpSpMkLst>
            <pc:docMk/>
            <pc:sldMk cId="0" sldId="258"/>
            <ac:grpSpMk id="4" creationId="{2DEFFA02-C7E0-8742-AE4A-BE6846273080}"/>
          </ac:grpSpMkLst>
        </pc:grpChg>
        <pc:inkChg chg="add del topLvl">
          <ac:chgData name="bintang.restu.bawono" userId="d61b6202-6512-4416-bf3d-2fbf02adee60" providerId="ADAL" clId="{AF7DC19C-5466-E043-A29F-56D0A612DACC}" dt="2021-12-03T16:09:55.075" v="7"/>
          <ac:inkMkLst>
            <pc:docMk/>
            <pc:sldMk cId="0" sldId="258"/>
            <ac:inkMk id="2" creationId="{A9DA289A-4A8C-4F4B-9114-E27BE19127D0}"/>
          </ac:inkMkLst>
        </pc:inkChg>
        <pc:inkChg chg="add del topLvl">
          <ac:chgData name="bintang.restu.bawono" userId="d61b6202-6512-4416-bf3d-2fbf02adee60" providerId="ADAL" clId="{AF7DC19C-5466-E043-A29F-56D0A612DACC}" dt="2021-12-03T16:09:54.718" v="6"/>
          <ac:inkMkLst>
            <pc:docMk/>
            <pc:sldMk cId="0" sldId="258"/>
            <ac:inkMk id="3" creationId="{F9732F84-4FDB-A145-814A-C445B3440BB7}"/>
          </ac:inkMkLst>
        </pc:inkChg>
      </pc:sldChg>
      <pc:sldChg chg="addSp delSp">
        <pc:chgData name="bintang.restu.bawono" userId="d61b6202-6512-4416-bf3d-2fbf02adee60" providerId="ADAL" clId="{AF7DC19C-5466-E043-A29F-56D0A612DACC}" dt="2021-12-03T16:13:50.610" v="15"/>
        <pc:sldMkLst>
          <pc:docMk/>
          <pc:sldMk cId="0" sldId="259"/>
        </pc:sldMkLst>
        <pc:inkChg chg="add del">
          <ac:chgData name="bintang.restu.bawono" userId="d61b6202-6512-4416-bf3d-2fbf02adee60" providerId="ADAL" clId="{AF7DC19C-5466-E043-A29F-56D0A612DACC}" dt="2021-12-03T16:13:22.786" v="11"/>
          <ac:inkMkLst>
            <pc:docMk/>
            <pc:sldMk cId="0" sldId="259"/>
            <ac:inkMk id="2" creationId="{06E86A01-55A0-0840-9EE8-968E39614E9B}"/>
          </ac:inkMkLst>
        </pc:inkChg>
        <pc:inkChg chg="add">
          <ac:chgData name="bintang.restu.bawono" userId="d61b6202-6512-4416-bf3d-2fbf02adee60" providerId="ADAL" clId="{AF7DC19C-5466-E043-A29F-56D0A612DACC}" dt="2021-12-03T16:13:29.800" v="12"/>
          <ac:inkMkLst>
            <pc:docMk/>
            <pc:sldMk cId="0" sldId="259"/>
            <ac:inkMk id="3" creationId="{8BCE6205-33DD-1E4E-84A2-D53DE347129E}"/>
          </ac:inkMkLst>
        </pc:inkChg>
        <pc:inkChg chg="add">
          <ac:chgData name="bintang.restu.bawono" userId="d61b6202-6512-4416-bf3d-2fbf02adee60" providerId="ADAL" clId="{AF7DC19C-5466-E043-A29F-56D0A612DACC}" dt="2021-12-03T16:13:31.079" v="13"/>
          <ac:inkMkLst>
            <pc:docMk/>
            <pc:sldMk cId="0" sldId="259"/>
            <ac:inkMk id="4" creationId="{A4B6E282-C3A2-1942-BC4D-85593E6173F5}"/>
          </ac:inkMkLst>
        </pc:inkChg>
        <pc:inkChg chg="add">
          <ac:chgData name="bintang.restu.bawono" userId="d61b6202-6512-4416-bf3d-2fbf02adee60" providerId="ADAL" clId="{AF7DC19C-5466-E043-A29F-56D0A612DACC}" dt="2021-12-03T16:13:49.736" v="14"/>
          <ac:inkMkLst>
            <pc:docMk/>
            <pc:sldMk cId="0" sldId="259"/>
            <ac:inkMk id="5" creationId="{C1BEC581-CBE0-424E-816D-7E83D5D184D4}"/>
          </ac:inkMkLst>
        </pc:inkChg>
        <pc:inkChg chg="add">
          <ac:chgData name="bintang.restu.bawono" userId="d61b6202-6512-4416-bf3d-2fbf02adee60" providerId="ADAL" clId="{AF7DC19C-5466-E043-A29F-56D0A612DACC}" dt="2021-12-03T16:13:50.610" v="15"/>
          <ac:inkMkLst>
            <pc:docMk/>
            <pc:sldMk cId="0" sldId="259"/>
            <ac:inkMk id="6" creationId="{F1C1AE8B-F349-5A4A-A039-B267DD0B2C2E}"/>
          </ac:inkMkLst>
        </pc:inkChg>
      </pc:sldChg>
      <pc:sldChg chg="addSp">
        <pc:chgData name="bintang.restu.bawono" userId="d61b6202-6512-4416-bf3d-2fbf02adee60" providerId="ADAL" clId="{AF7DC19C-5466-E043-A29F-56D0A612DACC}" dt="2021-12-03T16:14:38.554" v="23"/>
        <pc:sldMkLst>
          <pc:docMk/>
          <pc:sldMk cId="0" sldId="260"/>
        </pc:sldMkLst>
        <pc:inkChg chg="add">
          <ac:chgData name="bintang.restu.bawono" userId="d61b6202-6512-4416-bf3d-2fbf02adee60" providerId="ADAL" clId="{AF7DC19C-5466-E043-A29F-56D0A612DACC}" dt="2021-12-03T16:14:17.350" v="16"/>
          <ac:inkMkLst>
            <pc:docMk/>
            <pc:sldMk cId="0" sldId="260"/>
            <ac:inkMk id="2" creationId="{CBF8A983-6AC8-C442-89DD-3A44C7FCD47E}"/>
          </ac:inkMkLst>
        </pc:inkChg>
        <pc:inkChg chg="add">
          <ac:chgData name="bintang.restu.bawono" userId="d61b6202-6512-4416-bf3d-2fbf02adee60" providerId="ADAL" clId="{AF7DC19C-5466-E043-A29F-56D0A612DACC}" dt="2021-12-03T16:14:18.039" v="17"/>
          <ac:inkMkLst>
            <pc:docMk/>
            <pc:sldMk cId="0" sldId="260"/>
            <ac:inkMk id="3" creationId="{53CF6844-E880-9944-9F34-F58FCBDBBED3}"/>
          </ac:inkMkLst>
        </pc:inkChg>
        <pc:inkChg chg="add">
          <ac:chgData name="bintang.restu.bawono" userId="d61b6202-6512-4416-bf3d-2fbf02adee60" providerId="ADAL" clId="{AF7DC19C-5466-E043-A29F-56D0A612DACC}" dt="2021-12-03T16:14:20.505" v="18"/>
          <ac:inkMkLst>
            <pc:docMk/>
            <pc:sldMk cId="0" sldId="260"/>
            <ac:inkMk id="4" creationId="{6C2BCD49-1C59-424D-82B8-529F8B7F192D}"/>
          </ac:inkMkLst>
        </pc:inkChg>
        <pc:inkChg chg="add">
          <ac:chgData name="bintang.restu.bawono" userId="d61b6202-6512-4416-bf3d-2fbf02adee60" providerId="ADAL" clId="{AF7DC19C-5466-E043-A29F-56D0A612DACC}" dt="2021-12-03T16:14:29.099" v="19"/>
          <ac:inkMkLst>
            <pc:docMk/>
            <pc:sldMk cId="0" sldId="260"/>
            <ac:inkMk id="5" creationId="{0D99C3CB-743B-AC47-A182-EA551B6CE80C}"/>
          </ac:inkMkLst>
        </pc:inkChg>
        <pc:inkChg chg="add">
          <ac:chgData name="bintang.restu.bawono" userId="d61b6202-6512-4416-bf3d-2fbf02adee60" providerId="ADAL" clId="{AF7DC19C-5466-E043-A29F-56D0A612DACC}" dt="2021-12-03T16:14:29.773" v="20"/>
          <ac:inkMkLst>
            <pc:docMk/>
            <pc:sldMk cId="0" sldId="260"/>
            <ac:inkMk id="6" creationId="{6EE1C26D-24F9-A545-8BD5-56C48EA73F1F}"/>
          </ac:inkMkLst>
        </pc:inkChg>
        <pc:inkChg chg="add">
          <ac:chgData name="bintang.restu.bawono" userId="d61b6202-6512-4416-bf3d-2fbf02adee60" providerId="ADAL" clId="{AF7DC19C-5466-E043-A29F-56D0A612DACC}" dt="2021-12-03T16:14:37.086" v="21"/>
          <ac:inkMkLst>
            <pc:docMk/>
            <pc:sldMk cId="0" sldId="260"/>
            <ac:inkMk id="7" creationId="{3D35167A-1135-9C4A-8ED4-28F3D2A60D19}"/>
          </ac:inkMkLst>
        </pc:inkChg>
        <pc:inkChg chg="add">
          <ac:chgData name="bintang.restu.bawono" userId="d61b6202-6512-4416-bf3d-2fbf02adee60" providerId="ADAL" clId="{AF7DC19C-5466-E043-A29F-56D0A612DACC}" dt="2021-12-03T16:14:38.095" v="22"/>
          <ac:inkMkLst>
            <pc:docMk/>
            <pc:sldMk cId="0" sldId="260"/>
            <ac:inkMk id="8" creationId="{D5582C6B-8C79-E347-A90A-1D9615979A46}"/>
          </ac:inkMkLst>
        </pc:inkChg>
        <pc:inkChg chg="add">
          <ac:chgData name="bintang.restu.bawono" userId="d61b6202-6512-4416-bf3d-2fbf02adee60" providerId="ADAL" clId="{AF7DC19C-5466-E043-A29F-56D0A612DACC}" dt="2021-12-03T16:14:38.554" v="23"/>
          <ac:inkMkLst>
            <pc:docMk/>
            <pc:sldMk cId="0" sldId="260"/>
            <ac:inkMk id="9" creationId="{E56A4558-DF33-E848-831A-4422E923974F}"/>
          </ac:inkMkLst>
        </pc:inkChg>
      </pc:sldChg>
      <pc:sldChg chg="addSp modSp">
        <pc:chgData name="bintang.restu.bawono" userId="d61b6202-6512-4416-bf3d-2fbf02adee60" providerId="ADAL" clId="{AF7DC19C-5466-E043-A29F-56D0A612DACC}" dt="2021-12-03T16:22:29.807" v="33"/>
        <pc:sldMkLst>
          <pc:docMk/>
          <pc:sldMk cId="0" sldId="261"/>
        </pc:sldMkLst>
        <pc:picChg chg="mod">
          <ac:chgData name="bintang.restu.bawono" userId="d61b6202-6512-4416-bf3d-2fbf02adee60" providerId="ADAL" clId="{AF7DC19C-5466-E043-A29F-56D0A612DACC}" dt="2021-12-03T16:15:16.369" v="31" actId="1076"/>
          <ac:picMkLst>
            <pc:docMk/>
            <pc:sldMk cId="0" sldId="261"/>
            <ac:picMk id="156" creationId="{00000000-0000-0000-0000-000000000000}"/>
          </ac:picMkLst>
        </pc:picChg>
        <pc:inkChg chg="add">
          <ac:chgData name="bintang.restu.bawono" userId="d61b6202-6512-4416-bf3d-2fbf02adee60" providerId="ADAL" clId="{AF7DC19C-5466-E043-A29F-56D0A612DACC}" dt="2021-12-03T16:14:55.458" v="24"/>
          <ac:inkMkLst>
            <pc:docMk/>
            <pc:sldMk cId="0" sldId="261"/>
            <ac:inkMk id="2" creationId="{2AC90274-A568-D341-A150-8FD6D5FB62D8}"/>
          </ac:inkMkLst>
        </pc:inkChg>
        <pc:inkChg chg="add">
          <ac:chgData name="bintang.restu.bawono" userId="d61b6202-6512-4416-bf3d-2fbf02adee60" providerId="ADAL" clId="{AF7DC19C-5466-E043-A29F-56D0A612DACC}" dt="2021-12-03T16:14:55.929" v="25"/>
          <ac:inkMkLst>
            <pc:docMk/>
            <pc:sldMk cId="0" sldId="261"/>
            <ac:inkMk id="3" creationId="{9B036F75-6AF9-2940-B480-124A9E38D680}"/>
          </ac:inkMkLst>
        </pc:inkChg>
        <pc:inkChg chg="add">
          <ac:chgData name="bintang.restu.bawono" userId="d61b6202-6512-4416-bf3d-2fbf02adee60" providerId="ADAL" clId="{AF7DC19C-5466-E043-A29F-56D0A612DACC}" dt="2021-12-03T16:14:57.161" v="26"/>
          <ac:inkMkLst>
            <pc:docMk/>
            <pc:sldMk cId="0" sldId="261"/>
            <ac:inkMk id="4" creationId="{EB90C461-52EB-4449-A78A-68D8B0319745}"/>
          </ac:inkMkLst>
        </pc:inkChg>
        <pc:inkChg chg="add">
          <ac:chgData name="bintang.restu.bawono" userId="d61b6202-6512-4416-bf3d-2fbf02adee60" providerId="ADAL" clId="{AF7DC19C-5466-E043-A29F-56D0A612DACC}" dt="2021-12-03T16:22:24.743" v="32"/>
          <ac:inkMkLst>
            <pc:docMk/>
            <pc:sldMk cId="0" sldId="261"/>
            <ac:inkMk id="5" creationId="{29E20612-CABD-9348-A0E4-1AA8A4C55C97}"/>
          </ac:inkMkLst>
        </pc:inkChg>
        <pc:inkChg chg="add">
          <ac:chgData name="bintang.restu.bawono" userId="d61b6202-6512-4416-bf3d-2fbf02adee60" providerId="ADAL" clId="{AF7DC19C-5466-E043-A29F-56D0A612DACC}" dt="2021-12-03T16:22:29.807" v="33"/>
          <ac:inkMkLst>
            <pc:docMk/>
            <pc:sldMk cId="0" sldId="261"/>
            <ac:inkMk id="6" creationId="{9DC4624C-FE4B-1347-B913-8560609443D4}"/>
          </ac:inkMkLst>
        </pc:inkChg>
      </pc:sldChg>
      <pc:sldChg chg="addSp">
        <pc:chgData name="bintang.restu.bawono" userId="d61b6202-6512-4416-bf3d-2fbf02adee60" providerId="ADAL" clId="{AF7DC19C-5466-E043-A29F-56D0A612DACC}" dt="2021-12-03T16:22:45.935" v="38"/>
        <pc:sldMkLst>
          <pc:docMk/>
          <pc:sldMk cId="0" sldId="262"/>
        </pc:sldMkLst>
        <pc:inkChg chg="add">
          <ac:chgData name="bintang.restu.bawono" userId="d61b6202-6512-4416-bf3d-2fbf02adee60" providerId="ADAL" clId="{AF7DC19C-5466-E043-A29F-56D0A612DACC}" dt="2021-12-03T16:22:42.144" v="34"/>
          <ac:inkMkLst>
            <pc:docMk/>
            <pc:sldMk cId="0" sldId="262"/>
            <ac:inkMk id="2" creationId="{C50BB3D7-CE65-1E40-A547-EA3C4AAFB7DD}"/>
          </ac:inkMkLst>
        </pc:inkChg>
        <pc:inkChg chg="add">
          <ac:chgData name="bintang.restu.bawono" userId="d61b6202-6512-4416-bf3d-2fbf02adee60" providerId="ADAL" clId="{AF7DC19C-5466-E043-A29F-56D0A612DACC}" dt="2021-12-03T16:22:42.841" v="35"/>
          <ac:inkMkLst>
            <pc:docMk/>
            <pc:sldMk cId="0" sldId="262"/>
            <ac:inkMk id="3" creationId="{7CB9C87F-B95A-0A45-8432-B4365DC768F1}"/>
          </ac:inkMkLst>
        </pc:inkChg>
        <pc:inkChg chg="add">
          <ac:chgData name="bintang.restu.bawono" userId="d61b6202-6512-4416-bf3d-2fbf02adee60" providerId="ADAL" clId="{AF7DC19C-5466-E043-A29F-56D0A612DACC}" dt="2021-12-03T16:22:43.231" v="36"/>
          <ac:inkMkLst>
            <pc:docMk/>
            <pc:sldMk cId="0" sldId="262"/>
            <ac:inkMk id="4" creationId="{5BBFE889-04BA-4744-A4EA-11CC4488DD70}"/>
          </ac:inkMkLst>
        </pc:inkChg>
        <pc:inkChg chg="add">
          <ac:chgData name="bintang.restu.bawono" userId="d61b6202-6512-4416-bf3d-2fbf02adee60" providerId="ADAL" clId="{AF7DC19C-5466-E043-A29F-56D0A612DACC}" dt="2021-12-03T16:22:44.898" v="37"/>
          <ac:inkMkLst>
            <pc:docMk/>
            <pc:sldMk cId="0" sldId="262"/>
            <ac:inkMk id="5" creationId="{1320AFF0-6E7F-8D49-B614-D77FCE4CB1E6}"/>
          </ac:inkMkLst>
        </pc:inkChg>
        <pc:inkChg chg="add">
          <ac:chgData name="bintang.restu.bawono" userId="d61b6202-6512-4416-bf3d-2fbf02adee60" providerId="ADAL" clId="{AF7DC19C-5466-E043-A29F-56D0A612DACC}" dt="2021-12-03T16:22:45.935" v="38"/>
          <ac:inkMkLst>
            <pc:docMk/>
            <pc:sldMk cId="0" sldId="262"/>
            <ac:inkMk id="6" creationId="{A7B98034-DC53-FA4F-9D40-5AF3BB8396EF}"/>
          </ac:inkMkLst>
        </pc:inkChg>
      </pc:sldChg>
      <pc:sldChg chg="addSp">
        <pc:chgData name="bintang.restu.bawono" userId="d61b6202-6512-4416-bf3d-2fbf02adee60" providerId="ADAL" clId="{AF7DC19C-5466-E043-A29F-56D0A612DACC}" dt="2021-12-03T16:22:58.030" v="39"/>
        <pc:sldMkLst>
          <pc:docMk/>
          <pc:sldMk cId="0" sldId="263"/>
        </pc:sldMkLst>
        <pc:inkChg chg="add">
          <ac:chgData name="bintang.restu.bawono" userId="d61b6202-6512-4416-bf3d-2fbf02adee60" providerId="ADAL" clId="{AF7DC19C-5466-E043-A29F-56D0A612DACC}" dt="2021-12-03T16:22:58.030" v="39"/>
          <ac:inkMkLst>
            <pc:docMk/>
            <pc:sldMk cId="0" sldId="263"/>
            <ac:inkMk id="2" creationId="{228512BD-BF8A-B24B-BE19-B6A5161E2549}"/>
          </ac:inkMkLst>
        </pc:inkChg>
      </pc:sldChg>
    </pc:docChg>
  </pc:docChgLst>
  <pc:docChgLst>
    <pc:chgData name="danielramapradipta" userId="S::danielramapradipta@365.ugm.ac.id::f27ab582-6363-4845-8f3c-ff1b045b56dd" providerId="AD" clId="Web-{176F14A4-D9E3-4E86-92DD-6225243BD6DF}"/>
    <pc:docChg chg="modSld">
      <pc:chgData name="danielramapradipta" userId="S::danielramapradipta@365.ugm.ac.id::f27ab582-6363-4845-8f3c-ff1b045b56dd" providerId="AD" clId="Web-{176F14A4-D9E3-4E86-92DD-6225243BD6DF}" dt="2021-11-12T08:33:11.327" v="1"/>
      <pc:docMkLst>
        <pc:docMk/>
      </pc:docMkLst>
      <pc:sldChg chg="addSp delSp modSp">
        <pc:chgData name="danielramapradipta" userId="S::danielramapradipta@365.ugm.ac.id::f27ab582-6363-4845-8f3c-ff1b045b56dd" providerId="AD" clId="Web-{176F14A4-D9E3-4E86-92DD-6225243BD6DF}" dt="2021-11-12T08:33:11.327" v="1"/>
        <pc:sldMkLst>
          <pc:docMk/>
          <pc:sldMk cId="0" sldId="286"/>
        </pc:sldMkLst>
        <pc:picChg chg="add del mod">
          <ac:chgData name="danielramapradipta" userId="S::danielramapradipta@365.ugm.ac.id::f27ab582-6363-4845-8f3c-ff1b045b56dd" providerId="AD" clId="Web-{176F14A4-D9E3-4E86-92DD-6225243BD6DF}" dt="2021-11-12T08:33:11.327" v="1"/>
          <ac:picMkLst>
            <pc:docMk/>
            <pc:sldMk cId="0" sldId="286"/>
            <ac:picMk id="2" creationId="{F32A59FC-C683-4AF0-A561-877FF10A4D7C}"/>
          </ac:picMkLst>
        </pc:picChg>
      </pc:sldChg>
    </pc:docChg>
  </pc:docChgLst>
  <pc:docChgLst>
    <pc:chgData name="bramudyanta.bintang.pradivsa" userId="S::bramudyanta.bintang.pradivsa@365.ugm.ac.id::25d75a4f-3d58-4ce1-9d3d-b83fbc6bef15" providerId="AD" clId="Web-{89EAC337-EAE5-488B-A9DB-223078C3CB02}"/>
    <pc:docChg chg="modSld">
      <pc:chgData name="bramudyanta.bintang.pradivsa" userId="S::bramudyanta.bintang.pradivsa@365.ugm.ac.id::25d75a4f-3d58-4ce1-9d3d-b83fbc6bef15" providerId="AD" clId="Web-{89EAC337-EAE5-488B-A9DB-223078C3CB02}" dt="2021-11-05T10:01:48.091" v="2"/>
      <pc:docMkLst>
        <pc:docMk/>
      </pc:docMkLst>
      <pc:sldChg chg="delSp modSp">
        <pc:chgData name="bramudyanta.bintang.pradivsa" userId="S::bramudyanta.bintang.pradivsa@365.ugm.ac.id::25d75a4f-3d58-4ce1-9d3d-b83fbc6bef15" providerId="AD" clId="Web-{89EAC337-EAE5-488B-A9DB-223078C3CB02}" dt="2021-11-05T10:01:48.091" v="2"/>
        <pc:sldMkLst>
          <pc:docMk/>
          <pc:sldMk cId="0" sldId="273"/>
        </pc:sldMkLst>
        <pc:spChg chg="del mod">
          <ac:chgData name="bramudyanta.bintang.pradivsa" userId="S::bramudyanta.bintang.pradivsa@365.ugm.ac.id::25d75a4f-3d58-4ce1-9d3d-b83fbc6bef15" providerId="AD" clId="Web-{89EAC337-EAE5-488B-A9DB-223078C3CB02}" dt="2021-11-05T10:01:48.091" v="2"/>
          <ac:spMkLst>
            <pc:docMk/>
            <pc:sldMk cId="0" sldId="273"/>
            <ac:spMk id="2" creationId="{0273B8AF-D3E7-4663-B9F8-A6125865473E}"/>
          </ac:spMkLst>
        </pc:spChg>
        <pc:spChg chg="del">
          <ac:chgData name="bramudyanta.bintang.pradivsa" userId="S::bramudyanta.bintang.pradivsa@365.ugm.ac.id::25d75a4f-3d58-4ce1-9d3d-b83fbc6bef15" providerId="AD" clId="Web-{89EAC337-EAE5-488B-A9DB-223078C3CB02}" dt="2021-11-05T10:01:45.481" v="0"/>
          <ac:spMkLst>
            <pc:docMk/>
            <pc:sldMk cId="0" sldId="273"/>
            <ac:spMk id="3" creationId="{C5B8E72B-2AAA-43D9-B542-560E1743D57E}"/>
          </ac:spMkLst>
        </pc:spChg>
      </pc:sldChg>
    </pc:docChg>
  </pc:docChgLst>
  <pc:docChgLst>
    <pc:chgData name="adhitya.bay2003" userId="S::adhitya.bay2003@365.ugm.ac.id::1393533d-7dbf-41ad-8ec8-ab646f0aa57c" providerId="AD" clId="Web-{2B9B4680-B8A7-486A-8D55-D73B6683DFA4}"/>
    <pc:docChg chg="modSld">
      <pc:chgData name="adhitya.bay2003" userId="S::adhitya.bay2003@365.ugm.ac.id::1393533d-7dbf-41ad-8ec8-ab646f0aa57c" providerId="AD" clId="Web-{2B9B4680-B8A7-486A-8D55-D73B6683DFA4}" dt="2021-11-05T09:51:54.754" v="1" actId="1076"/>
      <pc:docMkLst>
        <pc:docMk/>
      </pc:docMkLst>
      <pc:sldChg chg="modSp">
        <pc:chgData name="adhitya.bay2003" userId="S::adhitya.bay2003@365.ugm.ac.id::1393533d-7dbf-41ad-8ec8-ab646f0aa57c" providerId="AD" clId="Web-{2B9B4680-B8A7-486A-8D55-D73B6683DFA4}" dt="2021-11-05T09:51:54.754" v="1" actId="1076"/>
        <pc:sldMkLst>
          <pc:docMk/>
          <pc:sldMk cId="0" sldId="273"/>
        </pc:sldMkLst>
        <pc:spChg chg="mod">
          <ac:chgData name="adhitya.bay2003" userId="S::adhitya.bay2003@365.ugm.ac.id::1393533d-7dbf-41ad-8ec8-ab646f0aa57c" providerId="AD" clId="Web-{2B9B4680-B8A7-486A-8D55-D73B6683DFA4}" dt="2021-11-05T09:51:54.754" v="1" actId="1076"/>
          <ac:spMkLst>
            <pc:docMk/>
            <pc:sldMk cId="0" sldId="273"/>
            <ac:spMk id="273" creationId="{00000000-0000-0000-0000-000000000000}"/>
          </ac:spMkLst>
        </pc:spChg>
        <pc:picChg chg="mod">
          <ac:chgData name="adhitya.bay2003" userId="S::adhitya.bay2003@365.ugm.ac.id::1393533d-7dbf-41ad-8ec8-ab646f0aa57c" providerId="AD" clId="Web-{2B9B4680-B8A7-486A-8D55-D73B6683DFA4}" dt="2021-11-05T09:51:50.364" v="0" actId="1076"/>
          <ac:picMkLst>
            <pc:docMk/>
            <pc:sldMk cId="0" sldId="273"/>
            <ac:picMk id="272" creationId="{00000000-0000-0000-0000-000000000000}"/>
          </ac:picMkLst>
        </pc:picChg>
      </pc:sldChg>
    </pc:docChg>
  </pc:docChgLst>
  <pc:docChgLst>
    <pc:chgData name="athilla.azka.havillah" userId="S::athilla.azka.havillah@365.ugm.ac.id::8d070dbb-ae51-4cb0-94f7-d8e2570065b8" providerId="AD" clId="Web-{58ED136D-AE0E-42BD-A551-5E36794DB226}"/>
    <pc:docChg chg="modSld">
      <pc:chgData name="athilla.azka.havillah" userId="S::athilla.azka.havillah@365.ugm.ac.id::8d070dbb-ae51-4cb0-94f7-d8e2570065b8" providerId="AD" clId="Web-{58ED136D-AE0E-42BD-A551-5E36794DB226}" dt="2021-11-05T10:00:23.091" v="1"/>
      <pc:docMkLst>
        <pc:docMk/>
      </pc:docMkLst>
      <pc:sldChg chg="addSp">
        <pc:chgData name="athilla.azka.havillah" userId="S::athilla.azka.havillah@365.ugm.ac.id::8d070dbb-ae51-4cb0-94f7-d8e2570065b8" providerId="AD" clId="Web-{58ED136D-AE0E-42BD-A551-5E36794DB226}" dt="2021-11-05T10:00:23.091" v="1"/>
        <pc:sldMkLst>
          <pc:docMk/>
          <pc:sldMk cId="0" sldId="273"/>
        </pc:sldMkLst>
        <pc:spChg chg="add">
          <ac:chgData name="athilla.azka.havillah" userId="S::athilla.azka.havillah@365.ugm.ac.id::8d070dbb-ae51-4cb0-94f7-d8e2570065b8" providerId="AD" clId="Web-{58ED136D-AE0E-42BD-A551-5E36794DB226}" dt="2021-11-05T10:00:17.388" v="0"/>
          <ac:spMkLst>
            <pc:docMk/>
            <pc:sldMk cId="0" sldId="273"/>
            <ac:spMk id="2" creationId="{0273B8AF-D3E7-4663-B9F8-A6125865473E}"/>
          </ac:spMkLst>
        </pc:spChg>
        <pc:spChg chg="add">
          <ac:chgData name="athilla.azka.havillah" userId="S::athilla.azka.havillah@365.ugm.ac.id::8d070dbb-ae51-4cb0-94f7-d8e2570065b8" providerId="AD" clId="Web-{58ED136D-AE0E-42BD-A551-5E36794DB226}" dt="2021-11-05T10:00:23.091" v="1"/>
          <ac:spMkLst>
            <pc:docMk/>
            <pc:sldMk cId="0" sldId="273"/>
            <ac:spMk id="3" creationId="{C5B8E72B-2AAA-43D9-B542-560E1743D57E}"/>
          </ac:spMkLst>
        </pc:spChg>
      </pc:sldChg>
    </pc:docChg>
  </pc:docChgLst>
  <pc:docChgLst>
    <pc:chgData name="perwira.akhdan.zumarsyah" userId="S::perwira.akhdan.zumarsyah@365.ugm.ac.id::8e6f9ed9-b4a5-4b73-a525-f2a696d02db2" providerId="AD" clId="Web-{68AFC97D-4CAF-4EC1-965E-A7BBF7F6843D}"/>
    <pc:docChg chg="modSld">
      <pc:chgData name="perwira.akhdan.zumarsyah" userId="S::perwira.akhdan.zumarsyah@365.ugm.ac.id::8e6f9ed9-b4a5-4b73-a525-f2a696d02db2" providerId="AD" clId="Web-{68AFC97D-4CAF-4EC1-965E-A7BBF7F6843D}" dt="2021-11-05T09:41:23.097" v="0" actId="14100"/>
      <pc:docMkLst>
        <pc:docMk/>
      </pc:docMkLst>
      <pc:sldChg chg="modSp">
        <pc:chgData name="perwira.akhdan.zumarsyah" userId="S::perwira.akhdan.zumarsyah@365.ugm.ac.id::8e6f9ed9-b4a5-4b73-a525-f2a696d02db2" providerId="AD" clId="Web-{68AFC97D-4CAF-4EC1-965E-A7BBF7F6843D}" dt="2021-11-05T09:41:23.097" v="0" actId="14100"/>
        <pc:sldMkLst>
          <pc:docMk/>
          <pc:sldMk cId="0" sldId="268"/>
        </pc:sldMkLst>
        <pc:spChg chg="mod">
          <ac:chgData name="perwira.akhdan.zumarsyah" userId="S::perwira.akhdan.zumarsyah@365.ugm.ac.id::8e6f9ed9-b4a5-4b73-a525-f2a696d02db2" providerId="AD" clId="Web-{68AFC97D-4CAF-4EC1-965E-A7BBF7F6843D}" dt="2021-11-05T09:41:23.097" v="0" actId="14100"/>
          <ac:spMkLst>
            <pc:docMk/>
            <pc:sldMk cId="0" sldId="268"/>
            <ac:spMk id="233" creationId="{00000000-0000-0000-0000-000000000000}"/>
          </ac:spMkLst>
        </pc:spChg>
      </pc:sldChg>
    </pc:docChg>
  </pc:docChgLst>
  <pc:docChgLst>
    <pc:chgData name="ubay.muhadzdzib" userId="S::ubay.muhadzdzib@365.ugm.ac.id::864a0963-46b3-489b-a609-e38d264d9985" providerId="AD" clId="Web-{F2E642F6-A619-4A18-9565-6302F54A8386}"/>
    <pc:docChg chg="sldOrd">
      <pc:chgData name="ubay.muhadzdzib" userId="S::ubay.muhadzdzib@365.ugm.ac.id::864a0963-46b3-489b-a609-e38d264d9985" providerId="AD" clId="Web-{F2E642F6-A619-4A18-9565-6302F54A8386}" dt="2021-11-05T10:00:27.343" v="8"/>
      <pc:docMkLst>
        <pc:docMk/>
      </pc:docMkLst>
      <pc:sldChg chg="ord">
        <pc:chgData name="ubay.muhadzdzib" userId="S::ubay.muhadzdzib@365.ugm.ac.id::864a0963-46b3-489b-a609-e38d264d9985" providerId="AD" clId="Web-{F2E642F6-A619-4A18-9565-6302F54A8386}" dt="2021-11-05T10:00:27.343" v="8"/>
        <pc:sldMkLst>
          <pc:docMk/>
          <pc:sldMk cId="0" sldId="285"/>
        </pc:sldMkLst>
      </pc:sldChg>
      <pc:sldChg chg="ord">
        <pc:chgData name="ubay.muhadzdzib" userId="S::ubay.muhadzdzib@365.ugm.ac.id::864a0963-46b3-489b-a609-e38d264d9985" providerId="AD" clId="Web-{F2E642F6-A619-4A18-9565-6302F54A8386}" dt="2021-11-05T10:00:19.046" v="7"/>
        <pc:sldMkLst>
          <pc:docMk/>
          <pc:sldMk cId="0" sldId="286"/>
        </pc:sldMkLst>
      </pc:sldChg>
    </pc:docChg>
  </pc:docChgLst>
  <pc:docChgLst>
    <pc:chgData name="ubay.muhadzdzib" userId="S::ubay.muhadzdzib@365.ugm.ac.id::864a0963-46b3-489b-a609-e38d264d9985" providerId="AD" clId="Web-{1165AC1B-0747-46CE-9243-3E5139D31F5D}"/>
    <pc:docChg chg="sldOrd">
      <pc:chgData name="ubay.muhadzdzib" userId="S::ubay.muhadzdzib@365.ugm.ac.id::864a0963-46b3-489b-a609-e38d264d9985" providerId="AD" clId="Web-{1165AC1B-0747-46CE-9243-3E5139D31F5D}" dt="2021-11-05T09:23:38.554" v="2"/>
      <pc:docMkLst>
        <pc:docMk/>
      </pc:docMkLst>
      <pc:sldChg chg="ord">
        <pc:chgData name="ubay.muhadzdzib" userId="S::ubay.muhadzdzib@365.ugm.ac.id::864a0963-46b3-489b-a609-e38d264d9985" providerId="AD" clId="Web-{1165AC1B-0747-46CE-9243-3E5139D31F5D}" dt="2021-11-05T09:23:38.554" v="2"/>
        <pc:sldMkLst>
          <pc:docMk/>
          <pc:sldMk cId="0" sldId="284"/>
        </pc:sldMkLst>
      </pc:sldChg>
      <pc:sldChg chg="ord">
        <pc:chgData name="ubay.muhadzdzib" userId="S::ubay.muhadzdzib@365.ugm.ac.id::864a0963-46b3-489b-a609-e38d264d9985" providerId="AD" clId="Web-{1165AC1B-0747-46CE-9243-3E5139D31F5D}" dt="2021-11-05T09:23:31.226" v="1"/>
        <pc:sldMkLst>
          <pc:docMk/>
          <pc:sldMk cId="0" sldId="285"/>
        </pc:sldMkLst>
      </pc:sldChg>
      <pc:sldChg chg="ord">
        <pc:chgData name="ubay.muhadzdzib" userId="S::ubay.muhadzdzib@365.ugm.ac.id::864a0963-46b3-489b-a609-e38d264d9985" providerId="AD" clId="Web-{1165AC1B-0747-46CE-9243-3E5139D31F5D}" dt="2021-11-05T09:23:16.460" v="0"/>
        <pc:sldMkLst>
          <pc:docMk/>
          <pc:sldMk cId="0" sldId="286"/>
        </pc:sldMkLst>
      </pc:sldChg>
    </pc:docChg>
  </pc:docChgLst>
  <pc:docChgLst>
    <pc:chgData name="bellatrix.gracia0603" userId="S::bellatrix.gracia0603@365.ugm.ac.id::8854ba5b-ca90-4fa1-92bb-ebd7d201915a" providerId="AD" clId="Web-{CE211E31-1FDB-4917-B101-9F01C05BC1CD}"/>
    <pc:docChg chg="sldOrd">
      <pc:chgData name="bellatrix.gracia0603" userId="S::bellatrix.gracia0603@365.ugm.ac.id::8854ba5b-ca90-4fa1-92bb-ebd7d201915a" providerId="AD" clId="Web-{CE211E31-1FDB-4917-B101-9F01C05BC1CD}" dt="2021-11-05T09:09:22.110" v="4"/>
      <pc:docMkLst>
        <pc:docMk/>
      </pc:docMkLst>
      <pc:sldChg chg="ord">
        <pc:chgData name="bellatrix.gracia0603" userId="S::bellatrix.gracia0603@365.ugm.ac.id::8854ba5b-ca90-4fa1-92bb-ebd7d201915a" providerId="AD" clId="Web-{CE211E31-1FDB-4917-B101-9F01C05BC1CD}" dt="2021-11-05T09:02:44.385" v="0"/>
        <pc:sldMkLst>
          <pc:docMk/>
          <pc:sldMk cId="0" sldId="270"/>
        </pc:sldMkLst>
      </pc:sldChg>
      <pc:sldChg chg="ord">
        <pc:chgData name="bellatrix.gracia0603" userId="S::bellatrix.gracia0603@365.ugm.ac.id::8854ba5b-ca90-4fa1-92bb-ebd7d201915a" providerId="AD" clId="Web-{CE211E31-1FDB-4917-B101-9F01C05BC1CD}" dt="2021-11-05T09:06:53.045" v="3"/>
        <pc:sldMkLst>
          <pc:docMk/>
          <pc:sldMk cId="0" sldId="271"/>
        </pc:sldMkLst>
      </pc:sldChg>
      <pc:sldChg chg="ord">
        <pc:chgData name="bellatrix.gracia0603" userId="S::bellatrix.gracia0603@365.ugm.ac.id::8854ba5b-ca90-4fa1-92bb-ebd7d201915a" providerId="AD" clId="Web-{CE211E31-1FDB-4917-B101-9F01C05BC1CD}" dt="2021-11-05T09:09:22.110" v="4"/>
        <pc:sldMkLst>
          <pc:docMk/>
          <pc:sldMk cId="0" sldId="272"/>
        </pc:sldMkLst>
      </pc:sldChg>
      <pc:sldChg chg="ord">
        <pc:chgData name="bellatrix.gracia0603" userId="S::bellatrix.gracia0603@365.ugm.ac.id::8854ba5b-ca90-4fa1-92bb-ebd7d201915a" providerId="AD" clId="Web-{CE211E31-1FDB-4917-B101-9F01C05BC1CD}" dt="2021-11-05T09:05:55.122" v="2"/>
        <pc:sldMkLst>
          <pc:docMk/>
          <pc:sldMk cId="0" sldId="287"/>
        </pc:sldMkLst>
      </pc:sldChg>
    </pc:docChg>
  </pc:docChgLst>
  <pc:docChgLst>
    <pc:chgData name="inam.nurul.fuady" userId="S::inam.nurul.fuady@365.ugm.ac.id::2f77f79c-5fdb-43ca-8da6-69ee386db775" providerId="AD" clId="Web-{4EAB177D-8DB5-442E-818E-0A1EC39AB48C}"/>
    <pc:docChg chg="modSld">
      <pc:chgData name="inam.nurul.fuady" userId="S::inam.nurul.fuady@365.ugm.ac.id::2f77f79c-5fdb-43ca-8da6-69ee386db775" providerId="AD" clId="Web-{4EAB177D-8DB5-442E-818E-0A1EC39AB48C}" dt="2021-11-05T09:34:22.889" v="17" actId="20577"/>
      <pc:docMkLst>
        <pc:docMk/>
      </pc:docMkLst>
      <pc:sldChg chg="modSp">
        <pc:chgData name="inam.nurul.fuady" userId="S::inam.nurul.fuady@365.ugm.ac.id::2f77f79c-5fdb-43ca-8da6-69ee386db775" providerId="AD" clId="Web-{4EAB177D-8DB5-442E-818E-0A1EC39AB48C}" dt="2021-11-05T09:34:22.889" v="17" actId="20577"/>
        <pc:sldMkLst>
          <pc:docMk/>
          <pc:sldMk cId="0" sldId="286"/>
        </pc:sldMkLst>
        <pc:spChg chg="mod">
          <ac:chgData name="inam.nurul.fuady" userId="S::inam.nurul.fuady@365.ugm.ac.id::2f77f79c-5fdb-43ca-8da6-69ee386db775" providerId="AD" clId="Web-{4EAB177D-8DB5-442E-818E-0A1EC39AB48C}" dt="2021-11-05T09:34:22.889" v="17" actId="20577"/>
          <ac:spMkLst>
            <pc:docMk/>
            <pc:sldMk cId="0" sldId="286"/>
            <ac:spMk id="380" creationId="{00000000-0000-0000-0000-000000000000}"/>
          </ac:spMkLst>
        </pc:spChg>
      </pc:sldChg>
    </pc:docChg>
  </pc:docChgLst>
  <pc:docChgLst>
    <pc:chgData name="thoriqutsani.anastyo.rasnan" userId="S::thoriqutsani.anastyo.rasnan@365.ugm.ac.id::cfd36f5f-a592-4dd1-9c3b-3f1c3d1dd2c4" providerId="AD" clId="Web-{D04D327E-D5B9-49C3-86CA-27B107D464D4}"/>
    <pc:docChg chg="modSld">
      <pc:chgData name="thoriqutsani.anastyo.rasnan" userId="S::thoriqutsani.anastyo.rasnan@365.ugm.ac.id::cfd36f5f-a592-4dd1-9c3b-3f1c3d1dd2c4" providerId="AD" clId="Web-{D04D327E-D5B9-49C3-86CA-27B107D464D4}" dt="2021-11-05T09:53:55.590" v="1" actId="1076"/>
      <pc:docMkLst>
        <pc:docMk/>
      </pc:docMkLst>
      <pc:sldChg chg="modSp">
        <pc:chgData name="thoriqutsani.anastyo.rasnan" userId="S::thoriqutsani.anastyo.rasnan@365.ugm.ac.id::cfd36f5f-a592-4dd1-9c3b-3f1c3d1dd2c4" providerId="AD" clId="Web-{D04D327E-D5B9-49C3-86CA-27B107D464D4}" dt="2021-11-05T09:53:55.590" v="1" actId="1076"/>
        <pc:sldMkLst>
          <pc:docMk/>
          <pc:sldMk cId="0" sldId="263"/>
        </pc:sldMkLst>
        <pc:grpChg chg="mod">
          <ac:chgData name="thoriqutsani.anastyo.rasnan" userId="S::thoriqutsani.anastyo.rasnan@365.ugm.ac.id::cfd36f5f-a592-4dd1-9c3b-3f1c3d1dd2c4" providerId="AD" clId="Web-{D04D327E-D5B9-49C3-86CA-27B107D464D4}" dt="2021-11-05T09:53:55.590" v="1" actId="1076"/>
          <ac:grpSpMkLst>
            <pc:docMk/>
            <pc:sldMk cId="0" sldId="263"/>
            <ac:grpSpMk id="166" creationId="{00000000-0000-0000-0000-000000000000}"/>
          </ac:grpSpMkLst>
        </pc:gr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3:29.79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 12080,'76'19'983,"0"-8"0,-21-8 0,15-3-656,-13 0 1,3 0 0,19 0-1,21 0 1,-45 0 0,1 0-83,-1 0 1,-1 0 0,-2 0 0,-1 0 603,42 0-763,-4 0 69,7 0 0,-27 0 62,7 0 1,-12 0-192,12 0 87,-22 0 1,12 0-103,-12 0-29,-10 0 1,23 0 113,-7 0 1,9-5-85,23-1 0,-1 1-86,1 5 1,-8 0-88,-8 0 1,-5-6-56,5 1 0,-5-1 50,5 6 113,-21 0 1,4-5 45,-10 0-44,-3-1 0,15 6 182,-6 0-190,-15 0-38,22 0 81,1 0 0,-10 0-31,17 0 1,-6 0-32,18 0 1,-21 0 30,10 0 1,-20 0 73,14 0 1,-3 6-56,20-1 0,-19 0 44,13-5-241,-28 0 216,42 0 1,-43 0-8,30 0 0,-17 0-24,21 0 0,-21 0 38,16 0 0,-29 0-13,19 0 38,-26 0 1,36 6 19,-11-1 1,-10 6-164,5-5 224,-30-1-98,38 2 136,-47 2-128,47 8-26,-38-8 33,47 5-185,-32-12 97,40 13 0,-27-12 69,19 8 0,-1-7-18,16 1 0,-39-3 0,1-2 0,6 0 0,0 0 29,-3 0 0,-1 0 0,-3 0 0,1 0-77,-3 0 1,1 0 0,3 0-1,3 0 1,12 0 0,1 0-114,-9 0 0,-2 0 1,-5 2-1,-1 2 90,38 1 1,-42-2 0,2-1 77,8-1 0,0-2 74,27 1 0,9 0 118,-25 0-76,-4 0 0,11 0-32,-7 0 1,8 0-69,-28 0 1,2 0 0,47 0-17,-49 1 1,1-2 0,0-1-1,0-1-12,46-2 0,-48 1 1,-1 0 8,39-1 1,-1 3 47,-6-3 0,10 3 89,7 2 1,-22-2-76,6-3 0,-11 3-7,16-4-8,-18 4 1,-2 1-102,-7-5 104,-15 4 0,22-5 81,-7 7 1,2-5 174,20-1 0,-8 1-128,8 5 1,-21-2-88,10-3 1,-9 3-167,14-4 0,0 4-80,6 2 1,-6-1 210,0-5-91,-21 4 1,5-5-3,-11 7 0,5 0 205,22 0-57,-21 0 0,5 0-85,-11 0 1,12 0 20,26 0 1,-12 0 0,6 0 0,-22 0-14,11 0 1,-19 0 237,14 0-1,-21 0-76,39 0-182,-21 0 120,13 0 36,-26 0-105,-4 0-110,-3 0 180,23 0-218,2 0-93,6 0 138,-1 7-41,-5-5 63,-1 5-48,-24-7 27,3 0 58,-32 0-111,23 0-20,-25 8 132,27-6 15,-11 5 9,13 0 3,0-5-37,-6 5-239,14-7 214,-7 0 37,-6 0 43,10 0-117,-18 0-137,6 0-784,-2 0 0,-6 0 656,-6 0 0,-5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37.083"/>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0 12207,'65'9'491,"22"4"1,8-8-247,3-1 1,-8-2 0,-13 0 0,1 1-1,2 3 1,-6 1 0,-3-3 0,-4 3 245,-2 2 1,4-4 491,7 6-656,-14-7 1,22 9 0,-14-8-248,10-1 1,-4-1 0,-10 1-189,12 1 0,-9 1 1,18-4 71,0 3 0,-16-3 0,10 3 1,-10-3-64,-6-2 0,1 0 1,5 0-93,10 0 0,-6 0 70,17 0 1,-7 0-1,6 0 1,-4 0 0,-16 0-21,11 0 70,-22 0 0,19 0-66,-13 0 74,-15 0 1,16 0 111,-7 0-37,-15 0 1,22 0 29,-18 0 0,16 0 47,23 0 1,-7 0 27,-5 0 0,-1 0 78,1 0 1,4 0-144,-4 0 1,4 0-6,2 0 0,-6 0 45,0 0-58,-22 0 1,10 0-34,-15 0 0,9 0-53,13 0 0,3 0-40,8 0 65,-22 0 1,5 0 89,-10 0 0,10 0-13,17 0 0,-1 0-18,1 0 1,-2 0-130,-4 0 1,6 0-13,-1 0 1,1 0 35,5 0 1,2-5-62,-2-1 0,4 1-13,1 5 0,1 0 400,-41 0 1,-1 0-80,27 0 0,-1 5 0,-16 1-336,10-3 0,3-1-180,3-2 0,1 0-11,20 0 378,0 0-91,-37-7 1,5 5 0,-23-5 109,12 0 1,8 5 523,8-4-412,-4 4 1,6 1-1,-8-3-241,0-1 15,1-1 1,6 1 67,15-1 130,-21 1 1,19 5 177,-25 0 1,9 0-4,23 0 0,-8 0-102,-8 0-607,-14 0-578,9-7 0,-42 5 656,-29-6 0,-37 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38.093"/>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66 12078,'76'-24'983,"2"8"0,0 9-656,0-3 1,11 9 0,4-5 655,3 4-843,2 2 0,-46 0 1,1 0-1,2 0 1,1 0-1,1 0 1,0 0-74,0 0 0,1 0 0,-3 0 1,0 0-1,43 0 0,0 2-29,0 4 0,-46-6 0,0 1 1,-1 3-1,1 0 0,-1-1 0,0-1-2,48 4 0,-6 5 0,0-4 0,-1 2-43,-1 4 1,3-4 0,-5 0 0,2-2 146,3-3 0,-41-1 1,1 1-1,2-1 1,-1-1-1,1 0 1,1 0-51,1-1 0,1 0 0,-1-1 0,1 0 0,4 0 0,1 0 0,0 0 0,1 0-189,-1 0 1,0 0 0,1 0-1,-1 0 1,-5 0 0,0 0-136,1 0 1,0 0 181,3 0 1,1 0 0,-4 0-1,0 0 1,1 0 0,-1 0 0,-2 0-1,-1 0-8,-1 0 0,0 0 0,-1 0 0,1 0 0,0 0 0,0 0 195,2 0 1,-1 0-35,-6 0 1,1 0-1,4 0 1,1 0-1,42 0 1,-48 0-1,0 0 21,0 0 1,1 0 0,5-1 0,1 0 0,-3-1 0,1 0 0,-1 0 0,0-1-1,1 1 1,1 0 0,0 0 0,0 1 0,3-1 0,0 0 0,1-1 0,1-1-73,0-1 1,0 1-1,0 1 1,-1 0 0,-2-1-1,0-1 1,2 1 0,0-1-76,0 0 0,1 1 1,-1 2-1,0 0 0,-1 0 1,-1-1-1,-3 2 0,-1 0 0,-1 1 0,-1 0 0,0 0 1,1 0-1,3 0 0,0 0 0,0 0 1,-1-2 85,-2 0 0,1-1 1,0 2-1,1 0 1,-4-2-1,1 1 0,0 0 1,1 2 28,1 0 0,1 0 1,-2 0-1,0 0 1,-1 0-1,0 0 257,45 0-272,-11 0 0,7 5 1,-7 1-1,-1-1 74,-3 2 1,-9-3 0,-3 7-44,-4 2-186,-9-6 0,8 7-787,-1-3 610,-7 4-727,13-6 0,-20 5 0,-10-12 0,-17 13 738,-17-14 0,-57 21 0,-14-4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38.551"/>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189 66 12064,'-72'0'983,"12"0"0,18 0-787,28 0 1,66 0-1,21 0 1,8 0 0,10 0 786,5 0-861,-44 0 1,2 0 0,3 0 0,2 0 0,2-1 0,1 0 0,5 0 0,2-1-1,5-1 1,3 0 0,8-2 0,2-1 0,3 2 0,0 1 0,0-1 0,0 1-1,-2-1 1,0 0 0,-4 1 0,0-1 0,-3 2 0,-2 1 0,-2-2 0,-2 0 40,-2 1 1,-2 1 0,-6-1 0,-3 2 0,38 2 0,-10 1-325,-8 3 161,-18 6 0,8-6 0,33 30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55.452"/>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49 11955,'91'24'983,"2"-6"0,-3-5-732,3-10 0,-19 5 0,10-8-135,3 0 0,2 0 1,3 0-1,-3 0-178,0 0 0,-3-6 1,4 1-1,-1-1-26,-3-1 1,-8 5-1,-4-5 1,0 2 21,1-1 0,-1 1 0,8 5 76,1 0 0,-1 0 0,-11 0 20,10 0 1,-12 0 74,19 0 1,-12 0-9,11 0 1,-9 0-83,-2 0 12,-21 0 0,3 0-90,-15 0 77,-7 0 0,10 0-47,-8 0-82,-7 0 148,30 0 185,-17 0-97,12 0-369,-14 0 87,5 0 150,-12 0-27,-3 0 125,-15 0-183,-3 0 169,3 0-49,1 0-45,5-8-28,15 7 41,6-7 177,21 8-149,-7 0 1,-11 0 123,-3 0-124,-19 0 24,35-7-45,-38 5 112,38-5-19,-38 7 1,38 0-170,-11 0-29,-11 0 0,22 0 31,-11 0 0,-6-5-427,6-1 79,-22 1-76,26 5 26,-26-8-192,6 7 337,-17-7 0,-8 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55.926"/>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0 115 11923,'82'0'186,"-7"5"1,3 1 58,7-2 1,-2-4 0,-6-4 0,2-2-1,7 3 1,-1-4 0,6-1 0,-2 1 81,-4 0 1,-7-4 0,-2 4-195,2-2-126,2 5 0,-2-5-484,4 3 145,-19 5 1,12-7-653,-15 8 832,-8-7 1,19-2 0,-13-7-1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57.15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173 98 12021,'-66'0'355,"30"0"257,-7 8-155,32-6-23,-6 5 0,54 0-304,28 4-113,8-4 0,8 6 0,-10-8 0,5 1-83,4 1 0,9-5 1,7 3-1,-43-3 1,1-2 27,6 0 0,0 0 0,1 0 1,0 0-1,1 0 0,1-2 1,0 0-1,1-1 44,0-2 1,1-1-1,5 1 1,1 1-1,0-1 1,0 1 0,-2-1-1,0 1 23,-2-1 1,0 1 0,1-1 0,0 1 0,2-3 0,0 1 0,1 1 0,-1 1 24,2 0 0,0 1 0,-1-3 0,-1 1 0,-4 2 0,-1 0 0,0 1 0,1 1 34,-1-1 1,0 2 0,2 0 0,1 0 0,-3 0-1,0 0 24,-2 0 0,-2 0-84,-6 0 0,0 0 0,2 0 0,-1 0 0,-2 0 0,1 0 19,1 0 0,0 0-14,-5-4 1,-2 1 0,47 1 0,-16-4 49,-4 4-32,4-5 1,-7 5-1,7-5-177,1 0 0,-15 3-326,4-7-532,-13 8 0,33-5 984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22:24.73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49 0 13758,'-27'0'-984,"5"0"1859,22 0-669,29 0 171,-21 0-165,28 0 0,-18 0-37,15 0 1,-4 0-44,9 0 1,0 0-139,11 0 77,-7 0 0,0 0-70,-4 0 49,-4 0 0,8 0-4,-4 0 1,11 0-38,11 0 1,-2 0 0,0 0 21,-2 0 1,-5 0 48,-2 0 1,4 0-52,12 0 0,-1 0 0,-5 0 81,-4 0 1,-13 0-121,1 0 0,4 0 24,19 0 0,-1 0 1,-1 0-8,-5 0 0,-4 0 37,-1 0-19,-14 0 1,22 0 0,-15 0-9,11 0 1,-5 0-1,7 0 1,-8 0-16,-3 0 0,2 0 0,2 0 1,1 0 0,-1 0 0,-2 0 0,-2 0 1,0 0-8,0 0 1,3 0 0,4 0 91,4 0 1,0 0 0,-7 0-83,7 0 1,-8 0 0,8 0-42,-7 0 49,-4 0 0,-6 0 0,1 0 40,1 0-35,3 0 0,1 0 0,3 0 11,8 0 0,-6 0 0,14 0-16,1 0 1,-10 0 0,5 0-7,-6 0 1,-9 0 0,-4 0-7,6 0 0,-4 0 7,13 0 0,-3 0 0,12 0 41,-8 0 0,-8 0-36,-4 0 0,2 0-39,9 0 36,3 0 1,-21 0-37,7 0 16,-7 0 1,10 0-3,-3 0 0,2 0 1,9 0 17,-6 0 1,-7 0 54,2 0 0,2 0-16,9 0 0,4 0-36,-4 0 1,1 0 0,-1 0-2,-5 0 0,-14 0-24,3 0 1,-2 0-15,18 0 30,-22 0 139,7 0-131,-5 0-11,-11 0 6,24 0 0,-30 0 9,15 0 40,-14 0-20,21 0-26,-18 0-15,6 0 106,-9 0 438,-15 0-591,-38 0-20,20 0 31,-35 0 21,35 0-2,-7 0-12,-1 0 12,1 0-1,-8 0-11,14 0 2,-27 0 4,17 0 30,-27 0-12,13 0-22,-6 0-110,7 0-93,8 0 188,1 0 204,15 0-170,-6 0 55,6 0-31,-7 0-2,0 0-13,-8 0 0,-1 0-7,-8 0-150,0 0 25,8 0-114,9 0-75,8 0 0,8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22:29.80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 12487,'35'0'-984,"5"0"1063,-8 0 1,-1 0 264,13 0 0,-14 0-192,19 0 0,0 0 0,15 0-111,-4 0 1,0 0 0,-4 0-18,4 0 1,0 0 0,-11 0-126,0 0 119,0 0 0,5 0 1,1 0-1,-1 0 14,2 0 0,-5 0 0,4 0 0,-3 0 15,3 0 1,-3 0 0,6 0 0,-1 0 19,-5 0 0,6 0 0,0 0 0,0 0-20,-3 0 0,1 0 0,0 0 0,2 0-24,4 0 0,-6 0 0,-1 0 0,-4 0-19,-2 0 1,1 0 0,3 0 0,2 0 30,-3 0 1,-1 0 0,-2 0 0,2 0 21,3 0 1,-8 0-1,3 0 1,-2 0-32,-7 0 0,7 0 1,0 0-2,11 0 0,-11 0 0,8 0 15,-6 0-27,-2 0 1,6 0-16,6 0 1,5 0 0,9 0-10,-8 0 1,-9 0 0,2 0 14,-2 0 1,-5 0-5,-2 0 0,2 0 0,11 0 124,-2 0 0,-17 0-34,6 0 1,-7 0-64,12 0 5,-10 0 1,-8 0-83,-3 0 73,-4 0 0,7 0-5,-3 0 1,9 0 26,12 0 0,8 0 6,-2 0 1,3 0-38,2 0 0,-1 0-30,-4 0 0,2 0 18,-8 0 0,6 0-18,-6 0 0,1 0 0,-6 0 15,-7 0 1,1 0-33,1 0 32,-8 0 1,9 0-7,-7 0 5,-7 0 0,20 0-1,-7 0 1,-12 0 4,12 0 1,-10 0 2,10 0-43,-15 0 37,9 0 0,-13 0-5,1 0 13,-3 0-12,-6 0 12,-8 0-5,13 0 1,-12 0-12,21 0-83,-5 0 30,6 0 62,-6 0 117,-3 0-85,-6 0-33,-8 0-99,5 0-154,-5 0 219,8 0 148,-8 0-82,5 0 34,-5 0-82,8 0-39,-1 0 18,8 0 34,-6 0 0,5 0-8,-6 0 14,-1 0 35,0 0-24,1 0 30,-1 0 115,0 0 231,-7 0-426,6 0-3,-6 0-61,7 0-112,8 0 58,9 0-103,1 0-165,-1 0-481,-10 0-80,-6 0 961,-8 0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22:42.1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 12293,'63'0'327,"-10"0"1,11 0 0,-3 0-83,5 0 1,10 0 0,-2 0 0,1 0-1,-5 0 1,1 0 0,-5 0 0,-8 0 81,-6 0 1,-8 0 0,-1 2 163,3 3 1,-5-3 491,3 4 0,-8-5-1183,4 7-342,-14-7-442,-10 7 656,-9-1 0,-7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22:42.837"/>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50 33 12293,'-28'-9'491,"7"2"1,61 2-165,14-1 1,11 1 0,-3 5-1,0 0 1,1 0 0,-7 0 163,4 0 1,-3 0-1476,-8 0 738,-11 0 0,9 7 0,-14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3:31.07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66 12275,'67'-27'186,"-5"5"362,-8 22-283,-6 0 0,24 0-195,4 0 1,19 0 0,-35 0 0,1 0 0,-7 0 0,-2 0 62,42 0 0,-5 0 1,-4 0-1,2 0-54,-1 0 1,2 0-1,1 0 1,0 0-46,0 0 0,0 0 1,-2 0-1,4 0-48,0 0 1,-1-2 0,-4-1-1,3-3 38,1 3 1,3 1 0,3 2 91,-3 0-89,-4 0 0,-8 0 1,1 2 75,0 3-75,7-3 1,1 5-37,-36-7 1,1 0 0,1 2 0,1 2 52,5-2 0,1 1-19,5 0 0,-4-1 0,23 0 1,-35 0-1,0 0 100,48 3 0,-11 1-25,-8-6 0,5 2 1,-34-1-1,3 1 64,-3 1 0,-1 0 0,33 2-44,14-5 1,-6 0-97,-35 0 0,0 0 0,43 0-65,-13 0 145,-25 0-635,0 0 29,-6 0-483,-18 0 0,15 0 874,-42 7 0,10 2 0,-12 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22:43.22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19 33 11880,'-19'-18'983,"41"4"-656,2 14 1,37 0 0,-17 0 655,3 0-656,2 0 1,0 0 0,2 0 655,3 0-566,-3 0 1,7 0-1402,-3 0 0,-4 7 738,-2 2 0,-24 7 0,-10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22:44.89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0 131 12070,'68'0'983,"-1"0"-738,-2 0 1,4-6 0,-9 1 0,5 1 81,6 2 1,2-3 0,5-1 655,-2 3-656,0-6 1,-2 7 0,-3-3 655,-4 3-656,-9-6 1,6 7 0,-6-5 463,0 4-713,-2 2 1,-1 0-1,-1 0-89,-1 0 33,5 0 1,-7 0 0,5 0 0,-2 0-46,1 0 1,1 0 0,-3 0 0,1 0-172,-1 0 0,-6 0 248,2 0 1,-4 2 372,10 4 0,-10-5 64,-1 5 1,-12-6-34,6-6 0,-10 3-165,10-8-363,-7 7-32,23-10 1,-21 7-126,10-4 0,-14 2 221,9 3 1,-5 4 253,11-3 188,-15 3 198,9 2-486,-13 0-310,8 0-59,7 0 76,-6 0 21,6 0-254,-22 0-606,11 0 0,-18 0 656,6 0 0,-10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22:45.93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66 11928,'66'0'327,"-15"0"1,3 0 0,-10 0 655,3 0-738,2 0 1,7-5 0,2-1 0,2 1-1,0-3 1,-8 7 0,3-7 0,-4 3-1230,-2 0 870,-8-1 1,21-1 0,-2-2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22:58.02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48 12013,'40'-24'327,"4"8"1,8 9 0,3 10 655,-2 3-656,-3-1 1,7 1 0,4-1 163,8-1 1,4 3-1,3-1 1,2 1 491,-7-2-738,7-3 1,2 5 0,7-7 0,-2 0-1,-1 0 1,-3 0 0,1 0 0,0 0-117,-1 0 1,1 0 0,0 0-1,-1 0-21,1 0 1,0 6-1,-3-1 1,-2-1-14,-7-2 1,-2-2 0,-1 1-1,0 3-69,-2 2 0,-1-1 0,-12-3 0,3 1-5,-3 3 0,5-1-128,-3-5 41,15 0 1,-13 0-1,11 0-43,-3 0 0,-1 0-90,-3 0 172,-14 0 1,19 0 6,-11 0 0,3 0 0,8 0 9,-9 0 0,4 0-108,6 0 1,4 0-33,7 0 1,1 0 98,-8 0 1,-1 0-30,-9 0 29,4 0 0,-13 8 103,-2-7-31,-2 7 0,-16-7 10,7 5-52,-7-4 1,16 5-91,-4-7 59,-10 0-91,5 0-119,-13 0 160,1 7 93,-3-5-56,-6 5 11,-8-7 83,5 0-72,-5 0-3,8 0 123,-8 0 791,5 0-861,-5 8-642,0-7 786,6 7-636,-6-8 240,0 0 0,6-8 0,-6-1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3:49.73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 11918,'69'9'983,"2"-2"0,-11-7-738,-4 0 1,38 0 0,-16 0 0,6 2-1,3 3 1,13-3 0,-4 4 0,0-5-32,-2-1 1,-1 2 0,7 2-1,0 1-142,-2-1 1,-2-2 0,-11-2 0,2 0-69,-2 0 1,-34 0-1,0 0 1,2-1-1,1 0-74,2-2 1,-1 0-1,-3 3 1,-3-1 0,28-5 4,1 4 1,14 2-15,6 0 65,-18 0 135,-9 0-108,-8 0 18,-25 0 13,15 0-372,-42 8 0,4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3:50.60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 11826,'82'0'983,"5"0"0,8 0-787,-44 0 1,1 0-1,41 0 1,-42 0 0,1 1-75,2 2 1,1 0 0,1-2 0,0 0 0,2 2 0,-1 1 0,-1-1 0,0-1-1,-1 1 1,-1 0 0,-1 2 0,-1 1 0,-2-2 0,0-1 0,0 1 0,0-1 27,48 5 0,-4 2 0,-10-2 0,1-1 46,2 0 0,13-1-70,-46-6 0,1 0 1,2 0-1,2 0-120,9 0 0,0 0 0,-9 0 0,-2 0-90,-4 0 1,-2 0-504,41 0 175,-25-8-572,-18 7 0,-18-7 656,-22 8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17.3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31 12097,'44'0'983,"17"-5"-492,-6 0 1,-2-3-69,12 3 0,-5 3-285,16-3 0,0 5-108,6 5-11,-22-3 0,-2 7-12,-15-4-5,-6-3 1,15 11 50,-3-8 1,-7 6-168,18-5 0,-15 1 149,10-2 1,-6-3-16,11 4 0,-4-3-10,9 3 0,-9-4-2,10 3 0,-3-3-31,8-2 0,-4 0-26,4 0 0,2 0-31,-3 0 73,-13 0 0,-7 0 62,-6 0-58,-8 0 0,15 0 21,-7 0 1,14 0-4,18 0 0,-14 0 51,-3 0 0,-8 0-43,9 0 0,-5 2 38,5 3 1,-1-3 31,7 3 0,-1-3-65,0-2 0,1 0-48,-1 0 43,-14 0 0,0 0 14,-8 0 0,-6 0 161,10 0-203,7 0 0,-12 0 4,18 0 1,-4 0-35,9 0 0,1 0-68,-1 0 1,0 0-32,1 0 0,-6 6 57,-1-1 1,-4 0 45,5-5 1,-6 0 38,6 0-33,-15 0 1,6 2-23,-7 4 29,-8-4 0,15 5 59,-8-7-22,-6 0 0,14 0 42,-8 0 1,8 5 29,14 1 1,-5-1-3,0-5 1,-9 2-82,9 3 1,-13-3-96,18 4 0,-16-5-53,17-1 0,-19 0 4,13 0 96,-26 0 0,15 0-113,-11 0 50,-3 0 1,12 0-22,-4 0 0,-4 0 119,26 0 1,-18 0-7,13 0 1,-9 0 1,9 0 1,7 0 12,9 0 1,-14-5-13,-2 0 1,-4-1-16,9 6 1,-10 0 19,-1 0 808,-14 0-496,29 0 1,-26 0-211,23 0 1,-14-2-125,14-3 0,-5 3-8,5-3 0,-4 3 151,3 2 1,-20 0-38,10 0 0,-19 0 6,18 0 1,-19 0-69,19 0 1,-14 0 207,15 0-126,-15 0-31,21 0 119,-24 0 1,24 0 159,-6 0 1,3-2-81,7-3 0,-20 3-144,10-4 1,-15 4-101,14 2-87,-14 0 261,29 0-56,-16-7-161,12 5 104,-16-12-197,-16 12 72,-2-5-204,-13 7 143,20-7 150,4 5 221,16-6-5,0 8-73,5 0-124,-5 0-304,-7 0-10,-4 0-508,-28 0-231,2 0 656,-12 0 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18.03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17 11971,'67'0'245,"4"0"1,5 0 0,16 0 0,-12 0 81,-9 0 1,-6-2 0,6-2 163,11-1 1,-22-1-767,10 6-709,-32 0 886,1 0 0,-38 0 1,-2 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20.5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65 12231,'52'-9'436,"30"2"1,-42 7-374,36 0 42,-22 0 1,24 0 0,-12 0-30,14 0 0,-15 0 1,17 0-28,1 0 1,-10 0 0,16 0-22,-8 0 1,-8 0 0,-6 0-29,11 0 1,-2 0 0,10 0 24,-1 0 1,-7 0-1,-2 0-3,4 0 0,-4 0 14,-11 0-13,19-7 1,-1 5 0,10-5 9,-6-1 1,0 7 0,-11-5-25,6 4 0,-4-3 0,-9 0-21,15 1 0,-10 2 1,13 2 35,-4 0 1,-3 0-12,-3 0 1,-1 0 0,20 0 83,-7 0 1,-18 0-18,10 0 0,-1 0-91,13 0 1,3 0 73,-4 0-47,-24 7 1,6-5 174,-14 4-174,-8-5 0,17-1 47,-14 0-26,-15 0 0,20 6 21,-11-1 0,3 1-67,19-6 1,2 0-19,-3 0 1,10 5 13,2 1 0,-2-1 6,1-5 0,-1 0 37,-9 0 0,2 0-137,-3 0 108,-17 0 0,7 6-64,-11-1 59,-11 0 1,20-5-36,-14 0 26,-8 8 1,15-7 17,-8 5 1,8-4 29,15-2 0,6 5 14,4 1 0,-1-1 66,1-5 0,-7 6-66,2-1 0,-4 0 29,-2-5-147,-7 0 112,6 0 100,-21 0 0,19 0-47,-8 0 0,3 0-49,3 0 0,-17 0-38,6 0-67,-22 0 110,33 0 103,-23 0-6,19 0-99,-15 0 14,-15 0-25,10 8 15,-16-7-134,6 7 78,3-8 5,-26 0 167,34 0-29,-18 0-93,29 0-76,-14 0-13,6 0 87,-7 0-40,-1 0 17,-13 0 234,10 7-151,-19-5 98,14 5 137,0-7 160,1 0 70,0 0-83,6 0-291,-13 0 347,6 0-566,-8 0-307,1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29.095"/>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82 12097,'37'-9'983,"-1"1"0,-27 8-361,15 0-252,23 0-226,5 0 0,10 0 204,-7 0-357,-1-7-37,4 5 166,-9-5-125,-9 0 0,2 5 80,7-4 36,-7-3-24,5 8 17,-15-7-36,1 8 29,-8 0 26,6 0-152,-5 0 52,14 0 0,-8 0 132,12 0 1,-8 0-47,19 0 1,-16 0 29,16 0-27,-26 0 0,24 0-35,-13 0 0,-6 0-24,15 0 0,2 0-58,20 0 0,-4 0-34,3 0 1,5 0-36,1 0 82,-18-7 1,2 5-31,-11-3 19,-11 3 0,26 2-51,-15 0 45,-8 0 1,10 0-42,-7 0 1,8 0-35,19 0 0,-9 2 49,3 3 1,-1-3 43,6 4 1,-19-3 2,4 3 1,-10-5-52,15 5 0,-11-4 28,5-2 12,-21 0-13,27 7 1,-27-5-48,21 3 1,-16-3-3,11-2 1,-16 0 52,16 0 0,-16 0-191,16 0 93,-22 0 69,40 0 239,-22 0-126,21 0 53,-3 0-92,-12 0 164,-9 0-72,3 7 230,-25-5 69,25 5-1307,-17-7-105,11 0 738,-20 8 0,-5 1 0,-14 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6:14:29.770"/>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33 11933,'50'0'983,"1"0"-620,-7 0 0,21 0 149,22 0-381,-7 0 0,-6 0 0,-10 0 54,9 0 1,-1 0 0,15 0-80,-1 0 1,-7-5-78,-8-1 1,5-1-67,17 2 0,-11 3 174,-12-4-363,-10 5-477,4 1 159,-28 7-440,-5-5 0,-17 12 842,-12-12 0,6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0368ea66a_5_12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86" name="Google Shape;186;g100368ea66a_5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0368ea66a_5_134: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95" name="Google Shape;195;g100368ea66a_5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0368ea66a_5_150: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12" name="Google Shape;212;g100368ea66a_5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0368ea66a_3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00368ea66a_3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883312ec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f883312ec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0368ea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0368ea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0368ea66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0368ea66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00368ea66a_5_161: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24" name="Google Shape;224;g100368ea66a_5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0368ea66a_5_174: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38" name="Google Shape;238;g100368ea66a_5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0368ea66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00368ea66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883312ec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883312ec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0368ea66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0368ea66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0368ea66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0368ea66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0368ea66a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0368ea66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0368ea66a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0368ea66a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0368ea66a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0368ea66a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00368ea66a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00368ea66a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00368ea66a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00368ea66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0368ea66a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00368ea66a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0368ea66a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0368ea66a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00368ea66a_1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00368ea66a_1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0368ea66a_5_5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28" name="Google Shape;128;g100368ea66a_5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00368ea66a_1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00368ea66a_1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00368ea66a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00368ea66a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0368ea66a_1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00368ea66a_1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0368ea66a_5_68: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35" name="Google Shape;135;g100368ea66a_5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0368ea66a_5_74: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42" name="Google Shape;142;g100368ea66a_5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0368ea66a_5_82: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53" name="Google Shape;153;g100368ea66a_5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0368ea66a_5_102: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59" name="Google Shape;159;g100368ea66a_5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0368ea66a_5_10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64" name="Google Shape;164;g100368ea66a_5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0368ea66a_5_11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75" name="Google Shape;175;g100368ea66a_5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1413297" y="220452"/>
            <a:ext cx="6317404" cy="59658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3800" b="0" i="0">
                <a:solidFill>
                  <a:srgbClr val="403F3C"/>
                </a:solidFill>
                <a:latin typeface="Arial"/>
                <a:ea typeface="Arial"/>
                <a:cs typeface="Arial"/>
                <a:sym typeface="Aria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7" name="Google Shape;67;p14"/>
          <p:cNvSpPr txBox="1">
            <a:spLocks noGrp="1"/>
          </p:cNvSpPr>
          <p:nvPr>
            <p:ph type="body" idx="1"/>
          </p:nvPr>
        </p:nvSpPr>
        <p:spPr>
          <a:xfrm>
            <a:off x="486427" y="1173665"/>
            <a:ext cx="8171145" cy="3283903"/>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b="0" i="0">
                <a:solidFill>
                  <a:schemeClr val="dk1"/>
                </a:solidFill>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8" name="Google Shape;68;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 name="Google Shape;69;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413297" y="220452"/>
            <a:ext cx="6317404" cy="59658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3800" b="0" i="0">
                <a:solidFill>
                  <a:srgbClr val="403F3C"/>
                </a:solidFill>
                <a:latin typeface="Arial"/>
                <a:ea typeface="Arial"/>
                <a:cs typeface="Arial"/>
                <a:sym typeface="Aria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3" name="Google Shape;73;p15"/>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4" name="Google Shape;74;p15"/>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5" name="Google Shape;75;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78"/>
        <p:cNvGrpSpPr/>
        <p:nvPr/>
      </p:nvGrpSpPr>
      <p:grpSpPr>
        <a:xfrm>
          <a:off x="0" y="0"/>
          <a:ext cx="0" cy="0"/>
          <a:chOff x="0" y="0"/>
          <a:chExt cx="0" cy="0"/>
        </a:xfrm>
      </p:grpSpPr>
      <p:sp>
        <p:nvSpPr>
          <p:cNvPr id="79" name="Google Shape;79;p16"/>
          <p:cNvSpPr/>
          <p:nvPr/>
        </p:nvSpPr>
        <p:spPr>
          <a:xfrm>
            <a:off x="0" y="1"/>
            <a:ext cx="9144000" cy="51435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DAD5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0" name="Google Shape;80;p16"/>
          <p:cNvSpPr/>
          <p:nvPr/>
        </p:nvSpPr>
        <p:spPr>
          <a:xfrm>
            <a:off x="700523" y="866864"/>
            <a:ext cx="7743825" cy="3905567"/>
          </a:xfrm>
          <a:custGeom>
            <a:avLst/>
            <a:gdLst/>
            <a:ahLst/>
            <a:cxnLst/>
            <a:rect l="l" t="t" r="r" b="b"/>
            <a:pathLst>
              <a:path w="15487650" h="7811134" extrusionOk="0">
                <a:moveTo>
                  <a:pt x="15487583" y="7810512"/>
                </a:moveTo>
                <a:lnTo>
                  <a:pt x="0" y="7810512"/>
                </a:lnTo>
                <a:lnTo>
                  <a:pt x="0" y="0"/>
                </a:lnTo>
                <a:lnTo>
                  <a:pt x="15487583" y="0"/>
                </a:lnTo>
                <a:lnTo>
                  <a:pt x="15487583" y="7810512"/>
                </a:lnTo>
                <a:close/>
              </a:path>
            </a:pathLst>
          </a:custGeom>
          <a:solidFill>
            <a:srgbClr val="6EB5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1" name="Google Shape;81;p16"/>
          <p:cNvSpPr/>
          <p:nvPr/>
        </p:nvSpPr>
        <p:spPr>
          <a:xfrm>
            <a:off x="710044" y="2831211"/>
            <a:ext cx="7725092" cy="0"/>
          </a:xfrm>
          <a:custGeom>
            <a:avLst/>
            <a:gdLst/>
            <a:ahLst/>
            <a:cxnLst/>
            <a:rect l="l" t="t" r="r" b="b"/>
            <a:pathLst>
              <a:path w="15450185" h="120000" extrusionOk="0">
                <a:moveTo>
                  <a:pt x="0" y="0"/>
                </a:moveTo>
                <a:lnTo>
                  <a:pt x="15449565" y="0"/>
                </a:lnTo>
              </a:path>
            </a:pathLst>
          </a:custGeom>
          <a:noFill/>
          <a:ln w="43675" cap="flat" cmpd="sng">
            <a:solidFill>
              <a:srgbClr val="73737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2" name="Google Shape;82;p16"/>
          <p:cNvSpPr/>
          <p:nvPr/>
        </p:nvSpPr>
        <p:spPr>
          <a:xfrm>
            <a:off x="4561042" y="876375"/>
            <a:ext cx="0" cy="3886517"/>
          </a:xfrm>
          <a:custGeom>
            <a:avLst/>
            <a:gdLst/>
            <a:ahLst/>
            <a:cxnLst/>
            <a:rect l="l" t="t" r="r" b="b"/>
            <a:pathLst>
              <a:path w="120000" h="7773034" extrusionOk="0">
                <a:moveTo>
                  <a:pt x="0" y="0"/>
                </a:moveTo>
                <a:lnTo>
                  <a:pt x="0" y="7772452"/>
                </a:lnTo>
              </a:path>
            </a:pathLst>
          </a:custGeom>
          <a:noFill/>
          <a:ln w="38075" cap="flat" cmpd="sng">
            <a:solidFill>
              <a:srgbClr val="73737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3" name="Google Shape;83;p16"/>
          <p:cNvSpPr/>
          <p:nvPr/>
        </p:nvSpPr>
        <p:spPr>
          <a:xfrm>
            <a:off x="949298" y="1472618"/>
            <a:ext cx="3324224" cy="6715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4" name="Google Shape;84;p16"/>
          <p:cNvSpPr/>
          <p:nvPr/>
        </p:nvSpPr>
        <p:spPr>
          <a:xfrm>
            <a:off x="5431307" y="1472625"/>
            <a:ext cx="2452680" cy="71436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5" name="Google Shape;85;p16"/>
          <p:cNvSpPr/>
          <p:nvPr/>
        </p:nvSpPr>
        <p:spPr>
          <a:xfrm>
            <a:off x="6021873" y="3525652"/>
            <a:ext cx="1452562" cy="8000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6" name="Google Shape;86;p16"/>
          <p:cNvSpPr/>
          <p:nvPr/>
        </p:nvSpPr>
        <p:spPr>
          <a:xfrm>
            <a:off x="1965594" y="3525659"/>
            <a:ext cx="1462087" cy="89057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7" name="Google Shape;87;p16"/>
          <p:cNvSpPr/>
          <p:nvPr/>
        </p:nvSpPr>
        <p:spPr>
          <a:xfrm>
            <a:off x="3672459" y="2650236"/>
            <a:ext cx="1800224" cy="33813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8" name="Google Shape;88;p16"/>
          <p:cNvSpPr/>
          <p:nvPr/>
        </p:nvSpPr>
        <p:spPr>
          <a:xfrm>
            <a:off x="2186940" y="935736"/>
            <a:ext cx="739140" cy="35509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9" name="Google Shape;89;p16"/>
          <p:cNvSpPr/>
          <p:nvPr/>
        </p:nvSpPr>
        <p:spPr>
          <a:xfrm>
            <a:off x="6187440" y="1007363"/>
            <a:ext cx="941832" cy="355092"/>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90" name="Google Shape;90;p16"/>
          <p:cNvSpPr/>
          <p:nvPr/>
        </p:nvSpPr>
        <p:spPr>
          <a:xfrm>
            <a:off x="5999988" y="2979420"/>
            <a:ext cx="1316736" cy="35509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91" name="Google Shape;91;p16"/>
          <p:cNvSpPr/>
          <p:nvPr/>
        </p:nvSpPr>
        <p:spPr>
          <a:xfrm>
            <a:off x="1549908" y="2979420"/>
            <a:ext cx="2293620" cy="35509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92" name="Google Shape;92;p16"/>
          <p:cNvSpPr txBox="1">
            <a:spLocks noGrp="1"/>
          </p:cNvSpPr>
          <p:nvPr>
            <p:ph type="title"/>
          </p:nvPr>
        </p:nvSpPr>
        <p:spPr>
          <a:xfrm>
            <a:off x="1413297" y="220452"/>
            <a:ext cx="6317404" cy="59658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3800" b="0" i="0">
                <a:solidFill>
                  <a:srgbClr val="403F3C"/>
                </a:solidFill>
                <a:latin typeface="Arial"/>
                <a:ea typeface="Arial"/>
                <a:cs typeface="Arial"/>
                <a:sym typeface="Aria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3" name="Google Shape;93;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4" name="Google Shape;94;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5" name="Google Shape;95;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96"/>
        <p:cNvGrpSpPr/>
        <p:nvPr/>
      </p:nvGrpSpPr>
      <p:grpSpPr>
        <a:xfrm>
          <a:off x="0" y="0"/>
          <a:ext cx="0" cy="0"/>
          <a:chOff x="0" y="0"/>
          <a:chExt cx="0" cy="0"/>
        </a:xfrm>
      </p:grpSpPr>
      <p:sp>
        <p:nvSpPr>
          <p:cNvPr id="97" name="Google Shape;97;p17"/>
          <p:cNvSpPr/>
          <p:nvPr/>
        </p:nvSpPr>
        <p:spPr>
          <a:xfrm>
            <a:off x="144792" y="514362"/>
            <a:ext cx="4057650" cy="4171950"/>
          </a:xfrm>
          <a:custGeom>
            <a:avLst/>
            <a:gdLst/>
            <a:ahLst/>
            <a:cxnLst/>
            <a:rect l="l" t="t" r="r" b="b"/>
            <a:pathLst>
              <a:path w="8115300" h="8343900" extrusionOk="0">
                <a:moveTo>
                  <a:pt x="8115295" y="8343848"/>
                </a:moveTo>
                <a:lnTo>
                  <a:pt x="0" y="8343848"/>
                </a:lnTo>
                <a:lnTo>
                  <a:pt x="0" y="0"/>
                </a:lnTo>
                <a:lnTo>
                  <a:pt x="8115295" y="0"/>
                </a:lnTo>
                <a:lnTo>
                  <a:pt x="8115295" y="8343848"/>
                </a:lnTo>
                <a:close/>
              </a:path>
            </a:pathLst>
          </a:custGeom>
          <a:solidFill>
            <a:srgbClr val="4F4F7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98" name="Google Shape;98;p17"/>
          <p:cNvSpPr/>
          <p:nvPr/>
        </p:nvSpPr>
        <p:spPr>
          <a:xfrm>
            <a:off x="5100462" y="651312"/>
            <a:ext cx="3157545" cy="246220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99" name="Google Shape;99;p17"/>
          <p:cNvSpPr/>
          <p:nvPr/>
        </p:nvSpPr>
        <p:spPr>
          <a:xfrm>
            <a:off x="7909615" y="1498182"/>
            <a:ext cx="709930" cy="0"/>
          </a:xfrm>
          <a:custGeom>
            <a:avLst/>
            <a:gdLst/>
            <a:ahLst/>
            <a:cxnLst/>
            <a:rect l="l" t="t" r="r" b="b"/>
            <a:pathLst>
              <a:path w="1419859" h="120000" extrusionOk="0">
                <a:moveTo>
                  <a:pt x="0" y="0"/>
                </a:moveTo>
                <a:lnTo>
                  <a:pt x="1419268" y="0"/>
                </a:lnTo>
              </a:path>
            </a:pathLst>
          </a:custGeom>
          <a:noFill/>
          <a:ln w="47625" cap="flat" cmpd="sng">
            <a:solidFill>
              <a:srgbClr val="FF575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00" name="Google Shape;100;p17"/>
          <p:cNvSpPr/>
          <p:nvPr/>
        </p:nvSpPr>
        <p:spPr>
          <a:xfrm>
            <a:off x="5667086" y="2873663"/>
            <a:ext cx="0" cy="709930"/>
          </a:xfrm>
          <a:custGeom>
            <a:avLst/>
            <a:gdLst/>
            <a:ahLst/>
            <a:cxnLst/>
            <a:rect l="l" t="t" r="r" b="b"/>
            <a:pathLst>
              <a:path w="120000" h="1419859" extrusionOk="0">
                <a:moveTo>
                  <a:pt x="0" y="0"/>
                </a:moveTo>
                <a:lnTo>
                  <a:pt x="0" y="1419268"/>
                </a:lnTo>
              </a:path>
            </a:pathLst>
          </a:custGeom>
          <a:noFill/>
          <a:ln w="47700" cap="flat" cmpd="sng">
            <a:solidFill>
              <a:srgbClr val="FF575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01" name="Google Shape;101;p17"/>
          <p:cNvSpPr/>
          <p:nvPr/>
        </p:nvSpPr>
        <p:spPr>
          <a:xfrm>
            <a:off x="8617733" y="1522011"/>
            <a:ext cx="0" cy="2072005"/>
          </a:xfrm>
          <a:custGeom>
            <a:avLst/>
            <a:gdLst/>
            <a:ahLst/>
            <a:cxnLst/>
            <a:rect l="l" t="t" r="r" b="b"/>
            <a:pathLst>
              <a:path w="120000" h="4144009" extrusionOk="0">
                <a:moveTo>
                  <a:pt x="0" y="0"/>
                </a:moveTo>
                <a:lnTo>
                  <a:pt x="0" y="4143414"/>
                </a:lnTo>
              </a:path>
            </a:pathLst>
          </a:custGeom>
          <a:noFill/>
          <a:ln w="47600" cap="flat" cmpd="sng">
            <a:solidFill>
              <a:srgbClr val="FF575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02" name="Google Shape;102;p17"/>
          <p:cNvSpPr/>
          <p:nvPr/>
        </p:nvSpPr>
        <p:spPr>
          <a:xfrm>
            <a:off x="5667127" y="3605845"/>
            <a:ext cx="2953067" cy="0"/>
          </a:xfrm>
          <a:custGeom>
            <a:avLst/>
            <a:gdLst/>
            <a:ahLst/>
            <a:cxnLst/>
            <a:rect l="l" t="t" r="r" b="b"/>
            <a:pathLst>
              <a:path w="5906134" h="120000" extrusionOk="0">
                <a:moveTo>
                  <a:pt x="0" y="0"/>
                </a:moveTo>
                <a:lnTo>
                  <a:pt x="5905590" y="0"/>
                </a:lnTo>
              </a:path>
            </a:pathLst>
          </a:custGeom>
          <a:noFill/>
          <a:ln w="47625" cap="flat" cmpd="sng">
            <a:solidFill>
              <a:srgbClr val="FF575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03" name="Google Shape;103;p17"/>
          <p:cNvSpPr/>
          <p:nvPr/>
        </p:nvSpPr>
        <p:spPr>
          <a:xfrm>
            <a:off x="7142531" y="3605907"/>
            <a:ext cx="0" cy="637222"/>
          </a:xfrm>
          <a:custGeom>
            <a:avLst/>
            <a:gdLst/>
            <a:ahLst/>
            <a:cxnLst/>
            <a:rect l="l" t="t" r="r" b="b"/>
            <a:pathLst>
              <a:path w="120000" h="1274445" extrusionOk="0">
                <a:moveTo>
                  <a:pt x="0" y="0"/>
                </a:moveTo>
                <a:lnTo>
                  <a:pt x="0" y="1273888"/>
                </a:lnTo>
              </a:path>
            </a:pathLst>
          </a:custGeom>
          <a:noFill/>
          <a:ln w="47775" cap="flat" cmpd="sng">
            <a:solidFill>
              <a:srgbClr val="FF575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04" name="Google Shape;104;p17"/>
          <p:cNvSpPr/>
          <p:nvPr/>
        </p:nvSpPr>
        <p:spPr>
          <a:xfrm>
            <a:off x="7106812" y="4201039"/>
            <a:ext cx="71437" cy="47942"/>
          </a:xfrm>
          <a:custGeom>
            <a:avLst/>
            <a:gdLst/>
            <a:ahLst/>
            <a:cxnLst/>
            <a:rect l="l" t="t" r="r" b="b"/>
            <a:pathLst>
              <a:path w="142875" h="95884" extrusionOk="0">
                <a:moveTo>
                  <a:pt x="142875" y="0"/>
                </a:moveTo>
                <a:lnTo>
                  <a:pt x="71437" y="95591"/>
                </a:lnTo>
                <a:lnTo>
                  <a:pt x="0" y="0"/>
                </a:lnTo>
              </a:path>
            </a:pathLst>
          </a:custGeom>
          <a:noFill/>
          <a:ln w="47675" cap="flat" cmpd="sng">
            <a:solidFill>
              <a:srgbClr val="FF575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05" name="Google Shape;105;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6" name="Google Shape;106;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7" name="Google Shape;107;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0" name="Google Shape;110;p18"/>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3" name="Google Shape;113;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p:nvPr/>
        </p:nvSpPr>
        <p:spPr>
          <a:xfrm>
            <a:off x="0" y="0"/>
            <a:ext cx="9144000" cy="51435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DAD5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0" name="Google Shape;60;p13"/>
          <p:cNvSpPr txBox="1">
            <a:spLocks noGrp="1"/>
          </p:cNvSpPr>
          <p:nvPr>
            <p:ph type="title"/>
          </p:nvPr>
        </p:nvSpPr>
        <p:spPr>
          <a:xfrm>
            <a:off x="1413297" y="220452"/>
            <a:ext cx="6317404" cy="59658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700"/>
              <a:buNone/>
              <a:defRPr sz="3800" b="0" i="0" u="none" strike="noStrike" cap="none">
                <a:solidFill>
                  <a:srgbClr val="403F3C"/>
                </a:solidFill>
                <a:latin typeface="Arial"/>
                <a:ea typeface="Arial"/>
                <a:cs typeface="Arial"/>
                <a:sym typeface="Aria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61" name="Google Shape;61;p13"/>
          <p:cNvSpPr txBox="1">
            <a:spLocks noGrp="1"/>
          </p:cNvSpPr>
          <p:nvPr>
            <p:ph type="body" idx="1"/>
          </p:nvPr>
        </p:nvSpPr>
        <p:spPr>
          <a:xfrm>
            <a:off x="486427" y="1173665"/>
            <a:ext cx="8171145" cy="3283903"/>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7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700"/>
              <a:buNone/>
              <a:defRPr sz="900" b="0" i="0" u="none" strike="noStrike" cap="none">
                <a:latin typeface="Calibri"/>
                <a:ea typeface="Calibri"/>
                <a:cs typeface="Calibri"/>
                <a:sym typeface="Calibri"/>
              </a:defRPr>
            </a:lvl2pPr>
            <a:lvl3pPr marL="1371600" marR="0" lvl="2" indent="-228600" algn="l" rtl="0">
              <a:spcBef>
                <a:spcPts val="0"/>
              </a:spcBef>
              <a:spcAft>
                <a:spcPts val="0"/>
              </a:spcAft>
              <a:buSzPts val="700"/>
              <a:buNone/>
              <a:defRPr sz="900" b="0" i="0" u="none" strike="noStrike" cap="none">
                <a:latin typeface="Calibri"/>
                <a:ea typeface="Calibri"/>
                <a:cs typeface="Calibri"/>
                <a:sym typeface="Calibri"/>
              </a:defRPr>
            </a:lvl3pPr>
            <a:lvl4pPr marL="1828800" marR="0" lvl="3" indent="-228600" algn="l" rtl="0">
              <a:spcBef>
                <a:spcPts val="0"/>
              </a:spcBef>
              <a:spcAft>
                <a:spcPts val="0"/>
              </a:spcAft>
              <a:buSzPts val="700"/>
              <a:buNone/>
              <a:defRPr sz="900" b="0" i="0" u="none" strike="noStrike" cap="none">
                <a:latin typeface="Calibri"/>
                <a:ea typeface="Calibri"/>
                <a:cs typeface="Calibri"/>
                <a:sym typeface="Calibri"/>
              </a:defRPr>
            </a:lvl4pPr>
            <a:lvl5pPr marL="2286000" marR="0" lvl="4" indent="-228600" algn="l" rtl="0">
              <a:spcBef>
                <a:spcPts val="0"/>
              </a:spcBef>
              <a:spcAft>
                <a:spcPts val="0"/>
              </a:spcAft>
              <a:buSzPts val="700"/>
              <a:buNone/>
              <a:defRPr sz="900" b="0" i="0" u="none" strike="noStrike" cap="none">
                <a:latin typeface="Calibri"/>
                <a:ea typeface="Calibri"/>
                <a:cs typeface="Calibri"/>
                <a:sym typeface="Calibri"/>
              </a:defRPr>
            </a:lvl5pPr>
            <a:lvl6pPr marL="2743200" marR="0" lvl="5" indent="-228600" algn="l" rtl="0">
              <a:spcBef>
                <a:spcPts val="0"/>
              </a:spcBef>
              <a:spcAft>
                <a:spcPts val="0"/>
              </a:spcAft>
              <a:buSzPts val="700"/>
              <a:buNone/>
              <a:defRPr sz="900" b="0" i="0" u="none" strike="noStrike" cap="none">
                <a:latin typeface="Calibri"/>
                <a:ea typeface="Calibri"/>
                <a:cs typeface="Calibri"/>
                <a:sym typeface="Calibri"/>
              </a:defRPr>
            </a:lvl6pPr>
            <a:lvl7pPr marL="3200400" marR="0" lvl="6" indent="-228600" algn="l" rtl="0">
              <a:spcBef>
                <a:spcPts val="0"/>
              </a:spcBef>
              <a:spcAft>
                <a:spcPts val="0"/>
              </a:spcAft>
              <a:buSzPts val="700"/>
              <a:buNone/>
              <a:defRPr sz="900" b="0" i="0" u="none" strike="noStrike" cap="none">
                <a:latin typeface="Calibri"/>
                <a:ea typeface="Calibri"/>
                <a:cs typeface="Calibri"/>
                <a:sym typeface="Calibri"/>
              </a:defRPr>
            </a:lvl7pPr>
            <a:lvl8pPr marL="3657600" marR="0" lvl="7" indent="-228600" algn="l" rtl="0">
              <a:spcBef>
                <a:spcPts val="0"/>
              </a:spcBef>
              <a:spcAft>
                <a:spcPts val="0"/>
              </a:spcAft>
              <a:buSzPts val="700"/>
              <a:buNone/>
              <a:defRPr sz="900" b="0" i="0" u="none" strike="noStrike" cap="none">
                <a:latin typeface="Calibri"/>
                <a:ea typeface="Calibri"/>
                <a:cs typeface="Calibri"/>
                <a:sym typeface="Calibri"/>
              </a:defRPr>
            </a:lvl8pPr>
            <a:lvl9pPr marL="4114800" marR="0" lvl="8" indent="-228600" algn="l" rtl="0">
              <a:spcBef>
                <a:spcPts val="0"/>
              </a:spcBef>
              <a:spcAft>
                <a:spcPts val="0"/>
              </a:spcAft>
              <a:buSzPts val="700"/>
              <a:buNone/>
              <a:defRPr sz="900" b="0" i="0" u="none" strike="noStrike" cap="none">
                <a:latin typeface="Calibri"/>
                <a:ea typeface="Calibri"/>
                <a:cs typeface="Calibri"/>
                <a:sym typeface="Calibri"/>
              </a:defRPr>
            </a:lvl9pPr>
          </a:lstStyle>
          <a:p>
            <a:endParaRPr/>
          </a:p>
        </p:txBody>
      </p:sp>
      <p:sp>
        <p:nvSpPr>
          <p:cNvPr id="62" name="Google Shape;62;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700"/>
              <a:buNone/>
              <a:defRPr sz="900">
                <a:solidFill>
                  <a:srgbClr val="888888"/>
                </a:solidFill>
              </a:defRPr>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63" name="Google Shape;63;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700"/>
              <a:buNone/>
              <a:defRPr sz="900">
                <a:solidFill>
                  <a:srgbClr val="888888"/>
                </a:solidFill>
              </a:defRPr>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64" name="Google Shape;64;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900">
                <a:solidFill>
                  <a:srgbClr val="888888"/>
                </a:solidFill>
              </a:defRPr>
            </a:lvl1pPr>
            <a:lvl2pPr marL="0" marR="0" lvl="1" indent="0" algn="r" rtl="0">
              <a:spcBef>
                <a:spcPts val="0"/>
              </a:spcBef>
              <a:buNone/>
              <a:defRPr sz="900">
                <a:solidFill>
                  <a:srgbClr val="888888"/>
                </a:solidFill>
              </a:defRPr>
            </a:lvl2pPr>
            <a:lvl3pPr marL="0" marR="0" lvl="2" indent="0" algn="r" rtl="0">
              <a:spcBef>
                <a:spcPts val="0"/>
              </a:spcBef>
              <a:buNone/>
              <a:defRPr sz="900">
                <a:solidFill>
                  <a:srgbClr val="888888"/>
                </a:solidFill>
              </a:defRPr>
            </a:lvl3pPr>
            <a:lvl4pPr marL="0" marR="0" lvl="3" indent="0" algn="r" rtl="0">
              <a:spcBef>
                <a:spcPts val="0"/>
              </a:spcBef>
              <a:buNone/>
              <a:defRPr sz="900">
                <a:solidFill>
                  <a:srgbClr val="888888"/>
                </a:solidFill>
              </a:defRPr>
            </a:lvl4pPr>
            <a:lvl5pPr marL="0" marR="0" lvl="4" indent="0" algn="r" rtl="0">
              <a:spcBef>
                <a:spcPts val="0"/>
              </a:spcBef>
              <a:buNone/>
              <a:defRPr sz="900">
                <a:solidFill>
                  <a:srgbClr val="888888"/>
                </a:solidFill>
              </a:defRPr>
            </a:lvl5pPr>
            <a:lvl6pPr marL="0" marR="0" lvl="5" indent="0" algn="r" rtl="0">
              <a:spcBef>
                <a:spcPts val="0"/>
              </a:spcBef>
              <a:buNone/>
              <a:defRPr sz="900">
                <a:solidFill>
                  <a:srgbClr val="888888"/>
                </a:solidFill>
              </a:defRPr>
            </a:lvl6pPr>
            <a:lvl7pPr marL="0" marR="0" lvl="6" indent="0" algn="r" rtl="0">
              <a:spcBef>
                <a:spcPts val="0"/>
              </a:spcBef>
              <a:buNone/>
              <a:defRPr sz="900">
                <a:solidFill>
                  <a:srgbClr val="888888"/>
                </a:solidFill>
              </a:defRPr>
            </a:lvl7pPr>
            <a:lvl8pPr marL="0" marR="0" lvl="7" indent="0" algn="r" rtl="0">
              <a:spcBef>
                <a:spcPts val="0"/>
              </a:spcBef>
              <a:buNone/>
              <a:defRPr sz="900">
                <a:solidFill>
                  <a:srgbClr val="888888"/>
                </a:solidFill>
              </a:defRPr>
            </a:lvl8pPr>
            <a:lvl9pPr marL="0" marR="0" lvl="8" indent="0" algn="r" rtl="0">
              <a:spcBef>
                <a:spcPts val="0"/>
              </a:spcBef>
              <a:buNone/>
              <a:defRPr sz="900">
                <a:solidFill>
                  <a:srgbClr val="888888"/>
                </a:solidFill>
              </a:defRPr>
            </a:lvl9pPr>
          </a:lstStyle>
          <a:p>
            <a:pPr marL="0" lvl="0" indent="0" algn="r" rtl="0">
              <a:spcBef>
                <a:spcPts val="0"/>
              </a:spcBef>
              <a:spcAft>
                <a:spcPts val="0"/>
              </a:spcAft>
              <a:buNone/>
            </a:pPr>
            <a:fld id="{00000000-1234-1234-1234-123412341234}" type="slidenum">
              <a:rPr lang="en"/>
              <a:t>‹#›</a:t>
            </a:fld>
            <a:endParaRPr sz="7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58.jpe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71.jpeg"/></Relationships>
</file>

<file path=ppt/slides/_rels/slide27.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74.jpeg"/><Relationship Id="rId4" Type="http://schemas.openxmlformats.org/officeDocument/2006/relationships/image" Target="../media/image73.jpeg"/></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81.png"/></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customXml" Target="../ink/ink2.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9.xml"/><Relationship Id="rId18" Type="http://schemas.openxmlformats.org/officeDocument/2006/relationships/image" Target="../media/image25.png"/><Relationship Id="rId3" Type="http://schemas.openxmlformats.org/officeDocument/2006/relationships/image" Target="../media/image13.gif"/><Relationship Id="rId7" Type="http://schemas.openxmlformats.org/officeDocument/2006/relationships/customXml" Target="../ink/ink6.xml"/><Relationship Id="rId12" Type="http://schemas.openxmlformats.org/officeDocument/2006/relationships/image" Target="../media/image22.png"/><Relationship Id="rId17" Type="http://schemas.openxmlformats.org/officeDocument/2006/relationships/customXml" Target="../ink/ink11.xml"/><Relationship Id="rId2" Type="http://schemas.openxmlformats.org/officeDocument/2006/relationships/notesSlide" Target="../notesSlides/notesSlide5.xml"/><Relationship Id="rId16" Type="http://schemas.openxmlformats.org/officeDocument/2006/relationships/image" Target="../media/image24.png"/><Relationship Id="rId20"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21.png"/><Relationship Id="rId19" Type="http://schemas.openxmlformats.org/officeDocument/2006/relationships/customXml" Target="../ink/ink12.xml"/><Relationship Id="rId4" Type="http://schemas.openxmlformats.org/officeDocument/2006/relationships/image" Target="../media/image14.gif"/><Relationship Id="rId9" Type="http://schemas.openxmlformats.org/officeDocument/2006/relationships/customXml" Target="../ink/ink7.xml"/><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customXml" Target="../ink/ink17.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customXml" Target="../ink/ink14.xml"/><Relationship Id="rId11" Type="http://schemas.openxmlformats.org/officeDocument/2006/relationships/image" Target="../media/image18.png"/><Relationship Id="rId5" Type="http://schemas.openxmlformats.org/officeDocument/2006/relationships/image" Target="../media/image28.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customXml" Target="../ink/ink18.xml"/><Relationship Id="rId7" Type="http://schemas.openxmlformats.org/officeDocument/2006/relationships/customXml" Target="../ink/ink20.xml"/><Relationship Id="rId12"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32.png"/><Relationship Id="rId11" Type="http://schemas.openxmlformats.org/officeDocument/2006/relationships/customXml" Target="../ink/ink22.xml"/><Relationship Id="rId5" Type="http://schemas.openxmlformats.org/officeDocument/2006/relationships/customXml" Target="../ink/ink19.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21.xml"/></Relationships>
</file>

<file path=ppt/slides/_rels/slide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customXml" Target="../ink/ink23.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Tutor FFKG 3</a:t>
            </a:r>
            <a:endParaRPr/>
          </a:p>
        </p:txBody>
      </p:sp>
      <p:sp>
        <p:nvSpPr>
          <p:cNvPr id="119" name="Google Shape;119;p19"/>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Wave and sound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88" name="Google Shape;188;p28"/>
          <p:cNvGrpSpPr/>
          <p:nvPr/>
        </p:nvGrpSpPr>
        <p:grpSpPr>
          <a:xfrm>
            <a:off x="109155" y="979026"/>
            <a:ext cx="8934450" cy="4062729"/>
            <a:chOff x="218310" y="1958053"/>
            <a:chExt cx="17868900" cy="8125459"/>
          </a:xfrm>
        </p:grpSpPr>
        <p:sp>
          <p:nvSpPr>
            <p:cNvPr id="189" name="Google Shape;189;p28"/>
            <p:cNvSpPr/>
            <p:nvPr/>
          </p:nvSpPr>
          <p:spPr>
            <a:xfrm>
              <a:off x="218310" y="1958053"/>
              <a:ext cx="17868900" cy="8125459"/>
            </a:xfrm>
            <a:custGeom>
              <a:avLst/>
              <a:gdLst/>
              <a:ahLst/>
              <a:cxnLst/>
              <a:rect l="l" t="t" r="r" b="b"/>
              <a:pathLst>
                <a:path w="17868900" h="8125459" extrusionOk="0">
                  <a:moveTo>
                    <a:pt x="17868707" y="8124858"/>
                  </a:moveTo>
                  <a:lnTo>
                    <a:pt x="0" y="8124858"/>
                  </a:lnTo>
                  <a:lnTo>
                    <a:pt x="0" y="0"/>
                  </a:lnTo>
                  <a:lnTo>
                    <a:pt x="17868707" y="0"/>
                  </a:lnTo>
                  <a:lnTo>
                    <a:pt x="17868707" y="8124858"/>
                  </a:lnTo>
                  <a:close/>
                </a:path>
              </a:pathLst>
            </a:custGeom>
            <a:solidFill>
              <a:srgbClr val="6EB5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90" name="Google Shape;190;p28"/>
            <p:cNvSpPr/>
            <p:nvPr/>
          </p:nvSpPr>
          <p:spPr>
            <a:xfrm>
              <a:off x="2773116" y="1958053"/>
              <a:ext cx="11601449" cy="367664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sp>
        <p:nvSpPr>
          <p:cNvPr id="191" name="Google Shape;191;p28"/>
          <p:cNvSpPr txBox="1">
            <a:spLocks noGrp="1"/>
          </p:cNvSpPr>
          <p:nvPr>
            <p:ph type="title"/>
          </p:nvPr>
        </p:nvSpPr>
        <p:spPr>
          <a:xfrm>
            <a:off x="278100" y="220450"/>
            <a:ext cx="8649000" cy="591900"/>
          </a:xfrm>
          <a:prstGeom prst="rect">
            <a:avLst/>
          </a:prstGeom>
          <a:noFill/>
          <a:ln>
            <a:noFill/>
          </a:ln>
        </p:spPr>
        <p:txBody>
          <a:bodyPr spcFirstLastPara="1" wrap="square" lIns="0" tIns="6975" rIns="0" bIns="0" anchor="t" anchorCtr="0">
            <a:spAutoFit/>
          </a:bodyPr>
          <a:lstStyle/>
          <a:p>
            <a:pPr marL="12700" lvl="0" indent="0" algn="ctr" rtl="0">
              <a:lnSpc>
                <a:spcPct val="100000"/>
              </a:lnSpc>
              <a:spcBef>
                <a:spcPts val="0"/>
              </a:spcBef>
              <a:spcAft>
                <a:spcPts val="0"/>
              </a:spcAft>
              <a:buNone/>
            </a:pPr>
            <a:r>
              <a:rPr lang="en">
                <a:latin typeface="Economica"/>
                <a:ea typeface="Economica"/>
                <a:cs typeface="Economica"/>
                <a:sym typeface="Economica"/>
              </a:rPr>
              <a:t>Sumber atau Asal Gelombang</a:t>
            </a:r>
            <a:endParaRPr>
              <a:latin typeface="Economica"/>
              <a:ea typeface="Economica"/>
              <a:cs typeface="Economica"/>
              <a:sym typeface="Economica"/>
            </a:endParaRPr>
          </a:p>
        </p:txBody>
      </p:sp>
      <p:sp>
        <p:nvSpPr>
          <p:cNvPr id="192" name="Google Shape;192;p28"/>
          <p:cNvSpPr txBox="1"/>
          <p:nvPr/>
        </p:nvSpPr>
        <p:spPr>
          <a:xfrm>
            <a:off x="278104" y="2858899"/>
            <a:ext cx="8574723" cy="2005330"/>
          </a:xfrm>
          <a:prstGeom prst="rect">
            <a:avLst/>
          </a:prstGeom>
          <a:noFill/>
          <a:ln>
            <a:noFill/>
          </a:ln>
        </p:spPr>
        <p:txBody>
          <a:bodyPr spcFirstLastPara="1" wrap="square" lIns="0" tIns="5725" rIns="0" bIns="0" anchor="t" anchorCtr="0">
            <a:spAutoFit/>
          </a:bodyPr>
          <a:lstStyle/>
          <a:p>
            <a:pPr marL="1397000" marR="381000" lvl="0" indent="-889000" algn="l" rtl="0">
              <a:lnSpc>
                <a:spcPct val="117100"/>
              </a:lnSpc>
              <a:spcBef>
                <a:spcPts val="0"/>
              </a:spcBef>
              <a:spcAft>
                <a:spcPts val="0"/>
              </a:spcAft>
              <a:buNone/>
            </a:pPr>
            <a:r>
              <a:rPr lang="en" sz="1400">
                <a:latin typeface="Verdana"/>
                <a:ea typeface="Verdana"/>
                <a:cs typeface="Verdana"/>
                <a:sym typeface="Verdana"/>
              </a:rPr>
              <a:t>Gelombang berjalan dihasilkan saat sumber gelombang menghasilkan "gangguan" atau  "disturbance" yang mengganggu ketenangan medium di sekitarnya</a:t>
            </a:r>
            <a:endParaRPr sz="1400">
              <a:latin typeface="Verdana"/>
              <a:ea typeface="Verdana"/>
              <a:cs typeface="Verdana"/>
              <a:sym typeface="Verdana"/>
            </a:endParaRPr>
          </a:p>
          <a:p>
            <a:pPr marL="12700" marR="203200" lvl="0" indent="-12700" algn="ctr" rtl="0">
              <a:lnSpc>
                <a:spcPct val="115700"/>
              </a:lnSpc>
              <a:spcBef>
                <a:spcPts val="1200"/>
              </a:spcBef>
              <a:spcAft>
                <a:spcPts val="0"/>
              </a:spcAft>
              <a:buNone/>
            </a:pPr>
            <a:r>
              <a:rPr lang="en" sz="1300">
                <a:latin typeface="Verdana"/>
                <a:ea typeface="Verdana"/>
                <a:cs typeface="Verdana"/>
                <a:sym typeface="Verdana"/>
              </a:rPr>
              <a:t>Salah satu contohnya adalah saat speaker menghasilkan gelombang suara, gelombang suara akan  mengganggu dan menyebabkan medium udara disekitarnya bergerak, menyebabkan gelombang dapat  merambat sepanjang medium tersebut.</a:t>
            </a:r>
            <a:endParaRPr sz="1300">
              <a:latin typeface="Verdana"/>
              <a:ea typeface="Verdana"/>
              <a:cs typeface="Verdana"/>
              <a:sym typeface="Verdana"/>
            </a:endParaRPr>
          </a:p>
          <a:p>
            <a:pPr marL="25400" marR="0" lvl="0" indent="0" algn="ctr" rtl="0">
              <a:lnSpc>
                <a:spcPct val="117100"/>
              </a:lnSpc>
              <a:spcBef>
                <a:spcPts val="1000"/>
              </a:spcBef>
              <a:spcAft>
                <a:spcPts val="0"/>
              </a:spcAft>
              <a:buNone/>
            </a:pPr>
            <a:r>
              <a:rPr lang="en" sz="1400">
                <a:latin typeface="Verdana"/>
                <a:ea typeface="Verdana"/>
                <a:cs typeface="Verdana"/>
                <a:sym typeface="Verdana"/>
              </a:rPr>
              <a:t>Bentuk dari gangguan ini bisa bermacam-macam, salah diantaranya adalah gelombang sinus dan  gelombang kotak.</a:t>
            </a:r>
            <a:endParaRPr sz="14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197" name="Google Shape;197;p29"/>
          <p:cNvGrpSpPr/>
          <p:nvPr/>
        </p:nvGrpSpPr>
        <p:grpSpPr>
          <a:xfrm>
            <a:off x="285376" y="979029"/>
            <a:ext cx="8629650" cy="3790950"/>
            <a:chOff x="570753" y="1958059"/>
            <a:chExt cx="17259300" cy="7581900"/>
          </a:xfrm>
        </p:grpSpPr>
        <p:sp>
          <p:nvSpPr>
            <p:cNvPr id="198" name="Google Shape;198;p29"/>
            <p:cNvSpPr/>
            <p:nvPr/>
          </p:nvSpPr>
          <p:spPr>
            <a:xfrm>
              <a:off x="570753" y="1958059"/>
              <a:ext cx="17259300" cy="7581900"/>
            </a:xfrm>
            <a:custGeom>
              <a:avLst/>
              <a:gdLst/>
              <a:ahLst/>
              <a:cxnLst/>
              <a:rect l="l" t="t" r="r" b="b"/>
              <a:pathLst>
                <a:path w="17259300" h="7581900" extrusionOk="0">
                  <a:moveTo>
                    <a:pt x="17259156" y="7581897"/>
                  </a:moveTo>
                  <a:lnTo>
                    <a:pt x="0" y="7581897"/>
                  </a:lnTo>
                  <a:lnTo>
                    <a:pt x="0" y="0"/>
                  </a:lnTo>
                  <a:lnTo>
                    <a:pt x="17259156" y="0"/>
                  </a:lnTo>
                  <a:lnTo>
                    <a:pt x="17259156" y="7581897"/>
                  </a:lnTo>
                  <a:close/>
                </a:path>
              </a:pathLst>
            </a:custGeom>
            <a:solidFill>
              <a:srgbClr val="6EB5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99" name="Google Shape;199;p29"/>
            <p:cNvSpPr/>
            <p:nvPr/>
          </p:nvSpPr>
          <p:spPr>
            <a:xfrm>
              <a:off x="12138568" y="7334036"/>
              <a:ext cx="4533899" cy="158114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00" name="Google Shape;200;p29"/>
            <p:cNvSpPr/>
            <p:nvPr/>
          </p:nvSpPr>
          <p:spPr>
            <a:xfrm>
              <a:off x="1636111" y="7334036"/>
              <a:ext cx="6496049" cy="13334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01" name="Google Shape;201;p29"/>
            <p:cNvSpPr/>
            <p:nvPr/>
          </p:nvSpPr>
          <p:spPr>
            <a:xfrm>
              <a:off x="8957180" y="7606992"/>
              <a:ext cx="2042795" cy="180975"/>
            </a:xfrm>
            <a:custGeom>
              <a:avLst/>
              <a:gdLst/>
              <a:ahLst/>
              <a:cxnLst/>
              <a:rect l="l" t="t" r="r" b="b"/>
              <a:pathLst>
                <a:path w="2042795" h="180975" extrusionOk="0">
                  <a:moveTo>
                    <a:pt x="0" y="0"/>
                  </a:moveTo>
                  <a:lnTo>
                    <a:pt x="2042777" y="0"/>
                  </a:lnTo>
                  <a:lnTo>
                    <a:pt x="2042777" y="180975"/>
                  </a:lnTo>
                  <a:lnTo>
                    <a:pt x="0" y="180975"/>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02" name="Google Shape;202;p29"/>
            <p:cNvSpPr/>
            <p:nvPr/>
          </p:nvSpPr>
          <p:spPr>
            <a:xfrm>
              <a:off x="11090494" y="7426017"/>
              <a:ext cx="362585" cy="542925"/>
            </a:xfrm>
            <a:custGeom>
              <a:avLst/>
              <a:gdLst/>
              <a:ahLst/>
              <a:cxnLst/>
              <a:rect l="l" t="t" r="r" b="b"/>
              <a:pathLst>
                <a:path w="362584" h="542925" extrusionOk="0">
                  <a:moveTo>
                    <a:pt x="0" y="542925"/>
                  </a:moveTo>
                  <a:lnTo>
                    <a:pt x="0" y="0"/>
                  </a:lnTo>
                  <a:lnTo>
                    <a:pt x="362191" y="271462"/>
                  </a:lnTo>
                  <a:lnTo>
                    <a:pt x="0" y="54292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03" name="Google Shape;203;p29"/>
            <p:cNvSpPr/>
            <p:nvPr/>
          </p:nvSpPr>
          <p:spPr>
            <a:xfrm>
              <a:off x="11090494" y="7426017"/>
              <a:ext cx="362585" cy="542925"/>
            </a:xfrm>
            <a:custGeom>
              <a:avLst/>
              <a:gdLst/>
              <a:ahLst/>
              <a:cxnLst/>
              <a:rect l="l" t="t" r="r" b="b"/>
              <a:pathLst>
                <a:path w="362584" h="542925" extrusionOk="0">
                  <a:moveTo>
                    <a:pt x="0" y="0"/>
                  </a:moveTo>
                  <a:lnTo>
                    <a:pt x="362191" y="271462"/>
                  </a:lnTo>
                  <a:lnTo>
                    <a:pt x="0" y="542925"/>
                  </a:lnTo>
                  <a:lnTo>
                    <a:pt x="0" y="0"/>
                  </a:lnTo>
                  <a:close/>
                </a:path>
              </a:pathLst>
            </a:custGeom>
            <a:noFill/>
            <a:ln w="181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04" name="Google Shape;204;p29"/>
            <p:cNvSpPr/>
            <p:nvPr/>
          </p:nvSpPr>
          <p:spPr>
            <a:xfrm>
              <a:off x="1321787" y="3816342"/>
              <a:ext cx="7124700" cy="9810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05" name="Google Shape;205;p29"/>
            <p:cNvSpPr/>
            <p:nvPr/>
          </p:nvSpPr>
          <p:spPr>
            <a:xfrm>
              <a:off x="11195974" y="2233284"/>
              <a:ext cx="6067409" cy="372427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sp>
        <p:nvSpPr>
          <p:cNvPr id="206" name="Google Shape;206;p29"/>
          <p:cNvSpPr txBox="1"/>
          <p:nvPr/>
        </p:nvSpPr>
        <p:spPr>
          <a:xfrm>
            <a:off x="529682" y="1181950"/>
            <a:ext cx="4011300" cy="440100"/>
          </a:xfrm>
          <a:prstGeom prst="rect">
            <a:avLst/>
          </a:prstGeom>
          <a:noFill/>
          <a:ln>
            <a:noFill/>
          </a:ln>
        </p:spPr>
        <p:txBody>
          <a:bodyPr spcFirstLastPara="1" wrap="square" lIns="0" tIns="5725" rIns="0" bIns="0" anchor="t" anchorCtr="0">
            <a:spAutoFit/>
          </a:bodyPr>
          <a:lstStyle/>
          <a:p>
            <a:pPr marL="63500" marR="0" lvl="0" indent="-63500" algn="l" rtl="0">
              <a:lnSpc>
                <a:spcPct val="117100"/>
              </a:lnSpc>
              <a:spcBef>
                <a:spcPts val="0"/>
              </a:spcBef>
              <a:spcAft>
                <a:spcPts val="0"/>
              </a:spcAft>
              <a:buNone/>
            </a:pPr>
            <a:r>
              <a:rPr lang="en" sz="1300">
                <a:latin typeface="Verdana"/>
                <a:ea typeface="Verdana"/>
                <a:cs typeface="Verdana"/>
                <a:sym typeface="Verdana"/>
              </a:rPr>
              <a:t>Anggap gelombang diam sehingga v=0, maka  fungsi persamaan gelombang akan menjadi:</a:t>
            </a:r>
            <a:endParaRPr sz="1300">
              <a:latin typeface="Verdana"/>
              <a:ea typeface="Verdana"/>
              <a:cs typeface="Verdana"/>
              <a:sym typeface="Verdana"/>
            </a:endParaRPr>
          </a:p>
        </p:txBody>
      </p:sp>
      <p:sp>
        <p:nvSpPr>
          <p:cNvPr id="207" name="Google Shape;207;p29"/>
          <p:cNvSpPr txBox="1">
            <a:spLocks noGrp="1"/>
          </p:cNvSpPr>
          <p:nvPr>
            <p:ph type="title"/>
          </p:nvPr>
        </p:nvSpPr>
        <p:spPr>
          <a:xfrm>
            <a:off x="481800" y="178175"/>
            <a:ext cx="8180400" cy="591900"/>
          </a:xfrm>
          <a:prstGeom prst="rect">
            <a:avLst/>
          </a:prstGeom>
          <a:noFill/>
          <a:ln>
            <a:noFill/>
          </a:ln>
        </p:spPr>
        <p:txBody>
          <a:bodyPr spcFirstLastPara="1" wrap="square" lIns="0" tIns="6975" rIns="0" bIns="0" anchor="t" anchorCtr="0">
            <a:spAutoFit/>
          </a:bodyPr>
          <a:lstStyle/>
          <a:p>
            <a:pPr marL="114300" lvl="0" indent="0" algn="ctr" rtl="0">
              <a:lnSpc>
                <a:spcPct val="100000"/>
              </a:lnSpc>
              <a:spcBef>
                <a:spcPts val="0"/>
              </a:spcBef>
              <a:spcAft>
                <a:spcPts val="0"/>
              </a:spcAft>
              <a:buNone/>
            </a:pPr>
            <a:r>
              <a:rPr lang="en">
                <a:latin typeface="Economica"/>
                <a:ea typeface="Economica"/>
                <a:cs typeface="Economica"/>
                <a:sym typeface="Economica"/>
              </a:rPr>
              <a:t>Persamaan Gelombang Sinus</a:t>
            </a:r>
            <a:endParaRPr>
              <a:latin typeface="Economica"/>
              <a:ea typeface="Economica"/>
              <a:cs typeface="Economica"/>
              <a:sym typeface="Economica"/>
            </a:endParaRPr>
          </a:p>
        </p:txBody>
      </p:sp>
      <p:sp>
        <p:nvSpPr>
          <p:cNvPr id="208" name="Google Shape;208;p29"/>
          <p:cNvSpPr txBox="1"/>
          <p:nvPr/>
        </p:nvSpPr>
        <p:spPr>
          <a:xfrm>
            <a:off x="636519" y="2684782"/>
            <a:ext cx="3797617" cy="775652"/>
          </a:xfrm>
          <a:prstGeom prst="rect">
            <a:avLst/>
          </a:prstGeom>
          <a:noFill/>
          <a:ln>
            <a:noFill/>
          </a:ln>
        </p:spPr>
        <p:txBody>
          <a:bodyPr spcFirstLastPara="1" wrap="square" lIns="0" tIns="5725" rIns="0" bIns="0" anchor="t" anchorCtr="0">
            <a:spAutoFit/>
          </a:bodyPr>
          <a:lstStyle/>
          <a:p>
            <a:pPr marL="12700" marR="0" lvl="0" indent="0" algn="ctr" rtl="0">
              <a:lnSpc>
                <a:spcPct val="117100"/>
              </a:lnSpc>
              <a:spcBef>
                <a:spcPts val="0"/>
              </a:spcBef>
              <a:spcAft>
                <a:spcPts val="0"/>
              </a:spcAft>
              <a:buNone/>
            </a:pPr>
            <a:r>
              <a:rPr lang="en" sz="1400">
                <a:latin typeface="Verdana"/>
                <a:ea typeface="Verdana"/>
                <a:cs typeface="Verdana"/>
                <a:sym typeface="Verdana"/>
              </a:rPr>
              <a:t>Jika X kita ganti dengan Xp dan merujuk ke  persamaan (1) dan (2) maka akan menjadi  persamaan:</a:t>
            </a:r>
            <a:endParaRPr sz="1400">
              <a:latin typeface="Verdana"/>
              <a:ea typeface="Verdana"/>
              <a:cs typeface="Verdana"/>
              <a:sym typeface="Verdana"/>
            </a:endParaRPr>
          </a:p>
        </p:txBody>
      </p:sp>
      <p:sp>
        <p:nvSpPr>
          <p:cNvPr id="209" name="Google Shape;209;p29"/>
          <p:cNvSpPr txBox="1"/>
          <p:nvPr/>
        </p:nvSpPr>
        <p:spPr>
          <a:xfrm>
            <a:off x="5883899" y="3126125"/>
            <a:ext cx="2606400" cy="439200"/>
          </a:xfrm>
          <a:prstGeom prst="rect">
            <a:avLst/>
          </a:prstGeom>
          <a:noFill/>
          <a:ln>
            <a:noFill/>
          </a:ln>
        </p:spPr>
        <p:txBody>
          <a:bodyPr spcFirstLastPara="1" wrap="square" lIns="0" tIns="8250" rIns="0" bIns="0" anchor="t" anchorCtr="0">
            <a:spAutoFit/>
          </a:bodyPr>
          <a:lstStyle/>
          <a:p>
            <a:pPr marL="12700" marR="0" lvl="0" indent="0" algn="ctr" rtl="0">
              <a:lnSpc>
                <a:spcPct val="100000"/>
              </a:lnSpc>
              <a:spcBef>
                <a:spcPts val="0"/>
              </a:spcBef>
              <a:spcAft>
                <a:spcPts val="0"/>
              </a:spcAft>
              <a:buNone/>
            </a:pPr>
            <a:r>
              <a:rPr lang="en" sz="1400">
                <a:latin typeface="Verdana"/>
                <a:ea typeface="Verdana"/>
                <a:cs typeface="Verdana"/>
                <a:sym typeface="Verdana"/>
              </a:rPr>
              <a:t>masukan k dalam tanda kurung</a:t>
            </a:r>
            <a:endParaRPr sz="14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4" name="Google Shape;214;p30"/>
          <p:cNvGrpSpPr/>
          <p:nvPr/>
        </p:nvGrpSpPr>
        <p:grpSpPr>
          <a:xfrm>
            <a:off x="285376" y="979029"/>
            <a:ext cx="8629650" cy="3790950"/>
            <a:chOff x="570753" y="1958059"/>
            <a:chExt cx="17259300" cy="7581900"/>
          </a:xfrm>
        </p:grpSpPr>
        <p:sp>
          <p:nvSpPr>
            <p:cNvPr id="215" name="Google Shape;215;p30"/>
            <p:cNvSpPr/>
            <p:nvPr/>
          </p:nvSpPr>
          <p:spPr>
            <a:xfrm>
              <a:off x="570753" y="1958059"/>
              <a:ext cx="17259300" cy="7581900"/>
            </a:xfrm>
            <a:custGeom>
              <a:avLst/>
              <a:gdLst/>
              <a:ahLst/>
              <a:cxnLst/>
              <a:rect l="l" t="t" r="r" b="b"/>
              <a:pathLst>
                <a:path w="17259300" h="7581900" extrusionOk="0">
                  <a:moveTo>
                    <a:pt x="17259156" y="7581897"/>
                  </a:moveTo>
                  <a:lnTo>
                    <a:pt x="0" y="7581897"/>
                  </a:lnTo>
                  <a:lnTo>
                    <a:pt x="0" y="0"/>
                  </a:lnTo>
                  <a:lnTo>
                    <a:pt x="17259156" y="0"/>
                  </a:lnTo>
                  <a:lnTo>
                    <a:pt x="17259156" y="7581897"/>
                  </a:lnTo>
                  <a:close/>
                </a:path>
              </a:pathLst>
            </a:custGeom>
            <a:solidFill>
              <a:srgbClr val="6EB5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16" name="Google Shape;216;p30"/>
            <p:cNvSpPr/>
            <p:nvPr/>
          </p:nvSpPr>
          <p:spPr>
            <a:xfrm>
              <a:off x="6418908" y="6511648"/>
              <a:ext cx="4686300" cy="876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17" name="Google Shape;217;p30"/>
            <p:cNvSpPr/>
            <p:nvPr/>
          </p:nvSpPr>
          <p:spPr>
            <a:xfrm>
              <a:off x="6487820" y="3322593"/>
              <a:ext cx="4619609" cy="1400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sp>
        <p:nvSpPr>
          <p:cNvPr id="218" name="Google Shape;218;p30"/>
          <p:cNvSpPr txBox="1"/>
          <p:nvPr/>
        </p:nvSpPr>
        <p:spPr>
          <a:xfrm>
            <a:off x="3068074" y="1214150"/>
            <a:ext cx="2625900" cy="223800"/>
          </a:xfrm>
          <a:prstGeom prst="rect">
            <a:avLst/>
          </a:prstGeom>
          <a:noFill/>
          <a:ln>
            <a:noFill/>
          </a:ln>
        </p:spPr>
        <p:txBody>
          <a:bodyPr spcFirstLastPara="1" wrap="square" lIns="0" tIns="8250" rIns="0" bIns="0" anchor="t" anchorCtr="0">
            <a:spAutoFit/>
          </a:bodyPr>
          <a:lstStyle/>
          <a:p>
            <a:pPr marL="12700" marR="0" lvl="0" indent="0" algn="l" rtl="0">
              <a:lnSpc>
                <a:spcPct val="100000"/>
              </a:lnSpc>
              <a:spcBef>
                <a:spcPts val="0"/>
              </a:spcBef>
              <a:spcAft>
                <a:spcPts val="0"/>
              </a:spcAft>
              <a:buNone/>
            </a:pPr>
            <a:r>
              <a:rPr lang="en" sz="1400">
                <a:latin typeface="Verdana"/>
                <a:ea typeface="Verdana"/>
                <a:cs typeface="Verdana"/>
                <a:sym typeface="Verdana"/>
              </a:rPr>
              <a:t>sederhanakan kv menjadi</a:t>
            </a:r>
            <a:endParaRPr sz="1400">
              <a:latin typeface="Verdana"/>
              <a:ea typeface="Verdana"/>
              <a:cs typeface="Verdana"/>
              <a:sym typeface="Verdana"/>
            </a:endParaRPr>
          </a:p>
        </p:txBody>
      </p:sp>
      <p:sp>
        <p:nvSpPr>
          <p:cNvPr id="219" name="Google Shape;219;p30"/>
          <p:cNvSpPr txBox="1">
            <a:spLocks noGrp="1"/>
          </p:cNvSpPr>
          <p:nvPr>
            <p:ph type="title"/>
          </p:nvPr>
        </p:nvSpPr>
        <p:spPr>
          <a:xfrm>
            <a:off x="1049100" y="213400"/>
            <a:ext cx="7102200" cy="591900"/>
          </a:xfrm>
          <a:prstGeom prst="rect">
            <a:avLst/>
          </a:prstGeom>
          <a:noFill/>
          <a:ln>
            <a:noFill/>
          </a:ln>
        </p:spPr>
        <p:txBody>
          <a:bodyPr spcFirstLastPara="1" wrap="square" lIns="0" tIns="6975" rIns="0" bIns="0" anchor="t" anchorCtr="0">
            <a:spAutoFit/>
          </a:bodyPr>
          <a:lstStyle/>
          <a:p>
            <a:pPr marL="114300" lvl="0" indent="0" algn="ctr" rtl="0">
              <a:lnSpc>
                <a:spcPct val="100000"/>
              </a:lnSpc>
              <a:spcBef>
                <a:spcPts val="0"/>
              </a:spcBef>
              <a:spcAft>
                <a:spcPts val="0"/>
              </a:spcAft>
              <a:buNone/>
            </a:pPr>
            <a:r>
              <a:rPr lang="en">
                <a:latin typeface="Economica"/>
                <a:ea typeface="Economica"/>
                <a:cs typeface="Economica"/>
                <a:sym typeface="Economica"/>
              </a:rPr>
              <a:t>Persamaan Gelombang Sinus</a:t>
            </a:r>
            <a:endParaRPr>
              <a:latin typeface="Economica"/>
              <a:ea typeface="Economica"/>
              <a:cs typeface="Economica"/>
              <a:sym typeface="Economica"/>
            </a:endParaRPr>
          </a:p>
        </p:txBody>
      </p:sp>
      <p:sp>
        <p:nvSpPr>
          <p:cNvPr id="220" name="Google Shape;220;p30"/>
          <p:cNvSpPr txBox="1"/>
          <p:nvPr/>
        </p:nvSpPr>
        <p:spPr>
          <a:xfrm>
            <a:off x="2261225" y="2571750"/>
            <a:ext cx="4239600" cy="473700"/>
          </a:xfrm>
          <a:prstGeom prst="rect">
            <a:avLst/>
          </a:prstGeom>
          <a:noFill/>
          <a:ln>
            <a:noFill/>
          </a:ln>
        </p:spPr>
        <p:txBody>
          <a:bodyPr spcFirstLastPara="1" wrap="square" lIns="0" tIns="5725" rIns="0" bIns="0" anchor="t" anchorCtr="0">
            <a:spAutoFit/>
          </a:bodyPr>
          <a:lstStyle/>
          <a:p>
            <a:pPr marL="1257300" marR="0" lvl="0" indent="-1257300" algn="l" rtl="0">
              <a:lnSpc>
                <a:spcPct val="117100"/>
              </a:lnSpc>
              <a:spcBef>
                <a:spcPts val="0"/>
              </a:spcBef>
              <a:spcAft>
                <a:spcPts val="0"/>
              </a:spcAft>
              <a:buNone/>
            </a:pPr>
            <a:r>
              <a:rPr lang="en" sz="1400">
                <a:latin typeface="Verdana"/>
                <a:ea typeface="Verdana"/>
                <a:cs typeface="Verdana"/>
                <a:sym typeface="Verdana"/>
              </a:rPr>
              <a:t>sehingga umum didapatkan persamaan</a:t>
            </a:r>
            <a:r>
              <a:rPr lang="en">
                <a:latin typeface="Verdana"/>
                <a:ea typeface="Verdana"/>
                <a:cs typeface="Verdana"/>
                <a:sym typeface="Verdana"/>
              </a:rPr>
              <a:t> </a:t>
            </a:r>
            <a:r>
              <a:rPr lang="en" sz="1400">
                <a:latin typeface="Verdana"/>
                <a:ea typeface="Verdana"/>
                <a:cs typeface="Verdana"/>
                <a:sym typeface="Verdana"/>
              </a:rPr>
              <a:t>untuk  gelombang sinus:</a:t>
            </a:r>
            <a:endParaRPr sz="1400">
              <a:latin typeface="Verdana"/>
              <a:ea typeface="Verdana"/>
              <a:cs typeface="Verdana"/>
              <a:sym typeface="Verdana"/>
            </a:endParaRPr>
          </a:p>
        </p:txBody>
      </p:sp>
      <p:sp>
        <p:nvSpPr>
          <p:cNvPr id="221" name="Google Shape;221;p30"/>
          <p:cNvSpPr txBox="1"/>
          <p:nvPr/>
        </p:nvSpPr>
        <p:spPr>
          <a:xfrm>
            <a:off x="2764026" y="3994000"/>
            <a:ext cx="3234000" cy="223800"/>
          </a:xfrm>
          <a:prstGeom prst="rect">
            <a:avLst/>
          </a:prstGeom>
          <a:noFill/>
          <a:ln>
            <a:noFill/>
          </a:ln>
        </p:spPr>
        <p:txBody>
          <a:bodyPr spcFirstLastPara="1" wrap="square" lIns="0" tIns="8250" rIns="0" bIns="0" anchor="t" anchorCtr="0">
            <a:spAutoFit/>
          </a:bodyPr>
          <a:lstStyle/>
          <a:p>
            <a:pPr marL="12700" marR="0" lvl="0" indent="0" algn="l" rtl="0">
              <a:lnSpc>
                <a:spcPct val="100000"/>
              </a:lnSpc>
              <a:spcBef>
                <a:spcPts val="0"/>
              </a:spcBef>
              <a:spcAft>
                <a:spcPts val="0"/>
              </a:spcAft>
              <a:buNone/>
            </a:pPr>
            <a:r>
              <a:rPr lang="en" sz="1400">
                <a:latin typeface="Verdana"/>
                <a:ea typeface="Verdana"/>
                <a:cs typeface="Verdana"/>
                <a:sym typeface="Verdana"/>
              </a:rPr>
              <a:t>D(x,t) juga umum ditulis sebagai Y.</a:t>
            </a:r>
            <a:endParaRPr sz="14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Contoh Soal</a:t>
            </a:r>
            <a:endParaRPr/>
          </a:p>
        </p:txBody>
      </p:sp>
      <p:sp>
        <p:nvSpPr>
          <p:cNvPr id="247" name="Google Shape;247;p33"/>
          <p:cNvSpPr txBox="1">
            <a:spLocks noGrp="1"/>
          </p:cNvSpPr>
          <p:nvPr>
            <p:ph type="body" idx="1"/>
          </p:nvPr>
        </p:nvSpPr>
        <p:spPr>
          <a:xfrm>
            <a:off x="311700" y="1704350"/>
            <a:ext cx="3443700" cy="236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Pertanyaan:</a:t>
            </a:r>
            <a:endParaRPr/>
          </a:p>
          <a:p>
            <a:pPr marL="0" lvl="0" indent="0" algn="l" rtl="0">
              <a:spcBef>
                <a:spcPts val="1200"/>
              </a:spcBef>
              <a:spcAft>
                <a:spcPts val="0"/>
              </a:spcAft>
              <a:buClr>
                <a:schemeClr val="dk1"/>
              </a:buClr>
              <a:buSzPts val="1100"/>
              <a:buFont typeface="Arial"/>
              <a:buNone/>
            </a:pPr>
            <a:r>
              <a:rPr lang="en" sz="1600">
                <a:latin typeface="Arial"/>
                <a:ea typeface="Arial"/>
                <a:cs typeface="Arial"/>
                <a:sym typeface="Arial"/>
              </a:rPr>
              <a:t>Jika diketahui suatu gelombang memiliki persamaan</a:t>
            </a:r>
            <a:endParaRPr sz="16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600">
                <a:latin typeface="Arial"/>
                <a:ea typeface="Arial"/>
                <a:cs typeface="Arial"/>
                <a:sym typeface="Arial"/>
              </a:rPr>
              <a:t>y = A sin 2π (t/5 – x/4)</a:t>
            </a:r>
            <a:endParaRPr sz="1600">
              <a:latin typeface="Arial"/>
              <a:ea typeface="Arial"/>
              <a:cs typeface="Arial"/>
              <a:sym typeface="Arial"/>
            </a:endParaRPr>
          </a:p>
          <a:p>
            <a:pPr marL="0" lvl="0" indent="0" algn="l" rtl="0">
              <a:spcBef>
                <a:spcPts val="1200"/>
              </a:spcBef>
              <a:spcAft>
                <a:spcPts val="1200"/>
              </a:spcAft>
              <a:buNone/>
            </a:pPr>
            <a:r>
              <a:rPr lang="en" sz="1600">
                <a:latin typeface="Arial"/>
                <a:ea typeface="Arial"/>
                <a:cs typeface="Arial"/>
                <a:sym typeface="Arial"/>
              </a:rPr>
              <a:t>tentukan frekuensi, cepat rambat, dan kecepatan sudut gelombang!</a:t>
            </a:r>
            <a:endParaRPr/>
          </a:p>
        </p:txBody>
      </p:sp>
      <p:sp>
        <p:nvSpPr>
          <p:cNvPr id="248" name="Google Shape;248;p33"/>
          <p:cNvSpPr txBox="1">
            <a:spLocks noGrp="1"/>
          </p:cNvSpPr>
          <p:nvPr>
            <p:ph type="body" idx="1"/>
          </p:nvPr>
        </p:nvSpPr>
        <p:spPr>
          <a:xfrm>
            <a:off x="4417800" y="1264875"/>
            <a:ext cx="4380000" cy="3354000"/>
          </a:xfrm>
          <a:prstGeom prst="rect">
            <a:avLst/>
          </a:prstGeom>
        </p:spPr>
        <p:txBody>
          <a:bodyPr spcFirstLastPara="1" wrap="square" lIns="91425" tIns="91425" rIns="91425" bIns="91425" anchor="t" anchorCtr="0">
            <a:normAutofit fontScale="77500"/>
          </a:bodyPr>
          <a:lstStyle/>
          <a:p>
            <a:pPr marL="0" lvl="0" indent="0" algn="l" rtl="0">
              <a:spcBef>
                <a:spcPts val="1200"/>
              </a:spcBef>
              <a:spcAft>
                <a:spcPts val="0"/>
              </a:spcAft>
              <a:buClr>
                <a:schemeClr val="dk1"/>
              </a:buClr>
              <a:buSzPct val="68750"/>
              <a:buFont typeface="Arial"/>
              <a:buNone/>
            </a:pPr>
            <a:r>
              <a:rPr lang="en" sz="1600">
                <a:latin typeface="Arial"/>
                <a:ea typeface="Arial"/>
                <a:cs typeface="Arial"/>
                <a:sym typeface="Arial"/>
              </a:rPr>
              <a:t>Jawaban:</a:t>
            </a:r>
            <a:endParaRPr sz="1600">
              <a:latin typeface="Arial"/>
              <a:ea typeface="Arial"/>
              <a:cs typeface="Arial"/>
              <a:sym typeface="Arial"/>
            </a:endParaRPr>
          </a:p>
          <a:p>
            <a:pPr marL="0" lvl="0" indent="0" algn="l" rtl="0">
              <a:spcBef>
                <a:spcPts val="1200"/>
              </a:spcBef>
              <a:spcAft>
                <a:spcPts val="0"/>
              </a:spcAft>
              <a:buClr>
                <a:schemeClr val="dk1"/>
              </a:buClr>
              <a:buSzPct val="68750"/>
              <a:buFont typeface="Arial"/>
              <a:buNone/>
            </a:pPr>
            <a:r>
              <a:rPr lang="en" sz="1600">
                <a:latin typeface="Arial"/>
                <a:ea typeface="Arial"/>
                <a:cs typeface="Arial"/>
                <a:sym typeface="Arial"/>
              </a:rPr>
              <a:t>Persamaan y = A sin (kx-ωt) dapat ditulis sebagai</a:t>
            </a:r>
            <a:endParaRPr sz="1600">
              <a:latin typeface="Arial"/>
              <a:ea typeface="Arial"/>
              <a:cs typeface="Arial"/>
              <a:sym typeface="Arial"/>
            </a:endParaRPr>
          </a:p>
          <a:p>
            <a:pPr marL="0" lvl="0" indent="0" algn="l" rtl="0">
              <a:spcBef>
                <a:spcPts val="1200"/>
              </a:spcBef>
              <a:spcAft>
                <a:spcPts val="0"/>
              </a:spcAft>
              <a:buClr>
                <a:schemeClr val="dk1"/>
              </a:buClr>
              <a:buSzPct val="68750"/>
              <a:buFont typeface="Arial"/>
              <a:buNone/>
            </a:pPr>
            <a:r>
              <a:rPr lang="en" sz="1600">
                <a:latin typeface="Arial"/>
                <a:ea typeface="Arial"/>
                <a:cs typeface="Arial"/>
                <a:sym typeface="Arial"/>
              </a:rPr>
              <a:t>y = A sin 2π (t/T – x/λ)</a:t>
            </a:r>
            <a:endParaRPr sz="1600">
              <a:latin typeface="Arial"/>
              <a:ea typeface="Arial"/>
              <a:cs typeface="Arial"/>
              <a:sym typeface="Arial"/>
            </a:endParaRPr>
          </a:p>
          <a:p>
            <a:pPr marL="0" lvl="0" indent="0" algn="l" rtl="0">
              <a:spcBef>
                <a:spcPts val="1200"/>
              </a:spcBef>
              <a:spcAft>
                <a:spcPts val="0"/>
              </a:spcAft>
              <a:buClr>
                <a:schemeClr val="dk1"/>
              </a:buClr>
              <a:buSzPct val="68750"/>
              <a:buFont typeface="Arial"/>
              <a:buNone/>
            </a:pPr>
            <a:r>
              <a:rPr lang="en" sz="1600">
                <a:latin typeface="Arial"/>
                <a:ea typeface="Arial"/>
                <a:cs typeface="Arial"/>
                <a:sym typeface="Arial"/>
              </a:rPr>
              <a:t>dimana T adalah periode dan λ adalah panjang gelombang.</a:t>
            </a:r>
            <a:endParaRPr sz="1600">
              <a:latin typeface="Arial"/>
              <a:ea typeface="Arial"/>
              <a:cs typeface="Arial"/>
              <a:sym typeface="Arial"/>
            </a:endParaRPr>
          </a:p>
          <a:p>
            <a:pPr marL="0" lvl="0" indent="0" algn="l" rtl="0">
              <a:spcBef>
                <a:spcPts val="1200"/>
              </a:spcBef>
              <a:spcAft>
                <a:spcPts val="0"/>
              </a:spcAft>
              <a:buClr>
                <a:schemeClr val="dk1"/>
              </a:buClr>
              <a:buSzPct val="68750"/>
              <a:buFont typeface="Arial"/>
              <a:buNone/>
            </a:pPr>
            <a:r>
              <a:rPr lang="en" sz="1600">
                <a:latin typeface="Arial"/>
                <a:ea typeface="Arial"/>
                <a:cs typeface="Arial"/>
                <a:sym typeface="Arial"/>
              </a:rPr>
              <a:t>Sehingga:</a:t>
            </a:r>
            <a:endParaRPr sz="1600">
              <a:latin typeface="Arial"/>
              <a:ea typeface="Arial"/>
              <a:cs typeface="Arial"/>
              <a:sym typeface="Arial"/>
            </a:endParaRPr>
          </a:p>
          <a:p>
            <a:pPr marL="0" lvl="0" indent="0" algn="l" rtl="0">
              <a:spcBef>
                <a:spcPts val="1200"/>
              </a:spcBef>
              <a:spcAft>
                <a:spcPts val="0"/>
              </a:spcAft>
              <a:buClr>
                <a:schemeClr val="dk1"/>
              </a:buClr>
              <a:buSzPct val="68750"/>
              <a:buFont typeface="Arial"/>
              <a:buNone/>
            </a:pPr>
            <a:r>
              <a:rPr lang="en" sz="1600">
                <a:latin typeface="Arial"/>
                <a:ea typeface="Arial"/>
                <a:cs typeface="Arial"/>
                <a:sym typeface="Arial"/>
              </a:rPr>
              <a:t>a.</a:t>
            </a:r>
            <a:r>
              <a:rPr lang="en" sz="700">
                <a:latin typeface="Arial"/>
                <a:ea typeface="Arial"/>
                <a:cs typeface="Arial"/>
                <a:sym typeface="Arial"/>
              </a:rPr>
              <a:t>     </a:t>
            </a:r>
            <a:r>
              <a:rPr lang="en" sz="1600">
                <a:latin typeface="Arial"/>
                <a:ea typeface="Arial"/>
                <a:cs typeface="Arial"/>
                <a:sym typeface="Arial"/>
              </a:rPr>
              <a:t>Frekuensi → f = 1/T = 1/5 = 0,2 Hz</a:t>
            </a:r>
            <a:endParaRPr sz="1600">
              <a:latin typeface="Arial"/>
              <a:ea typeface="Arial"/>
              <a:cs typeface="Arial"/>
              <a:sym typeface="Arial"/>
            </a:endParaRPr>
          </a:p>
          <a:p>
            <a:pPr marL="0" lvl="0" indent="0" algn="l" rtl="0">
              <a:spcBef>
                <a:spcPts val="1200"/>
              </a:spcBef>
              <a:spcAft>
                <a:spcPts val="0"/>
              </a:spcAft>
              <a:buClr>
                <a:schemeClr val="dk1"/>
              </a:buClr>
              <a:buSzPct val="68750"/>
              <a:buFont typeface="Arial"/>
              <a:buNone/>
            </a:pPr>
            <a:r>
              <a:rPr lang="en" sz="1600">
                <a:latin typeface="Arial"/>
                <a:ea typeface="Arial"/>
                <a:cs typeface="Arial"/>
                <a:sym typeface="Arial"/>
              </a:rPr>
              <a:t>b.</a:t>
            </a:r>
            <a:r>
              <a:rPr lang="en" sz="700">
                <a:latin typeface="Arial"/>
                <a:ea typeface="Arial"/>
                <a:cs typeface="Arial"/>
                <a:sym typeface="Arial"/>
              </a:rPr>
              <a:t>    </a:t>
            </a:r>
            <a:r>
              <a:rPr lang="en" sz="1600">
                <a:latin typeface="Arial"/>
                <a:ea typeface="Arial"/>
                <a:cs typeface="Arial"/>
                <a:sym typeface="Arial"/>
              </a:rPr>
              <a:t>Cepat rambat →  v = λf = 4(0,2) = 0,8 m/s</a:t>
            </a:r>
            <a:endParaRPr sz="1600">
              <a:latin typeface="Arial"/>
              <a:ea typeface="Arial"/>
              <a:cs typeface="Arial"/>
              <a:sym typeface="Arial"/>
            </a:endParaRPr>
          </a:p>
          <a:p>
            <a:pPr marL="0" lvl="0" indent="0" algn="l" rtl="0">
              <a:spcBef>
                <a:spcPts val="1200"/>
              </a:spcBef>
              <a:spcAft>
                <a:spcPts val="0"/>
              </a:spcAft>
              <a:buClr>
                <a:schemeClr val="dk1"/>
              </a:buClr>
              <a:buSzPct val="68750"/>
              <a:buFont typeface="Arial"/>
              <a:buNone/>
            </a:pPr>
            <a:r>
              <a:rPr lang="en" sz="1600">
                <a:latin typeface="Arial"/>
                <a:ea typeface="Arial"/>
                <a:cs typeface="Arial"/>
                <a:sym typeface="Arial"/>
              </a:rPr>
              <a:t>c.</a:t>
            </a:r>
            <a:r>
              <a:rPr lang="en" sz="700">
                <a:latin typeface="Arial"/>
                <a:ea typeface="Arial"/>
                <a:cs typeface="Arial"/>
                <a:sym typeface="Arial"/>
              </a:rPr>
              <a:t>     </a:t>
            </a:r>
            <a:r>
              <a:rPr lang="en" sz="1600">
                <a:latin typeface="Arial"/>
                <a:ea typeface="Arial"/>
                <a:cs typeface="Arial"/>
                <a:sym typeface="Arial"/>
              </a:rPr>
              <a:t>Kecepatan sudut → ω = 2πf = 2π (0,2) = 0,4π rad/s</a:t>
            </a:r>
            <a:endParaRPr sz="16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84"/>
        <p:cNvGrpSpPr/>
        <p:nvPr/>
      </p:nvGrpSpPr>
      <p:grpSpPr>
        <a:xfrm>
          <a:off x="0" y="0"/>
          <a:ext cx="0" cy="0"/>
          <a:chOff x="0" y="0"/>
          <a:chExt cx="0" cy="0"/>
        </a:xfrm>
      </p:grpSpPr>
      <p:sp>
        <p:nvSpPr>
          <p:cNvPr id="385" name="Google Shape;385;p5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General Wave Equation</a:t>
            </a:r>
            <a:endParaRPr/>
          </a:p>
        </p:txBody>
      </p:sp>
      <p:pic>
        <p:nvPicPr>
          <p:cNvPr id="386" name="Google Shape;386;p50"/>
          <p:cNvPicPr preferRelativeResize="0"/>
          <p:nvPr/>
        </p:nvPicPr>
        <p:blipFill>
          <a:blip r:embed="rId3">
            <a:alphaModFix/>
          </a:blip>
          <a:stretch>
            <a:fillRect/>
          </a:stretch>
        </p:blipFill>
        <p:spPr>
          <a:xfrm>
            <a:off x="4791775" y="1454247"/>
            <a:ext cx="4026136" cy="647700"/>
          </a:xfrm>
          <a:prstGeom prst="rect">
            <a:avLst/>
          </a:prstGeom>
          <a:noFill/>
          <a:ln>
            <a:noFill/>
          </a:ln>
        </p:spPr>
      </p:pic>
      <p:pic>
        <p:nvPicPr>
          <p:cNvPr id="387" name="Google Shape;387;p50"/>
          <p:cNvPicPr preferRelativeResize="0"/>
          <p:nvPr/>
        </p:nvPicPr>
        <p:blipFill rotWithShape="1">
          <a:blip r:embed="rId4">
            <a:alphaModFix/>
          </a:blip>
          <a:srcRect r="61395"/>
          <a:stretch/>
        </p:blipFill>
        <p:spPr>
          <a:xfrm>
            <a:off x="549325" y="1533388"/>
            <a:ext cx="1801750" cy="647700"/>
          </a:xfrm>
          <a:prstGeom prst="rect">
            <a:avLst/>
          </a:prstGeom>
          <a:noFill/>
          <a:ln>
            <a:noFill/>
          </a:ln>
        </p:spPr>
      </p:pic>
      <p:pic>
        <p:nvPicPr>
          <p:cNvPr id="388" name="Google Shape;388;p50"/>
          <p:cNvPicPr preferRelativeResize="0"/>
          <p:nvPr/>
        </p:nvPicPr>
        <p:blipFill>
          <a:blip r:embed="rId5">
            <a:alphaModFix/>
          </a:blip>
          <a:stretch>
            <a:fillRect/>
          </a:stretch>
        </p:blipFill>
        <p:spPr>
          <a:xfrm>
            <a:off x="3604423" y="2716023"/>
            <a:ext cx="804427" cy="647700"/>
          </a:xfrm>
          <a:prstGeom prst="rect">
            <a:avLst/>
          </a:prstGeom>
          <a:noFill/>
          <a:ln>
            <a:noFill/>
          </a:ln>
        </p:spPr>
      </p:pic>
      <p:sp>
        <p:nvSpPr>
          <p:cNvPr id="389" name="Google Shape;389;p50"/>
          <p:cNvSpPr txBox="1"/>
          <p:nvPr/>
        </p:nvSpPr>
        <p:spPr>
          <a:xfrm>
            <a:off x="4824388" y="2101938"/>
            <a:ext cx="39609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1"/>
                </a:solidFill>
                <a:latin typeface="Open Sans"/>
                <a:ea typeface="Open Sans"/>
                <a:cs typeface="Open Sans"/>
                <a:sym typeface="Open Sans"/>
              </a:rPr>
              <a:t>Sinusoidal wave secara matematis</a:t>
            </a:r>
            <a:endParaRPr/>
          </a:p>
        </p:txBody>
      </p:sp>
      <p:sp>
        <p:nvSpPr>
          <p:cNvPr id="390" name="Google Shape;390;p50"/>
          <p:cNvSpPr txBox="1"/>
          <p:nvPr/>
        </p:nvSpPr>
        <p:spPr>
          <a:xfrm>
            <a:off x="230275" y="2338675"/>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1"/>
                </a:solidFill>
                <a:latin typeface="Open Sans"/>
                <a:ea typeface="Open Sans"/>
                <a:cs typeface="Open Sans"/>
                <a:sym typeface="Open Sans"/>
              </a:rPr>
              <a:t>General wave equation</a:t>
            </a:r>
            <a:endParaRPr>
              <a:solidFill>
                <a:schemeClr val="dk1"/>
              </a:solidFill>
            </a:endParaRPr>
          </a:p>
        </p:txBody>
      </p:sp>
      <p:cxnSp>
        <p:nvCxnSpPr>
          <p:cNvPr id="391" name="Google Shape;391;p50"/>
          <p:cNvCxnSpPr/>
          <p:nvPr/>
        </p:nvCxnSpPr>
        <p:spPr>
          <a:xfrm>
            <a:off x="3230275" y="2101950"/>
            <a:ext cx="1324200" cy="0"/>
          </a:xfrm>
          <a:prstGeom prst="straightConnector1">
            <a:avLst/>
          </a:prstGeom>
          <a:noFill/>
          <a:ln w="76200" cap="flat" cmpd="sng">
            <a:solidFill>
              <a:schemeClr val="dk1"/>
            </a:solidFill>
            <a:prstDash val="solid"/>
            <a:round/>
            <a:headEnd type="none" w="med" len="med"/>
            <a:tailEnd type="triangle" w="med" len="med"/>
          </a:ln>
        </p:spPr>
      </p:cxnSp>
      <p:sp>
        <p:nvSpPr>
          <p:cNvPr id="392" name="Google Shape;392;p50"/>
          <p:cNvSpPr txBox="1"/>
          <p:nvPr/>
        </p:nvSpPr>
        <p:spPr>
          <a:xfrm>
            <a:off x="3323425" y="1375825"/>
            <a:ext cx="10431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1"/>
                </a:solidFill>
                <a:latin typeface="Open Sans"/>
                <a:ea typeface="Open Sans"/>
                <a:cs typeface="Open Sans"/>
                <a:sym typeface="Open Sans"/>
              </a:rPr>
              <a:t>Solusi?</a:t>
            </a:r>
            <a:endParaRPr>
              <a:solidFill>
                <a:schemeClr val="dk1"/>
              </a:solidFill>
            </a:endParaRPr>
          </a:p>
        </p:txBody>
      </p:sp>
      <p:sp>
        <p:nvSpPr>
          <p:cNvPr id="393" name="Google Shape;393;p50"/>
          <p:cNvSpPr txBox="1"/>
          <p:nvPr/>
        </p:nvSpPr>
        <p:spPr>
          <a:xfrm>
            <a:off x="6371825" y="197825"/>
            <a:ext cx="27354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1"/>
                </a:solidFill>
                <a:latin typeface="Open Sans"/>
                <a:ea typeface="Open Sans"/>
                <a:cs typeface="Open Sans"/>
                <a:sym typeface="Open Sans"/>
              </a:rPr>
              <a:t>(Randall Halaman 455)</a:t>
            </a:r>
            <a:endParaRPr/>
          </a:p>
        </p:txBody>
      </p:sp>
      <p:sp>
        <p:nvSpPr>
          <p:cNvPr id="394" name="Google Shape;394;p50"/>
          <p:cNvSpPr txBox="1"/>
          <p:nvPr/>
        </p:nvSpPr>
        <p:spPr>
          <a:xfrm>
            <a:off x="2964525" y="2839775"/>
            <a:ext cx="639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1"/>
                </a:solidFill>
                <a:latin typeface="Open Sans"/>
                <a:ea typeface="Open Sans"/>
                <a:cs typeface="Open Sans"/>
                <a:sym typeface="Open Sans"/>
              </a:rPr>
              <a:t>Ingat</a:t>
            </a:r>
            <a:endParaRPr>
              <a:solidFill>
                <a:schemeClr val="dk1"/>
              </a:solidFill>
              <a:latin typeface="Open Sans"/>
              <a:ea typeface="Open Sans"/>
              <a:cs typeface="Open Sans"/>
              <a:sym typeface="Open Sans"/>
            </a:endParaRPr>
          </a:p>
        </p:txBody>
      </p:sp>
      <p:pic>
        <p:nvPicPr>
          <p:cNvPr id="395" name="Google Shape;395;p50"/>
          <p:cNvPicPr preferRelativeResize="0"/>
          <p:nvPr/>
        </p:nvPicPr>
        <p:blipFill>
          <a:blip r:embed="rId6">
            <a:alphaModFix/>
          </a:blip>
          <a:stretch>
            <a:fillRect/>
          </a:stretch>
        </p:blipFill>
        <p:spPr>
          <a:xfrm>
            <a:off x="798500" y="3713400"/>
            <a:ext cx="1552575" cy="933450"/>
          </a:xfrm>
          <a:prstGeom prst="rect">
            <a:avLst/>
          </a:prstGeom>
          <a:noFill/>
          <a:ln>
            <a:noFill/>
          </a:ln>
        </p:spPr>
      </p:pic>
      <p:pic>
        <p:nvPicPr>
          <p:cNvPr id="396" name="Google Shape;396;p50"/>
          <p:cNvPicPr preferRelativeResize="0"/>
          <p:nvPr/>
        </p:nvPicPr>
        <p:blipFill>
          <a:blip r:embed="rId7">
            <a:alphaModFix/>
          </a:blip>
          <a:stretch>
            <a:fillRect/>
          </a:stretch>
        </p:blipFill>
        <p:spPr>
          <a:xfrm>
            <a:off x="5545213" y="3980200"/>
            <a:ext cx="2790825" cy="514350"/>
          </a:xfrm>
          <a:prstGeom prst="rect">
            <a:avLst/>
          </a:prstGeom>
          <a:noFill/>
          <a:ln>
            <a:noFill/>
          </a:ln>
        </p:spPr>
      </p:pic>
      <p:sp>
        <p:nvSpPr>
          <p:cNvPr id="397" name="Google Shape;397;p50"/>
          <p:cNvSpPr txBox="1"/>
          <p:nvPr/>
        </p:nvSpPr>
        <p:spPr>
          <a:xfrm>
            <a:off x="230275" y="4508725"/>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1"/>
                </a:solidFill>
                <a:latin typeface="Open Sans"/>
                <a:ea typeface="Open Sans"/>
                <a:cs typeface="Open Sans"/>
                <a:sym typeface="Open Sans"/>
              </a:rPr>
              <a:t>Simple harmonic equation</a:t>
            </a:r>
            <a:endParaRPr>
              <a:solidFill>
                <a:schemeClr val="dk1"/>
              </a:solidFill>
            </a:endParaRPr>
          </a:p>
        </p:txBody>
      </p:sp>
      <p:sp>
        <p:nvSpPr>
          <p:cNvPr id="398" name="Google Shape;398;p50"/>
          <p:cNvSpPr txBox="1"/>
          <p:nvPr/>
        </p:nvSpPr>
        <p:spPr>
          <a:xfrm>
            <a:off x="6261018" y="4508713"/>
            <a:ext cx="17427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1"/>
                </a:solidFill>
                <a:latin typeface="Open Sans"/>
                <a:ea typeface="Open Sans"/>
                <a:cs typeface="Open Sans"/>
                <a:sym typeface="Open Sans"/>
              </a:rPr>
              <a:t>Displacement</a:t>
            </a:r>
            <a:endParaRPr/>
          </a:p>
        </p:txBody>
      </p:sp>
      <p:cxnSp>
        <p:nvCxnSpPr>
          <p:cNvPr id="399" name="Google Shape;399;p50"/>
          <p:cNvCxnSpPr/>
          <p:nvPr/>
        </p:nvCxnSpPr>
        <p:spPr>
          <a:xfrm>
            <a:off x="3663150" y="4237375"/>
            <a:ext cx="1324200" cy="0"/>
          </a:xfrm>
          <a:prstGeom prst="straightConnector1">
            <a:avLst/>
          </a:prstGeom>
          <a:noFill/>
          <a:ln w="76200" cap="flat" cmpd="sng">
            <a:solidFill>
              <a:schemeClr val="dk1"/>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Contoh Soal Penerapan Wave Equation Pada </a:t>
            </a:r>
            <a:endParaRPr/>
          </a:p>
        </p:txBody>
      </p:sp>
      <p:sp>
        <p:nvSpPr>
          <p:cNvPr id="254" name="Google Shape;254;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Suatu besaran </a:t>
            </a:r>
            <a:r>
              <a:rPr lang="en" b="1"/>
              <a:t>B</a:t>
            </a:r>
            <a:r>
              <a:rPr lang="en"/>
              <a:t> memiliki hubungan turunan parsial ke dua terhadap sumbu x dan turunan parsial ke dua terhadap waktu sebagai berikut: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Tentukan kecepatan gelombangnya!</a:t>
            </a:r>
            <a:endParaRPr/>
          </a:p>
          <a:p>
            <a:pPr marL="0" lvl="0" indent="0" algn="l" rtl="0">
              <a:spcBef>
                <a:spcPts val="1200"/>
              </a:spcBef>
              <a:spcAft>
                <a:spcPts val="0"/>
              </a:spcAft>
              <a:buNone/>
            </a:pPr>
            <a:r>
              <a:rPr lang="en" b="1"/>
              <a:t>Jawab: </a:t>
            </a:r>
            <a:r>
              <a:rPr lang="en"/>
              <a:t>Sesuai wave equation, maka</a:t>
            </a:r>
            <a:endParaRPr/>
          </a:p>
          <a:p>
            <a:pPr marL="0" lvl="0" indent="0" algn="l" rtl="0">
              <a:spcBef>
                <a:spcPts val="1200"/>
              </a:spcBef>
              <a:spcAft>
                <a:spcPts val="1200"/>
              </a:spcAft>
              <a:buNone/>
            </a:pPr>
            <a:endParaRPr/>
          </a:p>
        </p:txBody>
      </p:sp>
      <p:pic>
        <p:nvPicPr>
          <p:cNvPr id="255" name="Google Shape;255;p34"/>
          <p:cNvPicPr preferRelativeResize="0"/>
          <p:nvPr/>
        </p:nvPicPr>
        <p:blipFill>
          <a:blip r:embed="rId3">
            <a:alphaModFix/>
          </a:blip>
          <a:stretch>
            <a:fillRect/>
          </a:stretch>
        </p:blipFill>
        <p:spPr>
          <a:xfrm>
            <a:off x="3729025" y="2006688"/>
            <a:ext cx="1685925" cy="790575"/>
          </a:xfrm>
          <a:prstGeom prst="rect">
            <a:avLst/>
          </a:prstGeom>
          <a:noFill/>
          <a:ln>
            <a:noFill/>
          </a:ln>
        </p:spPr>
      </p:pic>
      <p:pic>
        <p:nvPicPr>
          <p:cNvPr id="256" name="Google Shape;256;p34"/>
          <p:cNvPicPr preferRelativeResize="0"/>
          <p:nvPr/>
        </p:nvPicPr>
        <p:blipFill>
          <a:blip r:embed="rId4">
            <a:alphaModFix/>
          </a:blip>
          <a:stretch>
            <a:fillRect/>
          </a:stretch>
        </p:blipFill>
        <p:spPr>
          <a:xfrm>
            <a:off x="4751813" y="3357225"/>
            <a:ext cx="2847975" cy="146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Sound Wave</a:t>
            </a:r>
            <a:endParaRPr/>
          </a:p>
        </p:txBody>
      </p:sp>
      <p:pic>
        <p:nvPicPr>
          <p:cNvPr id="262" name="Google Shape;262;p35"/>
          <p:cNvPicPr preferRelativeResize="0"/>
          <p:nvPr/>
        </p:nvPicPr>
        <p:blipFill>
          <a:blip r:embed="rId3">
            <a:alphaModFix/>
          </a:blip>
          <a:stretch>
            <a:fillRect/>
          </a:stretch>
        </p:blipFill>
        <p:spPr>
          <a:xfrm>
            <a:off x="457950" y="1214750"/>
            <a:ext cx="3314700" cy="1924050"/>
          </a:xfrm>
          <a:prstGeom prst="rect">
            <a:avLst/>
          </a:prstGeom>
          <a:noFill/>
          <a:ln>
            <a:noFill/>
          </a:ln>
        </p:spPr>
      </p:pic>
      <p:sp>
        <p:nvSpPr>
          <p:cNvPr id="263" name="Google Shape;263;p35"/>
          <p:cNvSpPr txBox="1"/>
          <p:nvPr/>
        </p:nvSpPr>
        <p:spPr>
          <a:xfrm>
            <a:off x="4368300" y="954088"/>
            <a:ext cx="31467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Open Sans"/>
                <a:ea typeface="Open Sans"/>
                <a:cs typeface="Open Sans"/>
                <a:sym typeface="Open Sans"/>
              </a:rPr>
              <a:t>Compression (Higher Pressure)</a:t>
            </a:r>
            <a:endParaRPr b="1">
              <a:solidFill>
                <a:schemeClr val="dk1"/>
              </a:solidFill>
              <a:latin typeface="Open Sans"/>
              <a:ea typeface="Open Sans"/>
              <a:cs typeface="Open Sans"/>
              <a:sym typeface="Open Sans"/>
            </a:endParaRPr>
          </a:p>
          <a:p>
            <a:pPr marL="0" lvl="0" indent="0" algn="l" rtl="0">
              <a:lnSpc>
                <a:spcPct val="115000"/>
              </a:lnSpc>
              <a:spcBef>
                <a:spcPts val="1200"/>
              </a:spcBef>
              <a:spcAft>
                <a:spcPts val="1200"/>
              </a:spcAft>
              <a:buNone/>
            </a:pPr>
            <a:r>
              <a:rPr lang="en">
                <a:solidFill>
                  <a:schemeClr val="dk1"/>
                </a:solidFill>
                <a:latin typeface="Open Sans"/>
                <a:ea typeface="Open Sans"/>
                <a:cs typeface="Open Sans"/>
                <a:sym typeface="Open Sans"/>
              </a:rPr>
              <a:t>Molecule density tinggi</a:t>
            </a:r>
            <a:endParaRPr>
              <a:solidFill>
                <a:schemeClr val="dk1"/>
              </a:solidFill>
              <a:latin typeface="Open Sans"/>
              <a:ea typeface="Open Sans"/>
              <a:cs typeface="Open Sans"/>
              <a:sym typeface="Open Sans"/>
            </a:endParaRPr>
          </a:p>
        </p:txBody>
      </p:sp>
      <p:sp>
        <p:nvSpPr>
          <p:cNvPr id="264" name="Google Shape;264;p35"/>
          <p:cNvSpPr txBox="1"/>
          <p:nvPr/>
        </p:nvSpPr>
        <p:spPr>
          <a:xfrm>
            <a:off x="4368300" y="2205838"/>
            <a:ext cx="31467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Open Sans"/>
                <a:ea typeface="Open Sans"/>
                <a:cs typeface="Open Sans"/>
                <a:sym typeface="Open Sans"/>
              </a:rPr>
              <a:t>Rarefaction (Lower Pressure)</a:t>
            </a:r>
            <a:endParaRPr b="1">
              <a:solidFill>
                <a:schemeClr val="dk1"/>
              </a:solidFill>
              <a:latin typeface="Open Sans"/>
              <a:ea typeface="Open Sans"/>
              <a:cs typeface="Open Sans"/>
              <a:sym typeface="Open Sans"/>
            </a:endParaRPr>
          </a:p>
          <a:p>
            <a:pPr marL="0" lvl="0" indent="0" algn="l" rtl="0">
              <a:lnSpc>
                <a:spcPct val="115000"/>
              </a:lnSpc>
              <a:spcBef>
                <a:spcPts val="1200"/>
              </a:spcBef>
              <a:spcAft>
                <a:spcPts val="1200"/>
              </a:spcAft>
              <a:buNone/>
            </a:pPr>
            <a:r>
              <a:rPr lang="en">
                <a:solidFill>
                  <a:schemeClr val="dk1"/>
                </a:solidFill>
                <a:latin typeface="Open Sans"/>
                <a:ea typeface="Open Sans"/>
                <a:cs typeface="Open Sans"/>
                <a:sym typeface="Open Sans"/>
              </a:rPr>
              <a:t>Molecule density rendah</a:t>
            </a:r>
            <a:endParaRPr>
              <a:solidFill>
                <a:schemeClr val="dk1"/>
              </a:solidFill>
              <a:latin typeface="Open Sans"/>
              <a:ea typeface="Open Sans"/>
              <a:cs typeface="Open Sans"/>
              <a:sym typeface="Open Sans"/>
            </a:endParaRPr>
          </a:p>
        </p:txBody>
      </p:sp>
      <p:sp>
        <p:nvSpPr>
          <p:cNvPr id="265" name="Google Shape;265;p35"/>
          <p:cNvSpPr txBox="1"/>
          <p:nvPr/>
        </p:nvSpPr>
        <p:spPr>
          <a:xfrm>
            <a:off x="625250" y="3822550"/>
            <a:ext cx="6750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900"/>
              </a:spcAft>
              <a:buNone/>
            </a:pPr>
            <a:r>
              <a:rPr lang="en" b="1">
                <a:solidFill>
                  <a:schemeClr val="dk1"/>
                </a:solidFill>
                <a:latin typeface="Open Sans"/>
                <a:ea typeface="Open Sans"/>
                <a:cs typeface="Open Sans"/>
                <a:sym typeface="Open Sans"/>
              </a:rPr>
              <a:t>λ  </a:t>
            </a:r>
            <a:r>
              <a:rPr lang="en">
                <a:solidFill>
                  <a:schemeClr val="dk1"/>
                </a:solidFill>
                <a:latin typeface="Open Sans"/>
                <a:ea typeface="Open Sans"/>
                <a:cs typeface="Open Sans"/>
                <a:sym typeface="Open Sans"/>
              </a:rPr>
              <a:t>= jarak antar rarefaction terdekat = jarak antar compression terdekat</a:t>
            </a:r>
            <a:endParaRPr>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Google Shape;226;p31"/>
          <p:cNvSpPr/>
          <p:nvPr/>
        </p:nvSpPr>
        <p:spPr>
          <a:xfrm>
            <a:off x="0" y="0"/>
            <a:ext cx="9144000" cy="51435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DAD5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nvGrpSpPr>
          <p:cNvPr id="227" name="Google Shape;227;p31"/>
          <p:cNvGrpSpPr/>
          <p:nvPr/>
        </p:nvGrpSpPr>
        <p:grpSpPr>
          <a:xfrm>
            <a:off x="285376" y="979026"/>
            <a:ext cx="8629650" cy="3790950"/>
            <a:chOff x="570753" y="1958053"/>
            <a:chExt cx="17259300" cy="7581900"/>
          </a:xfrm>
        </p:grpSpPr>
        <p:sp>
          <p:nvSpPr>
            <p:cNvPr id="228" name="Google Shape;228;p31"/>
            <p:cNvSpPr/>
            <p:nvPr/>
          </p:nvSpPr>
          <p:spPr>
            <a:xfrm>
              <a:off x="570753" y="1958053"/>
              <a:ext cx="17259300" cy="7581900"/>
            </a:xfrm>
            <a:custGeom>
              <a:avLst/>
              <a:gdLst/>
              <a:ahLst/>
              <a:cxnLst/>
              <a:rect l="l" t="t" r="r" b="b"/>
              <a:pathLst>
                <a:path w="17259300" h="7581900" extrusionOk="0">
                  <a:moveTo>
                    <a:pt x="17259156" y="7581897"/>
                  </a:moveTo>
                  <a:lnTo>
                    <a:pt x="0" y="7581897"/>
                  </a:lnTo>
                  <a:lnTo>
                    <a:pt x="0" y="0"/>
                  </a:lnTo>
                  <a:lnTo>
                    <a:pt x="17259156" y="0"/>
                  </a:lnTo>
                  <a:lnTo>
                    <a:pt x="17259156" y="7581897"/>
                  </a:lnTo>
                  <a:close/>
                </a:path>
              </a:pathLst>
            </a:custGeom>
            <a:solidFill>
              <a:srgbClr val="6EB5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29" name="Google Shape;229;p31"/>
            <p:cNvSpPr/>
            <p:nvPr/>
          </p:nvSpPr>
          <p:spPr>
            <a:xfrm>
              <a:off x="2508546" y="3316341"/>
              <a:ext cx="2943300" cy="1562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30" name="Google Shape;230;p31"/>
            <p:cNvSpPr/>
            <p:nvPr/>
          </p:nvSpPr>
          <p:spPr>
            <a:xfrm>
              <a:off x="1370354" y="6619573"/>
              <a:ext cx="5219700" cy="2695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31" name="Google Shape;231;p31"/>
            <p:cNvSpPr/>
            <p:nvPr/>
          </p:nvSpPr>
          <p:spPr>
            <a:xfrm>
              <a:off x="10292032" y="5903361"/>
              <a:ext cx="7096200" cy="1990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sp>
        <p:nvSpPr>
          <p:cNvPr id="232" name="Google Shape;232;p31"/>
          <p:cNvSpPr txBox="1"/>
          <p:nvPr/>
        </p:nvSpPr>
        <p:spPr>
          <a:xfrm>
            <a:off x="407060" y="1048096"/>
            <a:ext cx="3887100" cy="473700"/>
          </a:xfrm>
          <a:prstGeom prst="rect">
            <a:avLst/>
          </a:prstGeom>
          <a:noFill/>
          <a:ln>
            <a:noFill/>
          </a:ln>
        </p:spPr>
        <p:txBody>
          <a:bodyPr spcFirstLastPara="1" wrap="square" lIns="0" tIns="5725" rIns="0" bIns="0" anchor="t" anchorCtr="0">
            <a:spAutoFit/>
          </a:bodyPr>
          <a:lstStyle/>
          <a:p>
            <a:pPr marL="1016000" marR="0" lvl="0" indent="-1016000" algn="l" rtl="0">
              <a:lnSpc>
                <a:spcPct val="117100"/>
              </a:lnSpc>
              <a:spcBef>
                <a:spcPts val="0"/>
              </a:spcBef>
              <a:spcAft>
                <a:spcPts val="0"/>
              </a:spcAft>
              <a:buNone/>
            </a:pPr>
            <a:r>
              <a:rPr lang="en" sz="1400">
                <a:latin typeface="Verdana"/>
                <a:ea typeface="Verdana"/>
                <a:cs typeface="Verdana"/>
                <a:sym typeface="Verdana"/>
              </a:rPr>
              <a:t>persamaan dibawah merupakan bentuk</a:t>
            </a:r>
            <a:endParaRPr>
              <a:latin typeface="Verdana"/>
              <a:ea typeface="Verdana"/>
              <a:cs typeface="Verdana"/>
              <a:sym typeface="Verdana"/>
            </a:endParaRPr>
          </a:p>
          <a:p>
            <a:pPr marL="1016000" marR="0" lvl="0" indent="-1016000" algn="l" rtl="0">
              <a:lnSpc>
                <a:spcPct val="117100"/>
              </a:lnSpc>
              <a:spcBef>
                <a:spcPts val="0"/>
              </a:spcBef>
              <a:spcAft>
                <a:spcPts val="0"/>
              </a:spcAft>
              <a:buNone/>
            </a:pPr>
            <a:r>
              <a:rPr lang="en" sz="1400">
                <a:latin typeface="Verdana"/>
                <a:ea typeface="Verdana"/>
                <a:cs typeface="Verdana"/>
                <a:sym typeface="Verdana"/>
              </a:rPr>
              <a:t>dari  linear wave equation.</a:t>
            </a:r>
            <a:endParaRPr sz="1400">
              <a:latin typeface="Verdana"/>
              <a:ea typeface="Verdana"/>
              <a:cs typeface="Verdana"/>
              <a:sym typeface="Verdana"/>
            </a:endParaRPr>
          </a:p>
        </p:txBody>
      </p:sp>
      <p:sp>
        <p:nvSpPr>
          <p:cNvPr id="233" name="Google Shape;233;p31"/>
          <p:cNvSpPr txBox="1">
            <a:spLocks noGrp="1"/>
          </p:cNvSpPr>
          <p:nvPr>
            <p:ph type="title"/>
          </p:nvPr>
        </p:nvSpPr>
        <p:spPr>
          <a:xfrm>
            <a:off x="2995798" y="178175"/>
            <a:ext cx="4051996" cy="5919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a:latin typeface="Economica"/>
                <a:ea typeface="Economica"/>
                <a:cs typeface="Economica"/>
                <a:sym typeface="Economica"/>
              </a:rPr>
              <a:t>Linear Wave Equation</a:t>
            </a:r>
            <a:endParaRPr>
              <a:latin typeface="Economica"/>
              <a:ea typeface="Economica"/>
              <a:cs typeface="Economica"/>
              <a:sym typeface="Economica"/>
            </a:endParaRPr>
          </a:p>
        </p:txBody>
      </p:sp>
      <p:sp>
        <p:nvSpPr>
          <p:cNvPr id="234" name="Google Shape;234;p31"/>
          <p:cNvSpPr txBox="1"/>
          <p:nvPr/>
        </p:nvSpPr>
        <p:spPr>
          <a:xfrm>
            <a:off x="363049" y="2511500"/>
            <a:ext cx="4047600" cy="726000"/>
          </a:xfrm>
          <a:prstGeom prst="rect">
            <a:avLst/>
          </a:prstGeom>
          <a:noFill/>
          <a:ln>
            <a:noFill/>
          </a:ln>
        </p:spPr>
        <p:txBody>
          <a:bodyPr spcFirstLastPara="1" wrap="square" lIns="0" tIns="5725" rIns="0" bIns="0" anchor="t" anchorCtr="0">
            <a:spAutoFit/>
          </a:bodyPr>
          <a:lstStyle/>
          <a:p>
            <a:pPr marL="88900" marR="0" lvl="0" indent="-88900" algn="l" rtl="0">
              <a:lnSpc>
                <a:spcPct val="117100"/>
              </a:lnSpc>
              <a:spcBef>
                <a:spcPts val="0"/>
              </a:spcBef>
              <a:spcAft>
                <a:spcPts val="0"/>
              </a:spcAft>
              <a:buNone/>
            </a:pPr>
            <a:r>
              <a:rPr lang="en" sz="1400">
                <a:latin typeface="Verdana"/>
                <a:ea typeface="Verdana"/>
                <a:cs typeface="Verdana"/>
                <a:sym typeface="Verdana"/>
              </a:rPr>
              <a:t>Jika kita turunkan persamaan</a:t>
            </a:r>
            <a:endParaRPr>
              <a:latin typeface="Verdana"/>
              <a:ea typeface="Verdana"/>
              <a:cs typeface="Verdana"/>
              <a:sym typeface="Verdana"/>
            </a:endParaRPr>
          </a:p>
          <a:p>
            <a:pPr marL="88900" marR="0" lvl="0" indent="-88900" algn="l" rtl="0">
              <a:lnSpc>
                <a:spcPct val="117100"/>
              </a:lnSpc>
              <a:spcBef>
                <a:spcPts val="0"/>
              </a:spcBef>
              <a:spcAft>
                <a:spcPts val="0"/>
              </a:spcAft>
              <a:buNone/>
            </a:pPr>
            <a:r>
              <a:rPr lang="en" sz="1400">
                <a:latin typeface="Verdana"/>
                <a:ea typeface="Verdana"/>
                <a:cs typeface="Verdana"/>
                <a:sym typeface="Verdana"/>
              </a:rPr>
              <a:t>gelombang  sinus yang sudah didapat</a:t>
            </a:r>
            <a:endParaRPr>
              <a:latin typeface="Verdana"/>
              <a:ea typeface="Verdana"/>
              <a:cs typeface="Verdana"/>
              <a:sym typeface="Verdana"/>
            </a:endParaRPr>
          </a:p>
          <a:p>
            <a:pPr marL="88900" marR="0" lvl="0" indent="-88900" algn="l" rtl="0">
              <a:lnSpc>
                <a:spcPct val="117100"/>
              </a:lnSpc>
              <a:spcBef>
                <a:spcPts val="0"/>
              </a:spcBef>
              <a:spcAft>
                <a:spcPts val="0"/>
              </a:spcAft>
              <a:buNone/>
            </a:pPr>
            <a:r>
              <a:rPr lang="en" sz="1400">
                <a:latin typeface="Verdana"/>
                <a:ea typeface="Verdana"/>
                <a:cs typeface="Verdana"/>
                <a:sym typeface="Verdana"/>
              </a:rPr>
              <a:t>akan menjadi:</a:t>
            </a:r>
            <a:endParaRPr sz="1400">
              <a:latin typeface="Verdana"/>
              <a:ea typeface="Verdana"/>
              <a:cs typeface="Verdana"/>
              <a:sym typeface="Verdana"/>
            </a:endParaRPr>
          </a:p>
        </p:txBody>
      </p:sp>
      <p:sp>
        <p:nvSpPr>
          <p:cNvPr id="235" name="Google Shape;235;p31"/>
          <p:cNvSpPr txBox="1"/>
          <p:nvPr/>
        </p:nvSpPr>
        <p:spPr>
          <a:xfrm>
            <a:off x="5381775" y="1791307"/>
            <a:ext cx="2948940" cy="775652"/>
          </a:xfrm>
          <a:prstGeom prst="rect">
            <a:avLst/>
          </a:prstGeom>
          <a:noFill/>
          <a:ln>
            <a:noFill/>
          </a:ln>
        </p:spPr>
        <p:txBody>
          <a:bodyPr spcFirstLastPara="1" wrap="square" lIns="0" tIns="5725" rIns="0" bIns="0" anchor="t" anchorCtr="0">
            <a:spAutoFit/>
          </a:bodyPr>
          <a:lstStyle/>
          <a:p>
            <a:pPr marL="0" marR="0" lvl="0" indent="0" algn="ctr" rtl="0">
              <a:lnSpc>
                <a:spcPct val="117100"/>
              </a:lnSpc>
              <a:spcBef>
                <a:spcPts val="0"/>
              </a:spcBef>
              <a:spcAft>
                <a:spcPts val="0"/>
              </a:spcAft>
              <a:buNone/>
            </a:pPr>
            <a:r>
              <a:rPr lang="en" sz="1400">
                <a:latin typeface="Verdana"/>
                <a:ea typeface="Verdana"/>
                <a:cs typeface="Verdana"/>
                <a:sym typeface="Verdana"/>
              </a:rPr>
              <a:t>subtitusi keduanya ke linear wave  equation akan menghasilkan nilai  cepat rambat atau v:</a:t>
            </a:r>
            <a:endParaRPr sz="14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p:nvPr/>
        </p:nvSpPr>
        <p:spPr>
          <a:xfrm>
            <a:off x="328934" y="1124094"/>
            <a:ext cx="3689700" cy="3153600"/>
          </a:xfrm>
          <a:prstGeom prst="rect">
            <a:avLst/>
          </a:prstGeom>
          <a:noFill/>
          <a:ln>
            <a:noFill/>
          </a:ln>
        </p:spPr>
        <p:txBody>
          <a:bodyPr spcFirstLastPara="1" wrap="square" lIns="0" tIns="6025" rIns="0" bIns="0" anchor="t" anchorCtr="0">
            <a:spAutoFit/>
          </a:bodyPr>
          <a:lstStyle/>
          <a:p>
            <a:pPr marL="12700" marR="0" lvl="0" indent="-12700" algn="ctr" rtl="0">
              <a:lnSpc>
                <a:spcPct val="115300"/>
              </a:lnSpc>
              <a:spcBef>
                <a:spcPts val="0"/>
              </a:spcBef>
              <a:spcAft>
                <a:spcPts val="0"/>
              </a:spcAft>
              <a:buNone/>
            </a:pPr>
            <a:r>
              <a:rPr lang="en" sz="2000">
                <a:solidFill>
                  <a:srgbClr val="FFFFFF"/>
                </a:solidFill>
                <a:latin typeface="Verdana"/>
                <a:ea typeface="Verdana"/>
                <a:cs typeface="Verdana"/>
                <a:sym typeface="Verdana"/>
              </a:rPr>
              <a:t>linear wave equation memiliki  bentuk yang mirip dengan  persamaan umum osilasi atau  gerak harmonis dimana sama-sama ada bagian yang  merupakan turunan kedua  fungsi dan nilai kuadrat dari  kecepatan (linear atau  angular).</a:t>
            </a:r>
            <a:endParaRPr sz="2000">
              <a:latin typeface="Verdana"/>
              <a:ea typeface="Verdana"/>
              <a:cs typeface="Verdana"/>
              <a:sym typeface="Verdana"/>
            </a:endParaRPr>
          </a:p>
        </p:txBody>
      </p:sp>
      <p:sp>
        <p:nvSpPr>
          <p:cNvPr id="241" name="Google Shape;241;p32"/>
          <p:cNvSpPr txBox="1"/>
          <p:nvPr/>
        </p:nvSpPr>
        <p:spPr>
          <a:xfrm>
            <a:off x="6604565" y="4388098"/>
            <a:ext cx="1191578" cy="441325"/>
          </a:xfrm>
          <a:prstGeom prst="rect">
            <a:avLst/>
          </a:prstGeom>
          <a:noFill/>
          <a:ln>
            <a:noFill/>
          </a:ln>
        </p:spPr>
        <p:txBody>
          <a:bodyPr spcFirstLastPara="1" wrap="square" lIns="0" tIns="6025" rIns="0" bIns="0" anchor="t" anchorCtr="0">
            <a:spAutoFit/>
          </a:bodyPr>
          <a:lstStyle/>
          <a:p>
            <a:pPr marL="12700" marR="0" lvl="0" indent="38100" algn="l" rtl="0">
              <a:lnSpc>
                <a:spcPct val="114799"/>
              </a:lnSpc>
              <a:spcBef>
                <a:spcPts val="0"/>
              </a:spcBef>
              <a:spcAft>
                <a:spcPts val="0"/>
              </a:spcAft>
              <a:buNone/>
            </a:pPr>
            <a:r>
              <a:rPr lang="en" sz="1200">
                <a:solidFill>
                  <a:srgbClr val="403F3C"/>
                </a:solidFill>
                <a:latin typeface="Verdana"/>
                <a:ea typeface="Verdana"/>
                <a:cs typeface="Verdana"/>
                <a:sym typeface="Verdana"/>
              </a:rPr>
              <a:t>turunan kedua  terhadap waktu</a:t>
            </a:r>
            <a:endParaRPr sz="12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Medium factor</a:t>
            </a:r>
            <a:endParaRPr/>
          </a:p>
        </p:txBody>
      </p:sp>
      <p:pic>
        <p:nvPicPr>
          <p:cNvPr id="271" name="Google Shape;271;p36"/>
          <p:cNvPicPr preferRelativeResize="0"/>
          <p:nvPr/>
        </p:nvPicPr>
        <p:blipFill>
          <a:blip r:embed="rId3">
            <a:alphaModFix/>
          </a:blip>
          <a:stretch>
            <a:fillRect/>
          </a:stretch>
        </p:blipFill>
        <p:spPr>
          <a:xfrm>
            <a:off x="874750" y="1147225"/>
            <a:ext cx="1242100" cy="1229675"/>
          </a:xfrm>
          <a:prstGeom prst="rect">
            <a:avLst/>
          </a:prstGeom>
          <a:noFill/>
          <a:ln>
            <a:noFill/>
          </a:ln>
        </p:spPr>
      </p:pic>
      <p:pic>
        <p:nvPicPr>
          <p:cNvPr id="272" name="Google Shape;272;p36"/>
          <p:cNvPicPr preferRelativeResize="0"/>
          <p:nvPr/>
        </p:nvPicPr>
        <p:blipFill>
          <a:blip r:embed="rId4">
            <a:alphaModFix/>
          </a:blip>
          <a:stretch>
            <a:fillRect/>
          </a:stretch>
        </p:blipFill>
        <p:spPr>
          <a:xfrm>
            <a:off x="555202" y="2682969"/>
            <a:ext cx="1885950" cy="838200"/>
          </a:xfrm>
          <a:prstGeom prst="rect">
            <a:avLst/>
          </a:prstGeom>
          <a:noFill/>
          <a:ln>
            <a:noFill/>
          </a:ln>
        </p:spPr>
      </p:pic>
      <p:sp>
        <p:nvSpPr>
          <p:cNvPr id="273" name="Google Shape;273;p36"/>
          <p:cNvSpPr txBox="1"/>
          <p:nvPr/>
        </p:nvSpPr>
        <p:spPr>
          <a:xfrm>
            <a:off x="2287198" y="1438063"/>
            <a:ext cx="31467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1"/>
                </a:solidFill>
                <a:latin typeface="Open Sans"/>
                <a:ea typeface="Open Sans"/>
                <a:cs typeface="Open Sans"/>
                <a:sym typeface="Open Sans"/>
              </a:rPr>
              <a:t>Kecepatan rambat pada medium dengan modulus Bulk B</a:t>
            </a:r>
            <a:endParaRPr>
              <a:solidFill>
                <a:schemeClr val="dk1"/>
              </a:solidFill>
              <a:latin typeface="Open Sans"/>
              <a:ea typeface="Open Sans"/>
              <a:cs typeface="Open Sans"/>
              <a:sym typeface="Open Sans"/>
            </a:endParaRPr>
          </a:p>
        </p:txBody>
      </p:sp>
      <p:sp>
        <p:nvSpPr>
          <p:cNvPr id="274" name="Google Shape;274;p36"/>
          <p:cNvSpPr txBox="1"/>
          <p:nvPr/>
        </p:nvSpPr>
        <p:spPr>
          <a:xfrm>
            <a:off x="353100" y="3739050"/>
            <a:ext cx="31467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1"/>
                </a:solidFill>
                <a:latin typeface="Open Sans"/>
                <a:ea typeface="Open Sans"/>
                <a:cs typeface="Open Sans"/>
                <a:sym typeface="Open Sans"/>
              </a:rPr>
              <a:t>Kecepatan rambat pada medium dengan variasi temperatur</a:t>
            </a:r>
            <a:endParaRPr>
              <a:solidFill>
                <a:schemeClr val="dk1"/>
              </a:solidFill>
              <a:latin typeface="Open Sans"/>
              <a:ea typeface="Open Sans"/>
              <a:cs typeface="Open Sans"/>
              <a:sym typeface="Open Sans"/>
            </a:endParaRPr>
          </a:p>
        </p:txBody>
      </p:sp>
      <p:cxnSp>
        <p:nvCxnSpPr>
          <p:cNvPr id="275" name="Google Shape;275;p36"/>
          <p:cNvCxnSpPr/>
          <p:nvPr/>
        </p:nvCxnSpPr>
        <p:spPr>
          <a:xfrm>
            <a:off x="3561300" y="3196850"/>
            <a:ext cx="1324200" cy="0"/>
          </a:xfrm>
          <a:prstGeom prst="straightConnector1">
            <a:avLst/>
          </a:prstGeom>
          <a:noFill/>
          <a:ln w="76200" cap="flat" cmpd="sng">
            <a:solidFill>
              <a:schemeClr val="dk1"/>
            </a:solidFill>
            <a:prstDash val="solid"/>
            <a:round/>
            <a:headEnd type="none" w="med" len="med"/>
            <a:tailEnd type="triangle" w="med" len="med"/>
          </a:ln>
        </p:spPr>
      </p:cxnSp>
      <p:pic>
        <p:nvPicPr>
          <p:cNvPr id="276" name="Google Shape;276;p36"/>
          <p:cNvPicPr preferRelativeResize="0"/>
          <p:nvPr/>
        </p:nvPicPr>
        <p:blipFill>
          <a:blip r:embed="rId5">
            <a:alphaModFix/>
          </a:blip>
          <a:stretch>
            <a:fillRect/>
          </a:stretch>
        </p:blipFill>
        <p:spPr>
          <a:xfrm>
            <a:off x="5298800" y="2772988"/>
            <a:ext cx="2647950" cy="847725"/>
          </a:xfrm>
          <a:prstGeom prst="rect">
            <a:avLst/>
          </a:prstGeom>
          <a:noFill/>
          <a:ln>
            <a:noFill/>
          </a:ln>
        </p:spPr>
      </p:pic>
      <p:sp>
        <p:nvSpPr>
          <p:cNvPr id="277" name="Google Shape;277;p36"/>
          <p:cNvSpPr txBox="1"/>
          <p:nvPr/>
        </p:nvSpPr>
        <p:spPr>
          <a:xfrm>
            <a:off x="5298800" y="3798450"/>
            <a:ext cx="31467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1"/>
                </a:solidFill>
                <a:latin typeface="Open Sans"/>
                <a:ea typeface="Open Sans"/>
                <a:cs typeface="Open Sans"/>
                <a:sym typeface="Open Sans"/>
              </a:rPr>
              <a:t>Kecepatan rambat pada temperatur ruang (20 Celcius)</a:t>
            </a:r>
            <a:endParaRPr>
              <a:solidFill>
                <a:schemeClr val="dk1"/>
              </a:solidFill>
              <a:latin typeface="Open Sans"/>
              <a:ea typeface="Open Sans"/>
              <a:cs typeface="Open Sans"/>
              <a:sym typeface="Open Sans"/>
            </a:endParaRPr>
          </a:p>
        </p:txBody>
      </p:sp>
      <p:sp>
        <p:nvSpPr>
          <p:cNvPr id="278" name="Google Shape;278;p36"/>
          <p:cNvSpPr txBox="1"/>
          <p:nvPr/>
        </p:nvSpPr>
        <p:spPr>
          <a:xfrm>
            <a:off x="5923275" y="1438063"/>
            <a:ext cx="31467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1"/>
                </a:solidFill>
                <a:latin typeface="Open Sans"/>
                <a:ea typeface="Open Sans"/>
                <a:cs typeface="Open Sans"/>
                <a:sym typeface="Open Sans"/>
              </a:rPr>
              <a:t>(Didapat dari mencari wave equation pada sound wave)</a:t>
            </a:r>
            <a:endParaRPr>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a:t>
            </a:r>
            <a:endParaRPr/>
          </a:p>
        </p:txBody>
      </p:sp>
      <p:sp>
        <p:nvSpPr>
          <p:cNvPr id="125" name="Google Shape;125;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Waveform Properties</a:t>
            </a:r>
            <a:endParaRPr/>
          </a:p>
          <a:p>
            <a:pPr marL="457200" lvl="0" indent="-342900" algn="l" rtl="0">
              <a:spcBef>
                <a:spcPts val="0"/>
              </a:spcBef>
              <a:spcAft>
                <a:spcPts val="0"/>
              </a:spcAft>
              <a:buSzPts val="1800"/>
              <a:buAutoNum type="arabicPeriod"/>
            </a:pPr>
            <a:r>
              <a:rPr lang="en"/>
              <a:t>Mathematical Representation of Waveform</a:t>
            </a:r>
            <a:endParaRPr/>
          </a:p>
          <a:p>
            <a:pPr marL="457200" lvl="0" indent="-342900" algn="l" rtl="0">
              <a:spcBef>
                <a:spcPts val="0"/>
              </a:spcBef>
              <a:spcAft>
                <a:spcPts val="0"/>
              </a:spcAft>
              <a:buSzPts val="1800"/>
              <a:buAutoNum type="arabicPeriod"/>
            </a:pPr>
            <a:r>
              <a:rPr lang="en"/>
              <a:t>Sound Wave</a:t>
            </a:r>
            <a:endParaRPr/>
          </a:p>
          <a:p>
            <a:pPr marL="457200" lvl="0" indent="-342900" algn="l" rtl="0">
              <a:spcBef>
                <a:spcPts val="0"/>
              </a:spcBef>
              <a:spcAft>
                <a:spcPts val="0"/>
              </a:spcAft>
              <a:buSzPts val="1800"/>
              <a:buAutoNum type="arabicPeriod"/>
            </a:pPr>
            <a:r>
              <a:rPr lang="en"/>
              <a:t>Superposition</a:t>
            </a:r>
            <a:endParaRPr/>
          </a:p>
          <a:p>
            <a:pPr marL="457200" lvl="0" indent="-342900" algn="l" rtl="0">
              <a:spcBef>
                <a:spcPts val="0"/>
              </a:spcBef>
              <a:spcAft>
                <a:spcPts val="0"/>
              </a:spcAft>
              <a:buSzPts val="1800"/>
              <a:buAutoNum type="arabicPeriod"/>
            </a:pPr>
            <a:r>
              <a:rPr lang="en"/>
              <a:t>Standing Wave</a:t>
            </a:r>
            <a:endParaRPr/>
          </a:p>
          <a:p>
            <a:pPr marL="457200" lvl="0" indent="-342900" algn="l" rtl="0">
              <a:spcBef>
                <a:spcPts val="0"/>
              </a:spcBef>
              <a:spcAft>
                <a:spcPts val="0"/>
              </a:spcAft>
              <a:buSzPts val="1800"/>
              <a:buAutoNum type="arabicPeriod"/>
            </a:pPr>
            <a:r>
              <a:rPr lang="en"/>
              <a:t>Doppler Effect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Intensitas, Energi, dan Desible</a:t>
            </a:r>
            <a:endParaRPr/>
          </a:p>
        </p:txBody>
      </p:sp>
      <p:pic>
        <p:nvPicPr>
          <p:cNvPr id="284" name="Google Shape;284;p37"/>
          <p:cNvPicPr preferRelativeResize="0"/>
          <p:nvPr/>
        </p:nvPicPr>
        <p:blipFill>
          <a:blip r:embed="rId3">
            <a:alphaModFix/>
          </a:blip>
          <a:stretch>
            <a:fillRect/>
          </a:stretch>
        </p:blipFill>
        <p:spPr>
          <a:xfrm>
            <a:off x="311700" y="1924050"/>
            <a:ext cx="2714625" cy="647700"/>
          </a:xfrm>
          <a:prstGeom prst="rect">
            <a:avLst/>
          </a:prstGeom>
          <a:noFill/>
          <a:ln>
            <a:noFill/>
          </a:ln>
        </p:spPr>
      </p:pic>
      <p:pic>
        <p:nvPicPr>
          <p:cNvPr id="285" name="Google Shape;285;p37"/>
          <p:cNvPicPr preferRelativeResize="0"/>
          <p:nvPr/>
        </p:nvPicPr>
        <p:blipFill>
          <a:blip r:embed="rId4">
            <a:alphaModFix/>
          </a:blip>
          <a:stretch>
            <a:fillRect/>
          </a:stretch>
        </p:blipFill>
        <p:spPr>
          <a:xfrm>
            <a:off x="6186400" y="1924050"/>
            <a:ext cx="952500" cy="495300"/>
          </a:xfrm>
          <a:prstGeom prst="rect">
            <a:avLst/>
          </a:prstGeom>
          <a:noFill/>
          <a:ln>
            <a:noFill/>
          </a:ln>
        </p:spPr>
      </p:pic>
      <p:pic>
        <p:nvPicPr>
          <p:cNvPr id="286" name="Google Shape;286;p37"/>
          <p:cNvPicPr preferRelativeResize="0"/>
          <p:nvPr/>
        </p:nvPicPr>
        <p:blipFill>
          <a:blip r:embed="rId5">
            <a:alphaModFix/>
          </a:blip>
          <a:stretch>
            <a:fillRect/>
          </a:stretch>
        </p:blipFill>
        <p:spPr>
          <a:xfrm>
            <a:off x="3908588" y="1398238"/>
            <a:ext cx="1887800" cy="1932225"/>
          </a:xfrm>
          <a:prstGeom prst="rect">
            <a:avLst/>
          </a:prstGeom>
          <a:noFill/>
          <a:ln>
            <a:noFill/>
          </a:ln>
        </p:spPr>
      </p:pic>
      <p:sp>
        <p:nvSpPr>
          <p:cNvPr id="287" name="Google Shape;287;p37"/>
          <p:cNvSpPr txBox="1"/>
          <p:nvPr/>
        </p:nvSpPr>
        <p:spPr>
          <a:xfrm>
            <a:off x="457250" y="2682450"/>
            <a:ext cx="11214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b="1">
                <a:solidFill>
                  <a:schemeClr val="dk1"/>
                </a:solidFill>
                <a:latin typeface="Open Sans"/>
                <a:ea typeface="Open Sans"/>
                <a:cs typeface="Open Sans"/>
                <a:sym typeface="Open Sans"/>
              </a:rPr>
              <a:t>Intensitas</a:t>
            </a:r>
            <a:endParaRPr b="1">
              <a:solidFill>
                <a:schemeClr val="dk1"/>
              </a:solidFill>
              <a:latin typeface="Open Sans"/>
              <a:ea typeface="Open Sans"/>
              <a:cs typeface="Open Sans"/>
              <a:sym typeface="Open Sans"/>
            </a:endParaRPr>
          </a:p>
        </p:txBody>
      </p:sp>
      <p:sp>
        <p:nvSpPr>
          <p:cNvPr id="288" name="Google Shape;288;p37"/>
          <p:cNvSpPr txBox="1"/>
          <p:nvPr/>
        </p:nvSpPr>
        <p:spPr>
          <a:xfrm>
            <a:off x="5996400" y="2558550"/>
            <a:ext cx="28359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1"/>
                </a:solidFill>
                <a:latin typeface="Open Sans"/>
                <a:ea typeface="Open Sans"/>
                <a:cs typeface="Open Sans"/>
                <a:sym typeface="Open Sans"/>
              </a:rPr>
              <a:t>Jika sumber gelombang memancarkan secara seragam</a:t>
            </a:r>
            <a:endParaRPr>
              <a:solidFill>
                <a:schemeClr val="dk1"/>
              </a:solidFill>
              <a:latin typeface="Open Sans"/>
              <a:ea typeface="Open Sans"/>
              <a:cs typeface="Open Sans"/>
              <a:sym typeface="Open Sans"/>
            </a:endParaRPr>
          </a:p>
        </p:txBody>
      </p:sp>
      <p:pic>
        <p:nvPicPr>
          <p:cNvPr id="289" name="Google Shape;289;p37"/>
          <p:cNvPicPr preferRelativeResize="0"/>
          <p:nvPr/>
        </p:nvPicPr>
        <p:blipFill>
          <a:blip r:embed="rId6">
            <a:alphaModFix/>
          </a:blip>
          <a:stretch>
            <a:fillRect/>
          </a:stretch>
        </p:blipFill>
        <p:spPr>
          <a:xfrm>
            <a:off x="332150" y="3729012"/>
            <a:ext cx="1371600" cy="561975"/>
          </a:xfrm>
          <a:prstGeom prst="rect">
            <a:avLst/>
          </a:prstGeom>
          <a:noFill/>
          <a:ln>
            <a:noFill/>
          </a:ln>
        </p:spPr>
      </p:pic>
      <p:sp>
        <p:nvSpPr>
          <p:cNvPr id="290" name="Google Shape;290;p37"/>
          <p:cNvSpPr txBox="1"/>
          <p:nvPr/>
        </p:nvSpPr>
        <p:spPr>
          <a:xfrm>
            <a:off x="457250" y="4418000"/>
            <a:ext cx="11214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b="1">
                <a:solidFill>
                  <a:schemeClr val="dk1"/>
                </a:solidFill>
                <a:latin typeface="Open Sans"/>
                <a:ea typeface="Open Sans"/>
                <a:cs typeface="Open Sans"/>
                <a:sym typeface="Open Sans"/>
              </a:rPr>
              <a:t>Energi</a:t>
            </a:r>
            <a:endParaRPr b="1">
              <a:solidFill>
                <a:schemeClr val="dk1"/>
              </a:solidFill>
              <a:latin typeface="Open Sans"/>
              <a:ea typeface="Open Sans"/>
              <a:cs typeface="Open Sans"/>
              <a:sym typeface="Open Sans"/>
            </a:endParaRPr>
          </a:p>
        </p:txBody>
      </p:sp>
      <p:pic>
        <p:nvPicPr>
          <p:cNvPr id="291" name="Google Shape;291;p37"/>
          <p:cNvPicPr preferRelativeResize="0"/>
          <p:nvPr/>
        </p:nvPicPr>
        <p:blipFill>
          <a:blip r:embed="rId7">
            <a:alphaModFix/>
          </a:blip>
          <a:stretch>
            <a:fillRect/>
          </a:stretch>
        </p:blipFill>
        <p:spPr>
          <a:xfrm>
            <a:off x="3867700" y="3795767"/>
            <a:ext cx="1256179" cy="561975"/>
          </a:xfrm>
          <a:prstGeom prst="rect">
            <a:avLst/>
          </a:prstGeom>
          <a:noFill/>
          <a:ln>
            <a:noFill/>
          </a:ln>
        </p:spPr>
      </p:pic>
      <p:cxnSp>
        <p:nvCxnSpPr>
          <p:cNvPr id="292" name="Google Shape;292;p37"/>
          <p:cNvCxnSpPr/>
          <p:nvPr/>
        </p:nvCxnSpPr>
        <p:spPr>
          <a:xfrm>
            <a:off x="2979150" y="2300150"/>
            <a:ext cx="1035600" cy="0"/>
          </a:xfrm>
          <a:prstGeom prst="straightConnector1">
            <a:avLst/>
          </a:prstGeom>
          <a:noFill/>
          <a:ln w="76200" cap="flat" cmpd="sng">
            <a:solidFill>
              <a:schemeClr val="dk1"/>
            </a:solidFill>
            <a:prstDash val="solid"/>
            <a:round/>
            <a:headEnd type="none" w="med" len="med"/>
            <a:tailEnd type="triangle" w="med" len="med"/>
          </a:ln>
        </p:spPr>
      </p:cxnSp>
      <p:cxnSp>
        <p:nvCxnSpPr>
          <p:cNvPr id="293" name="Google Shape;293;p37"/>
          <p:cNvCxnSpPr/>
          <p:nvPr/>
        </p:nvCxnSpPr>
        <p:spPr>
          <a:xfrm>
            <a:off x="2418975" y="4017575"/>
            <a:ext cx="1035600" cy="0"/>
          </a:xfrm>
          <a:prstGeom prst="straightConnector1">
            <a:avLst/>
          </a:prstGeom>
          <a:noFill/>
          <a:ln w="76200" cap="flat" cmpd="sng">
            <a:solidFill>
              <a:schemeClr val="dk1"/>
            </a:solidFill>
            <a:prstDash val="solid"/>
            <a:round/>
            <a:headEnd type="none" w="med" len="med"/>
            <a:tailEnd type="triangle" w="med" len="med"/>
          </a:ln>
        </p:spPr>
      </p:cxnSp>
      <p:sp>
        <p:nvSpPr>
          <p:cNvPr id="294" name="Google Shape;294;p37"/>
          <p:cNvSpPr txBox="1"/>
          <p:nvPr/>
        </p:nvSpPr>
        <p:spPr>
          <a:xfrm>
            <a:off x="3263375" y="4294100"/>
            <a:ext cx="28359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1"/>
                </a:solidFill>
                <a:latin typeface="Open Sans"/>
                <a:ea typeface="Open Sans"/>
                <a:cs typeface="Open Sans"/>
                <a:sym typeface="Open Sans"/>
              </a:rPr>
              <a:t>Karena Intensitas merupakan energi per area per waktu</a:t>
            </a:r>
            <a:endParaRPr>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Desible</a:t>
            </a:r>
            <a:endParaRPr/>
          </a:p>
        </p:txBody>
      </p:sp>
      <p:pic>
        <p:nvPicPr>
          <p:cNvPr id="300" name="Google Shape;300;p38"/>
          <p:cNvPicPr preferRelativeResize="0"/>
          <p:nvPr/>
        </p:nvPicPr>
        <p:blipFill>
          <a:blip r:embed="rId3">
            <a:alphaModFix/>
          </a:blip>
          <a:stretch>
            <a:fillRect/>
          </a:stretch>
        </p:blipFill>
        <p:spPr>
          <a:xfrm>
            <a:off x="1162450" y="2214625"/>
            <a:ext cx="7124700" cy="1123950"/>
          </a:xfrm>
          <a:prstGeom prst="rect">
            <a:avLst/>
          </a:prstGeom>
          <a:noFill/>
          <a:ln>
            <a:noFill/>
          </a:ln>
        </p:spPr>
      </p:pic>
      <p:sp>
        <p:nvSpPr>
          <p:cNvPr id="301" name="Google Shape;301;p38"/>
          <p:cNvSpPr txBox="1"/>
          <p:nvPr/>
        </p:nvSpPr>
        <p:spPr>
          <a:xfrm>
            <a:off x="363875" y="1480825"/>
            <a:ext cx="3701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1"/>
                </a:solidFill>
                <a:latin typeface="Open Sans"/>
                <a:ea typeface="Open Sans"/>
                <a:cs typeface="Open Sans"/>
                <a:sym typeface="Open Sans"/>
              </a:rPr>
              <a:t>Untuk mengukur sound intensity level</a:t>
            </a:r>
            <a:endParaRPr>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Superposisi</a:t>
            </a:r>
            <a:endParaRPr/>
          </a:p>
        </p:txBody>
      </p:sp>
      <p:sp>
        <p:nvSpPr>
          <p:cNvPr id="307" name="Google Shape;307;p3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Prinsip superposisi adalah simpangan resultan yang terjadi ketika ada dua gelombang atau lebih yang merambat pada suatu medium yang sama serta saling melintasi.</a:t>
            </a:r>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Interferensi</a:t>
            </a:r>
            <a:endParaRPr/>
          </a:p>
        </p:txBody>
      </p:sp>
      <p:sp>
        <p:nvSpPr>
          <p:cNvPr id="313" name="Google Shape;313;p40"/>
          <p:cNvSpPr txBox="1">
            <a:spLocks noGrp="1"/>
          </p:cNvSpPr>
          <p:nvPr>
            <p:ph type="body" idx="1"/>
          </p:nvPr>
        </p:nvSpPr>
        <p:spPr>
          <a:xfrm>
            <a:off x="87450" y="1211200"/>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Saat kedua gelombang/lebih bergabung, akan terjadi efek yang disebut interferensi.</a:t>
            </a:r>
            <a:endParaRPr/>
          </a:p>
          <a:p>
            <a:pPr marL="0" lvl="0" indent="0" algn="l" rtl="0">
              <a:spcBef>
                <a:spcPts val="1200"/>
              </a:spcBef>
              <a:spcAft>
                <a:spcPts val="0"/>
              </a:spcAft>
              <a:buNone/>
            </a:pPr>
            <a:r>
              <a:rPr lang="en"/>
              <a:t>Interferensi dibedakan menjadi 2, yaitu interferensi konstruktif (sefasa) dan interferensi destruktif (berlawanan fasa).</a:t>
            </a:r>
            <a:endParaRPr/>
          </a:p>
          <a:p>
            <a:pPr marL="457200" lvl="0" indent="-342900" algn="l" rtl="0">
              <a:spcBef>
                <a:spcPts val="1200"/>
              </a:spcBef>
              <a:spcAft>
                <a:spcPts val="0"/>
              </a:spcAft>
              <a:buSzPts val="1800"/>
              <a:buChar char="-"/>
            </a:pPr>
            <a:r>
              <a:rPr lang="en"/>
              <a:t>Interferensi konstruktif: interferensi menyebabkan gabungan gelombang menguat.</a:t>
            </a:r>
            <a:endParaRPr/>
          </a:p>
          <a:p>
            <a:pPr marL="457200" lvl="0" indent="-342900" algn="l" rtl="0">
              <a:spcBef>
                <a:spcPts val="0"/>
              </a:spcBef>
              <a:spcAft>
                <a:spcPts val="0"/>
              </a:spcAft>
              <a:buSzPts val="1800"/>
              <a:buChar char="-"/>
            </a:pPr>
            <a:r>
              <a:rPr lang="en"/>
              <a:t>Interferensi destruktif: interferensi menyebabkan gabungan gelombang melemah.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319" name="Google Shape;319;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0" name="Google Shape;320;p41"/>
          <p:cNvPicPr preferRelativeResize="0"/>
          <p:nvPr/>
        </p:nvPicPr>
        <p:blipFill>
          <a:blip r:embed="rId3">
            <a:alphaModFix/>
          </a:blip>
          <a:stretch>
            <a:fillRect/>
          </a:stretch>
        </p:blipFill>
        <p:spPr>
          <a:xfrm>
            <a:off x="378375" y="315925"/>
            <a:ext cx="2659201" cy="4263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2"/>
          <p:cNvSpPr txBox="1">
            <a:spLocks noGrp="1"/>
          </p:cNvSpPr>
          <p:nvPr>
            <p:ph type="title"/>
          </p:nvPr>
        </p:nvSpPr>
        <p:spPr>
          <a:xfrm>
            <a:off x="311700" y="393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Gelombang Berdiri</a:t>
            </a:r>
            <a:endParaRPr/>
          </a:p>
        </p:txBody>
      </p:sp>
      <p:sp>
        <p:nvSpPr>
          <p:cNvPr id="326" name="Google Shape;326;p42"/>
          <p:cNvSpPr txBox="1">
            <a:spLocks noGrp="1"/>
          </p:cNvSpPr>
          <p:nvPr>
            <p:ph type="body" idx="1"/>
          </p:nvPr>
        </p:nvSpPr>
        <p:spPr>
          <a:xfrm>
            <a:off x="168150" y="1113100"/>
            <a:ext cx="8520600" cy="359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Gelombang berdiri: gelombang hasil superposisi antara gelombang datang dan gelombang pantul. </a:t>
            </a:r>
            <a:endParaRPr/>
          </a:p>
          <a:p>
            <a:pPr marL="0" lvl="0" indent="0" algn="l" rtl="0">
              <a:spcBef>
                <a:spcPts val="1200"/>
              </a:spcBef>
              <a:spcAft>
                <a:spcPts val="0"/>
              </a:spcAft>
              <a:buNone/>
            </a:pPr>
            <a:r>
              <a:rPr lang="en"/>
              <a:t>Persamaan:</a:t>
            </a:r>
            <a:endParaRPr/>
          </a:p>
          <a:p>
            <a:pPr marL="0" lvl="0" indent="0" algn="l" rtl="0">
              <a:spcBef>
                <a:spcPts val="1200"/>
              </a:spcBef>
              <a:spcAft>
                <a:spcPts val="1200"/>
              </a:spcAft>
              <a:buNone/>
            </a:pPr>
            <a:endParaRPr/>
          </a:p>
        </p:txBody>
      </p:sp>
      <p:pic>
        <p:nvPicPr>
          <p:cNvPr id="327" name="Google Shape;327;p42"/>
          <p:cNvPicPr preferRelativeResize="0"/>
          <p:nvPr/>
        </p:nvPicPr>
        <p:blipFill>
          <a:blip r:embed="rId3">
            <a:alphaModFix/>
          </a:blip>
          <a:stretch>
            <a:fillRect/>
          </a:stretch>
        </p:blipFill>
        <p:spPr>
          <a:xfrm>
            <a:off x="168150" y="2285725"/>
            <a:ext cx="7010400" cy="1581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333" name="Google Shape;333;p43"/>
          <p:cNvSpPr txBox="1">
            <a:spLocks noGrp="1"/>
          </p:cNvSpPr>
          <p:nvPr>
            <p:ph type="body" idx="1"/>
          </p:nvPr>
        </p:nvSpPr>
        <p:spPr>
          <a:xfrm>
            <a:off x="311700" y="1225225"/>
            <a:ext cx="8520600" cy="117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050">
              <a:highlight>
                <a:srgbClr val="FFFFFF"/>
              </a:highlight>
              <a:latin typeface="Arial"/>
              <a:ea typeface="Arial"/>
              <a:cs typeface="Arial"/>
              <a:sym typeface="Arial"/>
            </a:endParaRPr>
          </a:p>
        </p:txBody>
      </p:sp>
      <p:pic>
        <p:nvPicPr>
          <p:cNvPr id="334" name="Google Shape;334;p43"/>
          <p:cNvPicPr preferRelativeResize="0"/>
          <p:nvPr/>
        </p:nvPicPr>
        <p:blipFill>
          <a:blip r:embed="rId3">
            <a:alphaModFix/>
          </a:blip>
          <a:stretch>
            <a:fillRect/>
          </a:stretch>
        </p:blipFill>
        <p:spPr>
          <a:xfrm>
            <a:off x="387275" y="1225213"/>
            <a:ext cx="6743700" cy="866775"/>
          </a:xfrm>
          <a:prstGeom prst="rect">
            <a:avLst/>
          </a:prstGeom>
          <a:noFill/>
          <a:ln>
            <a:noFill/>
          </a:ln>
        </p:spPr>
      </p:pic>
      <p:pic>
        <p:nvPicPr>
          <p:cNvPr id="335" name="Google Shape;335;p43"/>
          <p:cNvPicPr preferRelativeResize="0"/>
          <p:nvPr/>
        </p:nvPicPr>
        <p:blipFill>
          <a:blip r:embed="rId4">
            <a:alphaModFix/>
          </a:blip>
          <a:stretch>
            <a:fillRect/>
          </a:stretch>
        </p:blipFill>
        <p:spPr>
          <a:xfrm>
            <a:off x="387263" y="2474425"/>
            <a:ext cx="6487587" cy="2442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Contoh soal</a:t>
            </a:r>
            <a:endParaRPr/>
          </a:p>
        </p:txBody>
      </p:sp>
      <p:sp>
        <p:nvSpPr>
          <p:cNvPr id="341" name="Google Shape;341;p44"/>
          <p:cNvSpPr txBox="1">
            <a:spLocks noGrp="1"/>
          </p:cNvSpPr>
          <p:nvPr>
            <p:ph type="body" idx="1"/>
          </p:nvPr>
        </p:nvSpPr>
        <p:spPr>
          <a:xfrm>
            <a:off x="311700" y="1065150"/>
            <a:ext cx="8520600" cy="3840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2" name="Google Shape;342;p44"/>
          <p:cNvPicPr preferRelativeResize="0"/>
          <p:nvPr/>
        </p:nvPicPr>
        <p:blipFill>
          <a:blip r:embed="rId3">
            <a:alphaModFix/>
          </a:blip>
          <a:stretch>
            <a:fillRect/>
          </a:stretch>
        </p:blipFill>
        <p:spPr>
          <a:xfrm>
            <a:off x="311700" y="1147213"/>
            <a:ext cx="4838700" cy="1209675"/>
          </a:xfrm>
          <a:prstGeom prst="rect">
            <a:avLst/>
          </a:prstGeom>
          <a:noFill/>
          <a:ln>
            <a:noFill/>
          </a:ln>
        </p:spPr>
      </p:pic>
      <p:pic>
        <p:nvPicPr>
          <p:cNvPr id="343" name="Google Shape;343;p44"/>
          <p:cNvPicPr preferRelativeResize="0"/>
          <p:nvPr/>
        </p:nvPicPr>
        <p:blipFill>
          <a:blip r:embed="rId4">
            <a:alphaModFix/>
          </a:blip>
          <a:stretch>
            <a:fillRect/>
          </a:stretch>
        </p:blipFill>
        <p:spPr>
          <a:xfrm>
            <a:off x="5363063" y="1254463"/>
            <a:ext cx="3267075" cy="1457325"/>
          </a:xfrm>
          <a:prstGeom prst="rect">
            <a:avLst/>
          </a:prstGeom>
          <a:noFill/>
          <a:ln>
            <a:noFill/>
          </a:ln>
        </p:spPr>
      </p:pic>
      <p:pic>
        <p:nvPicPr>
          <p:cNvPr id="344" name="Google Shape;344;p44"/>
          <p:cNvPicPr preferRelativeResize="0"/>
          <p:nvPr/>
        </p:nvPicPr>
        <p:blipFill>
          <a:blip r:embed="rId5">
            <a:alphaModFix/>
          </a:blip>
          <a:stretch>
            <a:fillRect/>
          </a:stretch>
        </p:blipFill>
        <p:spPr>
          <a:xfrm>
            <a:off x="439300" y="2571738"/>
            <a:ext cx="4229100" cy="2009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Efek Doppler</a:t>
            </a:r>
            <a:endParaRPr/>
          </a:p>
        </p:txBody>
      </p:sp>
      <p:sp>
        <p:nvSpPr>
          <p:cNvPr id="350" name="Google Shape;350;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295275" algn="l" rtl="0">
              <a:spcBef>
                <a:spcPts val="0"/>
              </a:spcBef>
              <a:spcAft>
                <a:spcPts val="0"/>
              </a:spcAft>
              <a:buClr>
                <a:srgbClr val="202122"/>
              </a:buClr>
              <a:buSzPts val="1050"/>
              <a:buFont typeface="Arial"/>
              <a:buChar char="●"/>
            </a:pPr>
            <a:r>
              <a:rPr lang="en" sz="1050" b="1">
                <a:solidFill>
                  <a:srgbClr val="202122"/>
                </a:solidFill>
                <a:highlight>
                  <a:srgbClr val="FFFFFF"/>
                </a:highlight>
                <a:latin typeface="Arial"/>
                <a:ea typeface="Arial"/>
                <a:cs typeface="Arial"/>
                <a:sym typeface="Arial"/>
              </a:rPr>
              <a:t>Efek Doppler adalah perubahan sebuah frekuensi atau panjang gelombang dari suatu gelombang terhadap penerima yang sedang bergerak relatif terhadap sumber gelombang tersebut. Atau Penerima akan menerima frekuensi yang lebih tinggi saat sumber suara mendekat dan penerima akan menerima frekuensi lebih rendah saat sumber suara menjauh.</a:t>
            </a:r>
            <a:endParaRPr sz="1050" b="1">
              <a:solidFill>
                <a:srgbClr val="202122"/>
              </a:solidFill>
              <a:highlight>
                <a:srgbClr val="FFFFFF"/>
              </a:highlight>
              <a:latin typeface="Arial"/>
              <a:ea typeface="Arial"/>
              <a:cs typeface="Arial"/>
              <a:sym typeface="Arial"/>
            </a:endParaRPr>
          </a:p>
          <a:p>
            <a:pPr marL="457200" lvl="0" indent="-295275" algn="l" rtl="0">
              <a:spcBef>
                <a:spcPts val="0"/>
              </a:spcBef>
              <a:spcAft>
                <a:spcPts val="0"/>
              </a:spcAft>
              <a:buClr>
                <a:srgbClr val="202122"/>
              </a:buClr>
              <a:buSzPts val="1050"/>
              <a:buFont typeface="Arial"/>
              <a:buChar char="●"/>
            </a:pPr>
            <a:r>
              <a:rPr lang="en" sz="1050" b="1">
                <a:solidFill>
                  <a:srgbClr val="202122"/>
                </a:solidFill>
                <a:highlight>
                  <a:srgbClr val="FFFFFF"/>
                </a:highlight>
                <a:latin typeface="Arial"/>
                <a:ea typeface="Arial"/>
                <a:cs typeface="Arial"/>
                <a:sym typeface="Arial"/>
              </a:rPr>
              <a:t>Efek Doppler sendiri ditemukan oleh seorang ilmuwan asal Australia yang bernama Christian Doppler </a:t>
            </a:r>
            <a:endParaRPr sz="1050" b="1">
              <a:solidFill>
                <a:srgbClr val="202122"/>
              </a:solidFill>
              <a:highlight>
                <a:srgbClr val="FFFFFF"/>
              </a:highlight>
              <a:latin typeface="Arial"/>
              <a:ea typeface="Arial"/>
              <a:cs typeface="Arial"/>
              <a:sym typeface="Arial"/>
            </a:endParaRPr>
          </a:p>
          <a:p>
            <a:pPr marL="0" lvl="0" indent="0" algn="l" rtl="0">
              <a:spcBef>
                <a:spcPts val="1200"/>
              </a:spcBef>
              <a:spcAft>
                <a:spcPts val="0"/>
              </a:spcAft>
              <a:buNone/>
            </a:pPr>
            <a:endParaRPr sz="1050" b="1">
              <a:solidFill>
                <a:srgbClr val="202122"/>
              </a:solidFill>
              <a:highlight>
                <a:srgbClr val="FFFFFF"/>
              </a:highlight>
              <a:latin typeface="Arial"/>
              <a:ea typeface="Arial"/>
              <a:cs typeface="Arial"/>
              <a:sym typeface="Arial"/>
            </a:endParaRPr>
          </a:p>
          <a:p>
            <a:pPr marL="0" lvl="0" indent="0" algn="l" rtl="0">
              <a:spcBef>
                <a:spcPts val="1200"/>
              </a:spcBef>
              <a:spcAft>
                <a:spcPts val="1200"/>
              </a:spcAft>
              <a:buNone/>
            </a:pPr>
            <a:endParaRPr sz="1050" b="1">
              <a:solidFill>
                <a:srgbClr val="202122"/>
              </a:solidFill>
              <a:highlight>
                <a:srgbClr val="FFFFFF"/>
              </a:highlight>
              <a:latin typeface="Arial"/>
              <a:ea typeface="Arial"/>
              <a:cs typeface="Arial"/>
              <a:sym typeface="Arial"/>
            </a:endParaRPr>
          </a:p>
        </p:txBody>
      </p:sp>
      <p:pic>
        <p:nvPicPr>
          <p:cNvPr id="351" name="Google Shape;351;p45"/>
          <p:cNvPicPr preferRelativeResize="0"/>
          <p:nvPr/>
        </p:nvPicPr>
        <p:blipFill>
          <a:blip r:embed="rId3">
            <a:alphaModFix/>
          </a:blip>
          <a:stretch>
            <a:fillRect/>
          </a:stretch>
        </p:blipFill>
        <p:spPr>
          <a:xfrm>
            <a:off x="848569" y="2141232"/>
            <a:ext cx="3386725" cy="1990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46"/>
          <p:cNvPicPr preferRelativeResize="0"/>
          <p:nvPr/>
        </p:nvPicPr>
        <p:blipFill>
          <a:blip r:embed="rId3">
            <a:alphaModFix/>
          </a:blip>
          <a:stretch>
            <a:fillRect/>
          </a:stretch>
        </p:blipFill>
        <p:spPr>
          <a:xfrm>
            <a:off x="121176" y="296075"/>
            <a:ext cx="3646025" cy="1482675"/>
          </a:xfrm>
          <a:prstGeom prst="rect">
            <a:avLst/>
          </a:prstGeom>
          <a:noFill/>
          <a:ln>
            <a:noFill/>
          </a:ln>
        </p:spPr>
      </p:pic>
      <p:sp>
        <p:nvSpPr>
          <p:cNvPr id="357" name="Google Shape;357;p46"/>
          <p:cNvSpPr txBox="1"/>
          <p:nvPr/>
        </p:nvSpPr>
        <p:spPr>
          <a:xfrm>
            <a:off x="3932650" y="516650"/>
            <a:ext cx="49908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Open Sans"/>
                <a:ea typeface="Open Sans"/>
                <a:cs typeface="Open Sans"/>
                <a:sym typeface="Open Sans"/>
              </a:rPr>
              <a:t>Karena sumber gelombang menuju kearah nancy maka nancy akan merasakan frekuensi yang lebih tinggi dari frekuensi sumber dan disaat yang bersamaan pablo merasakan frekuensi yang lebih rendah dari frekuensi sumber</a:t>
            </a:r>
            <a:endParaRPr>
              <a:latin typeface="Open Sans"/>
              <a:ea typeface="Open Sans"/>
              <a:cs typeface="Open Sans"/>
              <a:sym typeface="Open Sans"/>
            </a:endParaRPr>
          </a:p>
        </p:txBody>
      </p:sp>
      <p:pic>
        <p:nvPicPr>
          <p:cNvPr id="358" name="Google Shape;358;p46"/>
          <p:cNvPicPr preferRelativeResize="0"/>
          <p:nvPr/>
        </p:nvPicPr>
        <p:blipFill>
          <a:blip r:embed="rId4">
            <a:alphaModFix/>
          </a:blip>
          <a:stretch>
            <a:fillRect/>
          </a:stretch>
        </p:blipFill>
        <p:spPr>
          <a:xfrm>
            <a:off x="5136650" y="2119350"/>
            <a:ext cx="3702550" cy="2646250"/>
          </a:xfrm>
          <a:prstGeom prst="rect">
            <a:avLst/>
          </a:prstGeom>
          <a:noFill/>
          <a:ln>
            <a:noFill/>
          </a:ln>
        </p:spPr>
      </p:pic>
      <p:sp>
        <p:nvSpPr>
          <p:cNvPr id="359" name="Google Shape;359;p46"/>
          <p:cNvSpPr txBox="1"/>
          <p:nvPr/>
        </p:nvSpPr>
        <p:spPr>
          <a:xfrm>
            <a:off x="587175" y="2331050"/>
            <a:ext cx="43098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Open Sans"/>
                <a:ea typeface="Open Sans"/>
                <a:cs typeface="Open Sans"/>
                <a:sym typeface="Open Sans"/>
              </a:rPr>
              <a:t>Semakin panjang wavelength maka frekuensi yang diterima semakin kecil dan </a:t>
            </a:r>
            <a:r>
              <a:rPr lang="en">
                <a:solidFill>
                  <a:schemeClr val="dk1"/>
                </a:solidFill>
                <a:latin typeface="Open Sans"/>
                <a:ea typeface="Open Sans"/>
                <a:cs typeface="Open Sans"/>
                <a:sym typeface="Open Sans"/>
              </a:rPr>
              <a:t>semakin pendek wavelength maka frekuensi yang diterima akan semakin tinggi</a:t>
            </a:r>
            <a:endParaRPr>
              <a:latin typeface="Open Sans"/>
              <a:ea typeface="Open Sans"/>
              <a:cs typeface="Open Sans"/>
              <a:sym typeface="Open Sans"/>
            </a:endParaRPr>
          </a:p>
        </p:txBody>
      </p:sp>
      <p:pic>
        <p:nvPicPr>
          <p:cNvPr id="360" name="Google Shape;360;p46"/>
          <p:cNvPicPr preferRelativeResize="0"/>
          <p:nvPr/>
        </p:nvPicPr>
        <p:blipFill rotWithShape="1">
          <a:blip r:embed="rId5">
            <a:alphaModFix/>
          </a:blip>
          <a:srcRect l="7516" r="-4877"/>
          <a:stretch/>
        </p:blipFill>
        <p:spPr>
          <a:xfrm>
            <a:off x="152575" y="3552100"/>
            <a:ext cx="5381950" cy="101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p:nvPr/>
        </p:nvSpPr>
        <p:spPr>
          <a:xfrm>
            <a:off x="5847207" y="881284"/>
            <a:ext cx="2781299" cy="38957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31" name="Google Shape;131;p21"/>
          <p:cNvSpPr txBox="1">
            <a:spLocks noGrp="1"/>
          </p:cNvSpPr>
          <p:nvPr>
            <p:ph type="title"/>
          </p:nvPr>
        </p:nvSpPr>
        <p:spPr>
          <a:xfrm>
            <a:off x="299927" y="212175"/>
            <a:ext cx="7394100" cy="484500"/>
          </a:xfrm>
          <a:prstGeom prst="rect">
            <a:avLst/>
          </a:prstGeom>
          <a:noFill/>
          <a:ln>
            <a:noFill/>
          </a:ln>
        </p:spPr>
        <p:txBody>
          <a:bodyPr spcFirstLastPara="1" wrap="square" lIns="0" tIns="7300" rIns="0" bIns="0" anchor="t" anchorCtr="0">
            <a:spAutoFit/>
          </a:bodyPr>
          <a:lstStyle/>
          <a:p>
            <a:pPr marL="12700" lvl="0" indent="0" algn="l" rtl="0">
              <a:lnSpc>
                <a:spcPct val="100000"/>
              </a:lnSpc>
              <a:spcBef>
                <a:spcPts val="0"/>
              </a:spcBef>
              <a:spcAft>
                <a:spcPts val="0"/>
              </a:spcAft>
              <a:buNone/>
            </a:pPr>
            <a:r>
              <a:rPr lang="en" sz="3100">
                <a:latin typeface="Economica"/>
                <a:ea typeface="Economica"/>
                <a:cs typeface="Economica"/>
                <a:sym typeface="Economica"/>
              </a:rPr>
              <a:t>But First</a:t>
            </a:r>
            <a:r>
              <a:rPr lang="en" sz="2600">
                <a:latin typeface="Economica"/>
                <a:ea typeface="Economica"/>
                <a:cs typeface="Economica"/>
                <a:sym typeface="Economica"/>
              </a:rPr>
              <a:t>, </a:t>
            </a:r>
            <a:r>
              <a:rPr lang="en" sz="3100">
                <a:latin typeface="Economica"/>
                <a:ea typeface="Economica"/>
                <a:cs typeface="Economica"/>
                <a:sym typeface="Economica"/>
              </a:rPr>
              <a:t>About Application</a:t>
            </a:r>
            <a:r>
              <a:rPr lang="en" sz="2600">
                <a:latin typeface="Economica"/>
                <a:ea typeface="Economica"/>
                <a:cs typeface="Economica"/>
                <a:sym typeface="Economica"/>
              </a:rPr>
              <a:t>,....</a:t>
            </a:r>
            <a:endParaRPr sz="2600">
              <a:latin typeface="Economica"/>
              <a:ea typeface="Economica"/>
              <a:cs typeface="Economica"/>
              <a:sym typeface="Economica"/>
            </a:endParaRPr>
          </a:p>
        </p:txBody>
      </p:sp>
      <p:sp>
        <p:nvSpPr>
          <p:cNvPr id="132" name="Google Shape;132;p21"/>
          <p:cNvSpPr txBox="1"/>
          <p:nvPr/>
        </p:nvSpPr>
        <p:spPr>
          <a:xfrm>
            <a:off x="617427" y="1247996"/>
            <a:ext cx="4439700" cy="3162300"/>
          </a:xfrm>
          <a:prstGeom prst="rect">
            <a:avLst/>
          </a:prstGeom>
          <a:noFill/>
          <a:ln>
            <a:noFill/>
          </a:ln>
        </p:spPr>
        <p:txBody>
          <a:bodyPr spcFirstLastPara="1" wrap="square" lIns="0" tIns="5725" rIns="0" bIns="0" anchor="t" anchorCtr="0">
            <a:spAutoFit/>
          </a:bodyPr>
          <a:lstStyle/>
          <a:p>
            <a:pPr marL="12700" marR="0" lvl="0" indent="0" algn="l" rtl="0">
              <a:lnSpc>
                <a:spcPct val="116799"/>
              </a:lnSpc>
              <a:spcBef>
                <a:spcPts val="0"/>
              </a:spcBef>
              <a:spcAft>
                <a:spcPts val="0"/>
              </a:spcAft>
              <a:buNone/>
            </a:pPr>
            <a:r>
              <a:rPr lang="en" sz="1500">
                <a:solidFill>
                  <a:srgbClr val="403F3C"/>
                </a:solidFill>
                <a:latin typeface="Arial Black"/>
                <a:ea typeface="Arial Black"/>
                <a:cs typeface="Arial Black"/>
                <a:sym typeface="Arial Black"/>
              </a:rPr>
              <a:t>Konsep gelombang dan suara diaplikasikan cukup  umum dalam ranah engineering, antara lain:</a:t>
            </a:r>
            <a:endParaRPr sz="1500">
              <a:solidFill>
                <a:srgbClr val="403F3C"/>
              </a:solidFill>
              <a:latin typeface="Arial Black"/>
              <a:ea typeface="Arial Black"/>
              <a:cs typeface="Arial Black"/>
              <a:sym typeface="Arial Black"/>
            </a:endParaRPr>
          </a:p>
          <a:p>
            <a:pPr marL="12700" marR="0" lvl="0" indent="0" algn="l" rtl="0">
              <a:lnSpc>
                <a:spcPct val="116799"/>
              </a:lnSpc>
              <a:spcBef>
                <a:spcPts val="0"/>
              </a:spcBef>
              <a:spcAft>
                <a:spcPts val="0"/>
              </a:spcAft>
              <a:buNone/>
            </a:pPr>
            <a:endParaRPr sz="1500">
              <a:solidFill>
                <a:srgbClr val="403F3C"/>
              </a:solidFill>
              <a:latin typeface="Arial Black"/>
              <a:ea typeface="Arial Black"/>
              <a:cs typeface="Arial Black"/>
              <a:sym typeface="Arial Black"/>
            </a:endParaRPr>
          </a:p>
          <a:p>
            <a:pPr marL="457200" marR="0" lvl="0" indent="-323850" algn="l" rtl="0">
              <a:lnSpc>
                <a:spcPct val="100000"/>
              </a:lnSpc>
              <a:spcBef>
                <a:spcPts val="0"/>
              </a:spcBef>
              <a:spcAft>
                <a:spcPts val="0"/>
              </a:spcAft>
              <a:buSzPts val="1500"/>
              <a:buFont typeface="Arial Black"/>
              <a:buChar char="-"/>
            </a:pPr>
            <a:r>
              <a:rPr lang="en" sz="1500">
                <a:latin typeface="Arial Black"/>
                <a:ea typeface="Arial Black"/>
                <a:cs typeface="Arial Black"/>
                <a:sym typeface="Arial Black"/>
              </a:rPr>
              <a:t>Sistem Radar dan Navigasi</a:t>
            </a:r>
            <a:endParaRPr sz="1500">
              <a:latin typeface="Arial Black"/>
              <a:ea typeface="Arial Black"/>
              <a:cs typeface="Arial Black"/>
              <a:sym typeface="Arial Black"/>
            </a:endParaRPr>
          </a:p>
          <a:p>
            <a:pPr marL="457200" marR="0" lvl="0" indent="-323850" algn="l" rtl="0">
              <a:lnSpc>
                <a:spcPct val="100000"/>
              </a:lnSpc>
              <a:spcBef>
                <a:spcPts val="0"/>
              </a:spcBef>
              <a:spcAft>
                <a:spcPts val="0"/>
              </a:spcAft>
              <a:buSzPts val="1500"/>
              <a:buFont typeface="Arial Black"/>
              <a:buChar char="-"/>
            </a:pPr>
            <a:r>
              <a:rPr lang="en" sz="1500">
                <a:latin typeface="Arial Black"/>
                <a:ea typeface="Arial Black"/>
                <a:cs typeface="Arial Black"/>
                <a:sym typeface="Arial Black"/>
              </a:rPr>
              <a:t>Telekomunikasi</a:t>
            </a:r>
            <a:endParaRPr sz="1500">
              <a:latin typeface="Arial Black"/>
              <a:ea typeface="Arial Black"/>
              <a:cs typeface="Arial Black"/>
              <a:sym typeface="Arial Black"/>
            </a:endParaRPr>
          </a:p>
          <a:p>
            <a:pPr marL="457200" marR="0" lvl="0" indent="-323850" algn="l" rtl="0">
              <a:lnSpc>
                <a:spcPct val="100000"/>
              </a:lnSpc>
              <a:spcBef>
                <a:spcPts val="0"/>
              </a:spcBef>
              <a:spcAft>
                <a:spcPts val="0"/>
              </a:spcAft>
              <a:buSzPts val="1500"/>
              <a:buFont typeface="Arial Black"/>
              <a:buChar char="-"/>
            </a:pPr>
            <a:r>
              <a:rPr lang="en" sz="1500">
                <a:latin typeface="Arial Black"/>
                <a:ea typeface="Arial Black"/>
                <a:cs typeface="Arial Black"/>
                <a:sym typeface="Arial Black"/>
              </a:rPr>
              <a:t>Sound Engineering</a:t>
            </a:r>
            <a:endParaRPr sz="1500">
              <a:latin typeface="Arial Black"/>
              <a:ea typeface="Arial Black"/>
              <a:cs typeface="Arial Black"/>
              <a:sym typeface="Arial Black"/>
            </a:endParaRPr>
          </a:p>
          <a:p>
            <a:pPr marL="457200" marR="0" lvl="0" indent="-323850" algn="l" rtl="0">
              <a:lnSpc>
                <a:spcPct val="100000"/>
              </a:lnSpc>
              <a:spcBef>
                <a:spcPts val="0"/>
              </a:spcBef>
              <a:spcAft>
                <a:spcPts val="0"/>
              </a:spcAft>
              <a:buSzPts val="1500"/>
              <a:buFont typeface="Arial Black"/>
              <a:buChar char="-"/>
            </a:pPr>
            <a:r>
              <a:rPr lang="en" sz="1500">
                <a:latin typeface="Arial Black"/>
                <a:ea typeface="Arial Black"/>
                <a:cs typeface="Arial Black"/>
                <a:sym typeface="Arial Black"/>
              </a:rPr>
              <a:t>Sistem Isyarat</a:t>
            </a:r>
            <a:endParaRPr sz="1500">
              <a:latin typeface="Arial Black"/>
              <a:ea typeface="Arial Black"/>
              <a:cs typeface="Arial Black"/>
              <a:sym typeface="Arial Black"/>
            </a:endParaRPr>
          </a:p>
          <a:p>
            <a:pPr marL="457200" marR="0" lvl="0" indent="-323850" algn="l" rtl="0">
              <a:lnSpc>
                <a:spcPct val="100000"/>
              </a:lnSpc>
              <a:spcBef>
                <a:spcPts val="0"/>
              </a:spcBef>
              <a:spcAft>
                <a:spcPts val="0"/>
              </a:spcAft>
              <a:buSzPts val="1500"/>
              <a:buFont typeface="Arial Black"/>
              <a:buChar char="-"/>
            </a:pPr>
            <a:r>
              <a:rPr lang="en" sz="1500">
                <a:latin typeface="Arial Black"/>
                <a:ea typeface="Arial Black"/>
                <a:cs typeface="Arial Black"/>
                <a:sym typeface="Arial Black"/>
              </a:rPr>
              <a:t>Dll</a:t>
            </a:r>
            <a:endParaRPr sz="1500">
              <a:latin typeface="Arial Black"/>
              <a:ea typeface="Arial Black"/>
              <a:cs typeface="Arial Black"/>
              <a:sym typeface="Arial Black"/>
            </a:endParaRPr>
          </a:p>
          <a:p>
            <a:pPr marL="0" marR="0" lvl="0" indent="0" algn="l" rtl="0">
              <a:lnSpc>
                <a:spcPct val="100000"/>
              </a:lnSpc>
              <a:spcBef>
                <a:spcPts val="0"/>
              </a:spcBef>
              <a:spcAft>
                <a:spcPts val="0"/>
              </a:spcAft>
              <a:buNone/>
            </a:pPr>
            <a:endParaRPr sz="1500">
              <a:latin typeface="Arial Black"/>
              <a:ea typeface="Arial Black"/>
              <a:cs typeface="Arial Black"/>
              <a:sym typeface="Arial Black"/>
            </a:endParaRPr>
          </a:p>
          <a:p>
            <a:pPr marL="0" marR="0" lvl="0" indent="0" algn="l" rtl="0">
              <a:lnSpc>
                <a:spcPct val="100000"/>
              </a:lnSpc>
              <a:spcBef>
                <a:spcPts val="0"/>
              </a:spcBef>
              <a:spcAft>
                <a:spcPts val="0"/>
              </a:spcAft>
              <a:buNone/>
            </a:pPr>
            <a:r>
              <a:rPr lang="en" sz="1500">
                <a:latin typeface="Arial Black"/>
                <a:ea typeface="Arial Black"/>
                <a:cs typeface="Arial Black"/>
                <a:sym typeface="Arial Black"/>
              </a:rPr>
              <a:t>Jadi,... semisal belum paham-paham banget jangan dilupakan ya :)</a:t>
            </a:r>
            <a:endParaRPr sz="1500">
              <a:latin typeface="Arial Black"/>
              <a:ea typeface="Arial Black"/>
              <a:cs typeface="Arial Black"/>
              <a:sym typeface="Arial Black"/>
            </a:endParaRPr>
          </a:p>
          <a:p>
            <a:pPr marL="342900" marR="2438400" lvl="0" indent="0" algn="l" rtl="0">
              <a:lnSpc>
                <a:spcPct val="116799"/>
              </a:lnSpc>
              <a:spcBef>
                <a:spcPts val="0"/>
              </a:spcBef>
              <a:spcAft>
                <a:spcPts val="0"/>
              </a:spcAft>
              <a:buNone/>
            </a:pPr>
            <a:endParaRPr sz="1500">
              <a:latin typeface="Arial Black"/>
              <a:ea typeface="Arial Black"/>
              <a:cs typeface="Arial Black"/>
              <a:sym typeface="Arial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lnSpc>
                <a:spcPct val="245454"/>
              </a:lnSpc>
              <a:spcBef>
                <a:spcPts val="0"/>
              </a:spcBef>
              <a:spcAft>
                <a:spcPts val="0"/>
              </a:spcAft>
              <a:buClr>
                <a:schemeClr val="dk1"/>
              </a:buClr>
              <a:buSzPct val="52380"/>
              <a:buFont typeface="Arial"/>
              <a:buNone/>
            </a:pPr>
            <a:endParaRPr sz="2100">
              <a:solidFill>
                <a:srgbClr val="202124"/>
              </a:solidFill>
              <a:highlight>
                <a:srgbClr val="F8F9FA"/>
              </a:highlight>
              <a:latin typeface="Times New Roman"/>
              <a:ea typeface="Times New Roman"/>
              <a:cs typeface="Times New Roman"/>
              <a:sym typeface="Times New Roman"/>
            </a:endParaRPr>
          </a:p>
          <a:p>
            <a:pPr marL="0" lvl="0" indent="0" algn="l" rtl="0">
              <a:spcBef>
                <a:spcPts val="0"/>
              </a:spcBef>
              <a:spcAft>
                <a:spcPts val="0"/>
              </a:spcAft>
              <a:buNone/>
            </a:pPr>
            <a:r>
              <a:rPr lang="en"/>
              <a:t>Efek Doppler untuk Gelombang Cahaya</a:t>
            </a:r>
            <a:endParaRPr/>
          </a:p>
        </p:txBody>
      </p:sp>
      <p:pic>
        <p:nvPicPr>
          <p:cNvPr id="373" name="Google Shape;373;p48"/>
          <p:cNvPicPr preferRelativeResize="0"/>
          <p:nvPr/>
        </p:nvPicPr>
        <p:blipFill>
          <a:blip r:embed="rId3">
            <a:alphaModFix/>
          </a:blip>
          <a:stretch>
            <a:fillRect/>
          </a:stretch>
        </p:blipFill>
        <p:spPr>
          <a:xfrm>
            <a:off x="436863" y="1231638"/>
            <a:ext cx="4543425" cy="1743075"/>
          </a:xfrm>
          <a:prstGeom prst="rect">
            <a:avLst/>
          </a:prstGeom>
          <a:noFill/>
          <a:ln>
            <a:noFill/>
          </a:ln>
        </p:spPr>
      </p:pic>
      <p:sp>
        <p:nvSpPr>
          <p:cNvPr id="374" name="Google Shape;374;p48"/>
          <p:cNvSpPr txBox="1"/>
          <p:nvPr/>
        </p:nvSpPr>
        <p:spPr>
          <a:xfrm>
            <a:off x="750625" y="3104775"/>
            <a:ext cx="438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Vs = kecepatan relatif sumber terhadap pengamat</a:t>
            </a:r>
            <a:endParaRPr>
              <a:latin typeface="Open Sans"/>
              <a:ea typeface="Open Sans"/>
              <a:cs typeface="Open Sans"/>
              <a:sym typeface="Open Sans"/>
            </a:endParaRPr>
          </a:p>
          <a:p>
            <a:pPr marL="0" lvl="0" indent="0" algn="l" rtl="0">
              <a:spcBef>
                <a:spcPts val="0"/>
              </a:spcBef>
              <a:spcAft>
                <a:spcPts val="0"/>
              </a:spcAft>
              <a:buNone/>
            </a:pPr>
            <a:r>
              <a:rPr lang="en">
                <a:latin typeface="Open Sans"/>
                <a:ea typeface="Open Sans"/>
                <a:cs typeface="Open Sans"/>
                <a:sym typeface="Open Sans"/>
              </a:rPr>
              <a:t>C   = Candela </a:t>
            </a:r>
            <a:endParaRPr>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Latihan Soal</a:t>
            </a:r>
            <a:endParaRPr/>
          </a:p>
        </p:txBody>
      </p:sp>
      <p:sp>
        <p:nvSpPr>
          <p:cNvPr id="380" name="Google Shape;380;p4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err="1"/>
              <a:t>Kerjakan</a:t>
            </a:r>
            <a:r>
              <a:rPr lang="en"/>
              <a:t>:</a:t>
            </a:r>
            <a:endParaRPr lang="en-US"/>
          </a:p>
          <a:p>
            <a:pPr indent="0">
              <a:spcBef>
                <a:spcPts val="1200"/>
              </a:spcBef>
              <a:buNone/>
            </a:pPr>
            <a:r>
              <a:rPr lang="en" sz="1100">
                <a:latin typeface="Arial"/>
                <a:ea typeface="Arial"/>
                <a:cs typeface="Arial"/>
                <a:sym typeface="Arial"/>
              </a:rPr>
              <a:t>a.</a:t>
            </a:r>
            <a:r>
              <a:rPr lang="en" sz="700">
                <a:latin typeface="Arial"/>
                <a:ea typeface="Arial"/>
                <a:cs typeface="Arial"/>
                <a:sym typeface="Arial"/>
              </a:rPr>
              <a:t>       </a:t>
            </a:r>
            <a:r>
              <a:rPr lang="en" sz="1100">
                <a:latin typeface="Arial"/>
                <a:ea typeface="Arial"/>
                <a:cs typeface="Arial"/>
                <a:sym typeface="Arial"/>
              </a:rPr>
              <a:t>Apa yang </a:t>
            </a:r>
            <a:r>
              <a:rPr lang="en" sz="1100" err="1">
                <a:latin typeface="Arial"/>
                <a:ea typeface="Arial"/>
                <a:cs typeface="Arial"/>
                <a:sym typeface="Arial"/>
              </a:rPr>
              <a:t>sudah</a:t>
            </a:r>
            <a:r>
              <a:rPr lang="en" sz="1100">
                <a:latin typeface="Arial"/>
                <a:ea typeface="Arial"/>
                <a:cs typeface="Arial"/>
                <a:sym typeface="Arial"/>
              </a:rPr>
              <a:t> Anda </a:t>
            </a:r>
            <a:r>
              <a:rPr lang="en" sz="1100" err="1">
                <a:latin typeface="Arial"/>
                <a:ea typeface="Arial"/>
                <a:cs typeface="Arial"/>
                <a:sym typeface="Arial"/>
              </a:rPr>
              <a:t>pahami</a:t>
            </a:r>
            <a:r>
              <a:rPr lang="en" sz="1100">
                <a:latin typeface="Arial"/>
                <a:ea typeface="Arial"/>
                <a:cs typeface="Arial"/>
                <a:sym typeface="Arial"/>
              </a:rPr>
              <a:t> </a:t>
            </a:r>
            <a:r>
              <a:rPr lang="en" sz="1100" err="1">
                <a:latin typeface="Arial"/>
                <a:ea typeface="Arial"/>
                <a:cs typeface="Arial"/>
                <a:sym typeface="Arial"/>
              </a:rPr>
              <a:t>tentang</a:t>
            </a:r>
            <a:r>
              <a:rPr lang="en" sz="1100">
                <a:latin typeface="Arial"/>
                <a:ea typeface="Arial"/>
                <a:cs typeface="Arial"/>
                <a:sym typeface="Arial"/>
              </a:rPr>
              <a:t> </a:t>
            </a:r>
            <a:r>
              <a:rPr lang="en" sz="1100" i="1">
                <a:latin typeface="Arial"/>
                <a:ea typeface="Arial"/>
                <a:cs typeface="Arial"/>
                <a:sym typeface="Arial"/>
              </a:rPr>
              <a:t>Travelling Wave</a:t>
            </a:r>
            <a:r>
              <a:rPr lang="en" sz="1100">
                <a:latin typeface="Arial"/>
                <a:ea typeface="Arial"/>
                <a:cs typeface="Arial"/>
                <a:sym typeface="Arial"/>
              </a:rPr>
              <a:t>?</a:t>
            </a:r>
            <a:endParaRPr sz="1100">
              <a:latin typeface="Arial"/>
              <a:ea typeface="Arial"/>
              <a:cs typeface="Arial"/>
              <a:sym typeface="Arial"/>
            </a:endParaRPr>
          </a:p>
          <a:p>
            <a:pPr indent="0">
              <a:spcBef>
                <a:spcPts val="1200"/>
              </a:spcBef>
              <a:buNone/>
            </a:pPr>
            <a:r>
              <a:rPr lang="en" sz="1100">
                <a:latin typeface="Arial"/>
                <a:ea typeface="Arial"/>
                <a:cs typeface="Arial"/>
                <a:sym typeface="Arial"/>
              </a:rPr>
              <a:t>b.</a:t>
            </a:r>
            <a:r>
              <a:rPr lang="en" sz="700">
                <a:latin typeface="Arial"/>
                <a:ea typeface="Arial"/>
                <a:cs typeface="Arial"/>
                <a:sym typeface="Arial"/>
              </a:rPr>
              <a:t>       </a:t>
            </a:r>
            <a:r>
              <a:rPr lang="en" sz="1100">
                <a:latin typeface="Arial"/>
                <a:ea typeface="Arial"/>
                <a:cs typeface="Arial"/>
                <a:sym typeface="Arial"/>
              </a:rPr>
              <a:t>Jika </a:t>
            </a:r>
            <a:r>
              <a:rPr lang="en" sz="1100" err="1">
                <a:latin typeface="Arial"/>
                <a:ea typeface="Arial"/>
                <a:cs typeface="Arial"/>
                <a:sym typeface="Arial"/>
              </a:rPr>
              <a:t>sebuah</a:t>
            </a:r>
            <a:r>
              <a:rPr lang="en" sz="1100">
                <a:latin typeface="Arial"/>
                <a:ea typeface="Arial"/>
                <a:cs typeface="Arial"/>
                <a:sym typeface="Arial"/>
              </a:rPr>
              <a:t> </a:t>
            </a:r>
            <a:r>
              <a:rPr lang="en" sz="1100" err="1">
                <a:latin typeface="Arial"/>
                <a:ea typeface="Arial"/>
                <a:cs typeface="Arial"/>
                <a:sym typeface="Arial"/>
              </a:rPr>
              <a:t>gelombang</a:t>
            </a:r>
            <a:r>
              <a:rPr lang="en" sz="1100">
                <a:latin typeface="Arial"/>
                <a:ea typeface="Arial"/>
                <a:cs typeface="Arial"/>
                <a:sym typeface="Arial"/>
              </a:rPr>
              <a:t> </a:t>
            </a:r>
            <a:r>
              <a:rPr lang="en" sz="1100" err="1">
                <a:latin typeface="Arial"/>
                <a:ea typeface="Arial"/>
                <a:cs typeface="Arial"/>
                <a:sym typeface="Arial"/>
              </a:rPr>
              <a:t>memiliki</a:t>
            </a:r>
            <a:r>
              <a:rPr lang="en" sz="1100">
                <a:latin typeface="Arial"/>
                <a:ea typeface="Arial"/>
                <a:cs typeface="Arial"/>
                <a:sym typeface="Arial"/>
              </a:rPr>
              <a:t> amplitude 5 meter </a:t>
            </a:r>
            <a:r>
              <a:rPr lang="en" sz="1100" err="1">
                <a:latin typeface="Arial"/>
                <a:ea typeface="Arial"/>
                <a:cs typeface="Arial"/>
                <a:sym typeface="Arial"/>
              </a:rPr>
              <a:t>dengan</a:t>
            </a:r>
            <a:r>
              <a:rPr lang="en" sz="1100">
                <a:latin typeface="Arial"/>
                <a:ea typeface="Arial"/>
                <a:cs typeface="Arial"/>
                <a:sym typeface="Arial"/>
              </a:rPr>
              <a:t> </a:t>
            </a:r>
            <a:r>
              <a:rPr lang="en" sz="1100" err="1">
                <a:latin typeface="Arial"/>
                <a:ea typeface="Arial"/>
                <a:cs typeface="Arial"/>
                <a:sym typeface="Arial"/>
              </a:rPr>
              <a:t>cepat</a:t>
            </a:r>
            <a:r>
              <a:rPr lang="en" sz="1100">
                <a:latin typeface="Arial"/>
                <a:ea typeface="Arial"/>
                <a:cs typeface="Arial"/>
                <a:sym typeface="Arial"/>
              </a:rPr>
              <a:t> </a:t>
            </a:r>
            <a:r>
              <a:rPr lang="en" sz="1100" err="1">
                <a:latin typeface="Arial"/>
                <a:ea typeface="Arial"/>
                <a:cs typeface="Arial"/>
                <a:sym typeface="Arial"/>
              </a:rPr>
              <a:t>rambat</a:t>
            </a:r>
            <a:r>
              <a:rPr lang="en" sz="1100">
                <a:latin typeface="Arial"/>
                <a:ea typeface="Arial"/>
                <a:cs typeface="Arial"/>
                <a:sym typeface="Arial"/>
              </a:rPr>
              <a:t> 15 cm/</a:t>
            </a:r>
            <a:r>
              <a:rPr lang="en" sz="1100" err="1">
                <a:latin typeface="Arial"/>
                <a:ea typeface="Arial"/>
                <a:cs typeface="Arial"/>
                <a:sym typeface="Arial"/>
              </a:rPr>
              <a:t>sekon</a:t>
            </a:r>
            <a:r>
              <a:rPr lang="en" sz="1100">
                <a:latin typeface="Arial"/>
                <a:ea typeface="Arial"/>
                <a:cs typeface="Arial"/>
                <a:sym typeface="Arial"/>
              </a:rPr>
              <a:t> </a:t>
            </a:r>
            <a:r>
              <a:rPr lang="en" sz="1100" err="1">
                <a:latin typeface="Arial"/>
                <a:ea typeface="Arial"/>
                <a:cs typeface="Arial"/>
                <a:sym typeface="Arial"/>
              </a:rPr>
              <a:t>ke</a:t>
            </a:r>
            <a:r>
              <a:rPr lang="en" sz="1100">
                <a:latin typeface="Arial"/>
                <a:ea typeface="Arial"/>
                <a:cs typeface="Arial"/>
                <a:sym typeface="Arial"/>
              </a:rPr>
              <a:t> </a:t>
            </a:r>
            <a:r>
              <a:rPr lang="en" sz="1100" err="1">
                <a:latin typeface="Arial"/>
                <a:ea typeface="Arial"/>
                <a:cs typeface="Arial"/>
                <a:sym typeface="Arial"/>
              </a:rPr>
              <a:t>sumbu</a:t>
            </a:r>
            <a:r>
              <a:rPr lang="en" sz="1100">
                <a:latin typeface="Arial"/>
                <a:ea typeface="Arial"/>
                <a:cs typeface="Arial"/>
                <a:sym typeface="Arial"/>
              </a:rPr>
              <a:t> x </a:t>
            </a:r>
            <a:r>
              <a:rPr lang="en" sz="1100" err="1">
                <a:latin typeface="Arial"/>
                <a:ea typeface="Arial"/>
                <a:cs typeface="Arial"/>
                <a:sym typeface="Arial"/>
              </a:rPr>
              <a:t>negatif</a:t>
            </a:r>
            <a:r>
              <a:rPr lang="en" sz="1100">
                <a:latin typeface="Arial"/>
                <a:ea typeface="Arial"/>
                <a:cs typeface="Arial"/>
                <a:sym typeface="Arial"/>
              </a:rPr>
              <a:t> dan </a:t>
            </a:r>
            <a:r>
              <a:rPr lang="en" sz="1100" err="1">
                <a:latin typeface="Arial"/>
                <a:ea typeface="Arial"/>
                <a:cs typeface="Arial"/>
                <a:sym typeface="Arial"/>
              </a:rPr>
              <a:t>panjang</a:t>
            </a:r>
            <a:r>
              <a:rPr lang="en" sz="1100">
                <a:latin typeface="Arial"/>
                <a:ea typeface="Arial"/>
                <a:cs typeface="Arial"/>
                <a:sym typeface="Arial"/>
              </a:rPr>
              <a:t> </a:t>
            </a:r>
            <a:r>
              <a:rPr lang="en" sz="1100" err="1">
                <a:latin typeface="Arial"/>
                <a:ea typeface="Arial"/>
                <a:cs typeface="Arial"/>
                <a:sym typeface="Arial"/>
              </a:rPr>
              <a:t>gelombang</a:t>
            </a:r>
            <a:r>
              <a:rPr lang="en" sz="1100">
                <a:latin typeface="Arial"/>
                <a:ea typeface="Arial"/>
                <a:cs typeface="Arial"/>
                <a:sym typeface="Arial"/>
              </a:rPr>
              <a:t> 20 cm, </a:t>
            </a:r>
            <a:r>
              <a:rPr lang="en" sz="1100" err="1">
                <a:latin typeface="Arial"/>
                <a:ea typeface="Arial"/>
                <a:cs typeface="Arial"/>
                <a:sym typeface="Arial"/>
              </a:rPr>
              <a:t>representasikan</a:t>
            </a:r>
            <a:r>
              <a:rPr lang="en" sz="1100">
                <a:latin typeface="Arial"/>
                <a:ea typeface="Arial"/>
                <a:cs typeface="Arial"/>
                <a:sym typeface="Arial"/>
              </a:rPr>
              <a:t> </a:t>
            </a:r>
            <a:r>
              <a:rPr lang="en" sz="1100" err="1">
                <a:latin typeface="Arial"/>
                <a:ea typeface="Arial"/>
                <a:cs typeface="Arial"/>
                <a:sym typeface="Arial"/>
              </a:rPr>
              <a:t>gelombang</a:t>
            </a:r>
            <a:r>
              <a:rPr lang="en" sz="1100">
                <a:latin typeface="Arial"/>
                <a:ea typeface="Arial"/>
                <a:cs typeface="Arial"/>
                <a:sym typeface="Arial"/>
              </a:rPr>
              <a:t> </a:t>
            </a:r>
            <a:r>
              <a:rPr lang="en" sz="1100" err="1">
                <a:latin typeface="Arial"/>
                <a:ea typeface="Arial"/>
                <a:cs typeface="Arial"/>
                <a:sym typeface="Arial"/>
              </a:rPr>
              <a:t>tersebut</a:t>
            </a:r>
            <a:r>
              <a:rPr lang="en" sz="1100">
                <a:latin typeface="Arial"/>
                <a:ea typeface="Arial"/>
                <a:cs typeface="Arial"/>
                <a:sym typeface="Arial"/>
              </a:rPr>
              <a:t> </a:t>
            </a:r>
            <a:r>
              <a:rPr lang="en" sz="1100" err="1">
                <a:latin typeface="Arial"/>
                <a:ea typeface="Arial"/>
                <a:cs typeface="Arial"/>
                <a:sym typeface="Arial"/>
              </a:rPr>
              <a:t>ke</a:t>
            </a:r>
            <a:r>
              <a:rPr lang="en" sz="1100">
                <a:latin typeface="Arial"/>
                <a:ea typeface="Arial"/>
                <a:cs typeface="Arial"/>
                <a:sym typeface="Arial"/>
              </a:rPr>
              <a:t> </a:t>
            </a:r>
            <a:r>
              <a:rPr lang="en" sz="1100" err="1">
                <a:latin typeface="Arial"/>
                <a:ea typeface="Arial"/>
                <a:cs typeface="Arial"/>
                <a:sym typeface="Arial"/>
              </a:rPr>
              <a:t>dalam</a:t>
            </a:r>
            <a:r>
              <a:rPr lang="en" sz="1100">
                <a:latin typeface="Arial"/>
                <a:ea typeface="Arial"/>
                <a:cs typeface="Arial"/>
                <a:sym typeface="Arial"/>
              </a:rPr>
              <a:t> </a:t>
            </a:r>
            <a:r>
              <a:rPr lang="en" sz="1100" err="1">
                <a:latin typeface="Arial"/>
                <a:ea typeface="Arial"/>
                <a:cs typeface="Arial"/>
                <a:sym typeface="Arial"/>
              </a:rPr>
              <a:t>persamaan</a:t>
            </a:r>
            <a:r>
              <a:rPr lang="en" sz="1100">
                <a:latin typeface="Arial"/>
                <a:ea typeface="Arial"/>
                <a:cs typeface="Arial"/>
                <a:sym typeface="Arial"/>
              </a:rPr>
              <a:t> y=A sin (</a:t>
            </a:r>
            <a:r>
              <a:rPr lang="en" sz="1100" err="1">
                <a:latin typeface="Arial"/>
                <a:ea typeface="Arial"/>
                <a:cs typeface="Arial"/>
                <a:sym typeface="Arial"/>
              </a:rPr>
              <a:t>kx±wt</a:t>
            </a:r>
            <a:r>
              <a:rPr lang="en" sz="1100">
                <a:latin typeface="Arial"/>
                <a:ea typeface="Arial"/>
                <a:cs typeface="Arial"/>
                <a:sym typeface="Arial"/>
              </a:rPr>
              <a:t>).</a:t>
            </a:r>
            <a:endParaRPr sz="1100">
              <a:latin typeface="Arial"/>
              <a:ea typeface="Arial"/>
              <a:cs typeface="Arial"/>
              <a:sym typeface="Arial"/>
            </a:endParaRPr>
          </a:p>
          <a:p>
            <a:pPr marL="457200" lvl="0" indent="-342900" algn="l" rtl="0">
              <a:spcBef>
                <a:spcPts val="1200"/>
              </a:spcBef>
              <a:spcAft>
                <a:spcPts val="0"/>
              </a:spcAft>
              <a:buSzPts val="1800"/>
              <a:buAutoNum type="arabicPeriod"/>
            </a:pPr>
            <a:r>
              <a:rPr lang="en" sz="1100" err="1">
                <a:latin typeface="Arial"/>
                <a:ea typeface="Arial"/>
                <a:cs typeface="Arial"/>
                <a:sym typeface="Arial"/>
              </a:rPr>
              <a:t>Kecepatan</a:t>
            </a:r>
            <a:r>
              <a:rPr lang="en" sz="1100">
                <a:latin typeface="Arial"/>
                <a:ea typeface="Arial"/>
                <a:cs typeface="Arial"/>
                <a:sym typeface="Arial"/>
              </a:rPr>
              <a:t> </a:t>
            </a:r>
            <a:r>
              <a:rPr lang="en" sz="1100" err="1">
                <a:latin typeface="Arial"/>
                <a:ea typeface="Arial"/>
                <a:cs typeface="Arial"/>
                <a:sym typeface="Arial"/>
              </a:rPr>
              <a:t>bunyi</a:t>
            </a:r>
            <a:r>
              <a:rPr lang="en" sz="1100">
                <a:latin typeface="Arial"/>
                <a:ea typeface="Arial"/>
                <a:cs typeface="Arial"/>
                <a:sym typeface="Arial"/>
              </a:rPr>
              <a:t> pada </a:t>
            </a:r>
            <a:r>
              <a:rPr lang="en" sz="1100" err="1">
                <a:latin typeface="Arial"/>
                <a:ea typeface="Arial"/>
                <a:cs typeface="Arial"/>
                <a:sym typeface="Arial"/>
              </a:rPr>
              <a:t>kondisi</a:t>
            </a:r>
            <a:r>
              <a:rPr lang="en" sz="1100">
                <a:latin typeface="Arial"/>
                <a:ea typeface="Arial"/>
                <a:cs typeface="Arial"/>
                <a:sym typeface="Arial"/>
              </a:rPr>
              <a:t> </a:t>
            </a:r>
            <a:r>
              <a:rPr lang="en" sz="1100" err="1">
                <a:latin typeface="Arial"/>
                <a:ea typeface="Arial"/>
                <a:cs typeface="Arial"/>
                <a:sym typeface="Arial"/>
              </a:rPr>
              <a:t>ruang</a:t>
            </a:r>
            <a:r>
              <a:rPr lang="en" sz="1100">
                <a:latin typeface="Arial"/>
                <a:ea typeface="Arial"/>
                <a:cs typeface="Arial"/>
                <a:sym typeface="Arial"/>
              </a:rPr>
              <a:t> normal </a:t>
            </a:r>
            <a:r>
              <a:rPr lang="en" sz="1100" err="1">
                <a:latin typeface="Arial"/>
                <a:ea typeface="Arial"/>
                <a:cs typeface="Arial"/>
                <a:sym typeface="Arial"/>
              </a:rPr>
              <a:t>adalah</a:t>
            </a:r>
            <a:r>
              <a:rPr lang="en" sz="1100">
                <a:latin typeface="Arial"/>
                <a:ea typeface="Arial"/>
                <a:cs typeface="Arial"/>
                <a:sym typeface="Arial"/>
              </a:rPr>
              <a:t> 343 m/s. Tiba-</a:t>
            </a:r>
            <a:r>
              <a:rPr lang="en" sz="1100" err="1">
                <a:latin typeface="Arial"/>
                <a:ea typeface="Arial"/>
                <a:cs typeface="Arial"/>
                <a:sym typeface="Arial"/>
              </a:rPr>
              <a:t>tiba</a:t>
            </a:r>
            <a:r>
              <a:rPr lang="en" sz="1100">
                <a:latin typeface="Arial"/>
                <a:ea typeface="Arial"/>
                <a:cs typeface="Arial"/>
                <a:sym typeface="Arial"/>
              </a:rPr>
              <a:t>, </a:t>
            </a:r>
            <a:r>
              <a:rPr lang="en" sz="1100" err="1">
                <a:latin typeface="Arial"/>
                <a:ea typeface="Arial"/>
                <a:cs typeface="Arial"/>
                <a:sym typeface="Arial"/>
              </a:rPr>
              <a:t>sifat</a:t>
            </a:r>
            <a:r>
              <a:rPr lang="en" sz="1100">
                <a:latin typeface="Arial"/>
                <a:ea typeface="Arial"/>
                <a:cs typeface="Arial"/>
                <a:sym typeface="Arial"/>
              </a:rPr>
              <a:t> </a:t>
            </a:r>
            <a:r>
              <a:rPr lang="en" sz="1100" err="1">
                <a:latin typeface="Arial"/>
                <a:ea typeface="Arial"/>
                <a:cs typeface="Arial"/>
                <a:sym typeface="Arial"/>
              </a:rPr>
              <a:t>mediumnya</a:t>
            </a:r>
            <a:r>
              <a:rPr lang="en" sz="1100">
                <a:latin typeface="Arial"/>
                <a:ea typeface="Arial"/>
                <a:cs typeface="Arial"/>
                <a:sym typeface="Arial"/>
              </a:rPr>
              <a:t> </a:t>
            </a:r>
            <a:r>
              <a:rPr lang="en" sz="1100" err="1">
                <a:latin typeface="Arial"/>
                <a:ea typeface="Arial"/>
                <a:cs typeface="Arial"/>
                <a:sym typeface="Arial"/>
              </a:rPr>
              <a:t>berubah</a:t>
            </a:r>
            <a:r>
              <a:rPr lang="en" sz="1100">
                <a:latin typeface="Arial"/>
                <a:ea typeface="Arial"/>
                <a:cs typeface="Arial"/>
                <a:sym typeface="Arial"/>
              </a:rPr>
              <a:t> </a:t>
            </a:r>
            <a:r>
              <a:rPr lang="en" sz="1100" err="1">
                <a:latin typeface="Arial"/>
                <a:ea typeface="Arial"/>
                <a:cs typeface="Arial"/>
                <a:sym typeface="Arial"/>
              </a:rPr>
              <a:t>sehingga</a:t>
            </a:r>
            <a:r>
              <a:rPr lang="en" sz="1100">
                <a:latin typeface="Arial"/>
                <a:ea typeface="Arial"/>
                <a:cs typeface="Arial"/>
                <a:sym typeface="Arial"/>
              </a:rPr>
              <a:t> </a:t>
            </a:r>
            <a:r>
              <a:rPr lang="en" sz="1100" err="1">
                <a:latin typeface="Arial"/>
                <a:ea typeface="Arial"/>
                <a:cs typeface="Arial"/>
                <a:sym typeface="Arial"/>
              </a:rPr>
              <a:t>memiliki</a:t>
            </a:r>
            <a:r>
              <a:rPr lang="en" sz="1100">
                <a:latin typeface="Arial"/>
                <a:ea typeface="Arial"/>
                <a:cs typeface="Arial"/>
                <a:sym typeface="Arial"/>
              </a:rPr>
              <a:t> modulo Bulk 2 kali </a:t>
            </a:r>
            <a:r>
              <a:rPr lang="en" sz="1100" err="1">
                <a:latin typeface="Arial"/>
                <a:ea typeface="Arial"/>
                <a:cs typeface="Arial"/>
                <a:sym typeface="Arial"/>
              </a:rPr>
              <a:t>semula</a:t>
            </a:r>
            <a:r>
              <a:rPr lang="en" sz="1100">
                <a:latin typeface="Arial"/>
                <a:ea typeface="Arial"/>
                <a:cs typeface="Arial"/>
                <a:sym typeface="Arial"/>
              </a:rPr>
              <a:t> dan </a:t>
            </a:r>
            <a:r>
              <a:rPr lang="en" sz="1100" err="1">
                <a:latin typeface="Arial"/>
                <a:ea typeface="Arial"/>
                <a:cs typeface="Arial"/>
                <a:sym typeface="Arial"/>
              </a:rPr>
              <a:t>rapat</a:t>
            </a:r>
            <a:r>
              <a:rPr lang="en" sz="1100">
                <a:latin typeface="Arial"/>
                <a:ea typeface="Arial"/>
                <a:cs typeface="Arial"/>
                <a:sym typeface="Arial"/>
              </a:rPr>
              <a:t> </a:t>
            </a:r>
            <a:r>
              <a:rPr lang="en" sz="1100" err="1">
                <a:latin typeface="Arial"/>
                <a:ea typeface="Arial"/>
                <a:cs typeface="Arial"/>
                <a:sym typeface="Arial"/>
              </a:rPr>
              <a:t>mediumnya</a:t>
            </a:r>
            <a:r>
              <a:rPr lang="en" sz="1100">
                <a:latin typeface="Arial"/>
                <a:ea typeface="Arial"/>
                <a:cs typeface="Arial"/>
                <a:sym typeface="Arial"/>
              </a:rPr>
              <a:t> </a:t>
            </a:r>
            <a:r>
              <a:rPr lang="en" sz="1100" err="1">
                <a:latin typeface="Arial"/>
                <a:ea typeface="Arial"/>
                <a:cs typeface="Arial"/>
                <a:sym typeface="Arial"/>
              </a:rPr>
              <a:t>menjadi</a:t>
            </a:r>
            <a:r>
              <a:rPr lang="en" sz="1100">
                <a:latin typeface="Arial"/>
                <a:ea typeface="Arial"/>
                <a:cs typeface="Arial"/>
                <a:sym typeface="Arial"/>
              </a:rPr>
              <a:t> ½ kali </a:t>
            </a:r>
            <a:r>
              <a:rPr lang="en" sz="1100" err="1">
                <a:latin typeface="Arial"/>
                <a:ea typeface="Arial"/>
                <a:cs typeface="Arial"/>
                <a:sym typeface="Arial"/>
              </a:rPr>
              <a:t>semula</a:t>
            </a:r>
            <a:r>
              <a:rPr lang="en" sz="1100">
                <a:latin typeface="Arial"/>
                <a:ea typeface="Arial"/>
                <a:cs typeface="Arial"/>
                <a:sym typeface="Arial"/>
              </a:rPr>
              <a:t> </a:t>
            </a:r>
            <a:r>
              <a:rPr lang="en" sz="1100" err="1">
                <a:latin typeface="Arial"/>
                <a:ea typeface="Arial"/>
                <a:cs typeface="Arial"/>
                <a:sym typeface="Arial"/>
              </a:rPr>
              <a:t>akibat</a:t>
            </a:r>
            <a:r>
              <a:rPr lang="en" sz="1100">
                <a:latin typeface="Arial"/>
                <a:ea typeface="Arial"/>
                <a:cs typeface="Arial"/>
                <a:sym typeface="Arial"/>
              </a:rPr>
              <a:t> </a:t>
            </a:r>
            <a:r>
              <a:rPr lang="en" sz="1100" err="1">
                <a:latin typeface="Arial"/>
                <a:ea typeface="Arial"/>
                <a:cs typeface="Arial"/>
                <a:sym typeface="Arial"/>
              </a:rPr>
              <a:t>pemanasan</a:t>
            </a:r>
            <a:r>
              <a:rPr lang="en" sz="1100">
                <a:latin typeface="Arial"/>
                <a:ea typeface="Arial"/>
                <a:cs typeface="Arial"/>
                <a:sym typeface="Arial"/>
              </a:rPr>
              <a:t> </a:t>
            </a:r>
            <a:r>
              <a:rPr lang="en" sz="1100" err="1">
                <a:latin typeface="Arial"/>
                <a:ea typeface="Arial"/>
                <a:cs typeface="Arial"/>
                <a:sym typeface="Arial"/>
              </a:rPr>
              <a:t>ruang</a:t>
            </a:r>
            <a:r>
              <a:rPr lang="en" sz="1100">
                <a:latin typeface="Arial"/>
                <a:ea typeface="Arial"/>
                <a:cs typeface="Arial"/>
                <a:sym typeface="Arial"/>
              </a:rPr>
              <a:t> </a:t>
            </a:r>
            <a:r>
              <a:rPr lang="en" sz="1100" err="1">
                <a:latin typeface="Arial"/>
                <a:ea typeface="Arial"/>
                <a:cs typeface="Arial"/>
                <a:sym typeface="Arial"/>
              </a:rPr>
              <a:t>sebesar</a:t>
            </a:r>
            <a:r>
              <a:rPr lang="en" sz="1100">
                <a:latin typeface="Arial"/>
                <a:ea typeface="Arial"/>
                <a:cs typeface="Arial"/>
                <a:sym typeface="Arial"/>
              </a:rPr>
              <a:t> 253 </a:t>
            </a:r>
            <a:r>
              <a:rPr lang="en" sz="1100" err="1">
                <a:latin typeface="Arial"/>
                <a:ea typeface="Arial"/>
                <a:cs typeface="Arial"/>
                <a:sym typeface="Arial"/>
              </a:rPr>
              <a:t>Celcius</a:t>
            </a:r>
            <a:r>
              <a:rPr lang="en" sz="1100">
                <a:latin typeface="Arial"/>
                <a:ea typeface="Arial"/>
                <a:cs typeface="Arial"/>
                <a:sym typeface="Arial"/>
              </a:rPr>
              <a:t>. Carilah </a:t>
            </a:r>
            <a:r>
              <a:rPr lang="en" sz="1100" err="1">
                <a:latin typeface="Arial"/>
                <a:ea typeface="Arial"/>
                <a:cs typeface="Arial"/>
                <a:sym typeface="Arial"/>
              </a:rPr>
              <a:t>kecepatan</a:t>
            </a:r>
            <a:r>
              <a:rPr lang="en" sz="1100">
                <a:latin typeface="Arial"/>
                <a:ea typeface="Arial"/>
                <a:cs typeface="Arial"/>
                <a:sym typeface="Arial"/>
              </a:rPr>
              <a:t> </a:t>
            </a:r>
            <a:r>
              <a:rPr lang="en" sz="1100" err="1">
                <a:latin typeface="Arial"/>
                <a:ea typeface="Arial"/>
                <a:cs typeface="Arial"/>
                <a:sym typeface="Arial"/>
              </a:rPr>
              <a:t>bunyi</a:t>
            </a:r>
            <a:r>
              <a:rPr lang="en" sz="1100">
                <a:latin typeface="Arial"/>
                <a:ea typeface="Arial"/>
                <a:cs typeface="Arial"/>
                <a:sym typeface="Arial"/>
              </a:rPr>
              <a:t> </a:t>
            </a:r>
            <a:r>
              <a:rPr lang="en" sz="1100" err="1">
                <a:latin typeface="Arial"/>
                <a:ea typeface="Arial"/>
                <a:cs typeface="Arial"/>
                <a:sym typeface="Arial"/>
              </a:rPr>
              <a:t>baru-nya</a:t>
            </a:r>
            <a:r>
              <a:rPr lang="en" sz="1100">
                <a:latin typeface="Arial"/>
                <a:ea typeface="Arial"/>
                <a:cs typeface="Arial"/>
                <a:sym typeface="Arial"/>
              </a:rPr>
              <a:t>! (</a:t>
            </a:r>
            <a:r>
              <a:rPr lang="en" sz="1100" err="1">
                <a:latin typeface="Arial"/>
                <a:ea typeface="Arial"/>
                <a:cs typeface="Arial"/>
                <a:sym typeface="Arial"/>
              </a:rPr>
              <a:t>Temperatur</a:t>
            </a:r>
            <a:r>
              <a:rPr lang="en" sz="1100">
                <a:latin typeface="Arial"/>
                <a:ea typeface="Arial"/>
                <a:cs typeface="Arial"/>
                <a:sym typeface="Arial"/>
              </a:rPr>
              <a:t> </a:t>
            </a:r>
            <a:r>
              <a:rPr lang="en" sz="1100" err="1">
                <a:latin typeface="Arial"/>
                <a:ea typeface="Arial"/>
                <a:cs typeface="Arial"/>
                <a:sym typeface="Arial"/>
              </a:rPr>
              <a:t>ruang</a:t>
            </a:r>
            <a:r>
              <a:rPr lang="en" sz="1100">
                <a:latin typeface="Arial"/>
                <a:ea typeface="Arial"/>
                <a:cs typeface="Arial"/>
                <a:sym typeface="Arial"/>
              </a:rPr>
              <a:t> = 20 </a:t>
            </a:r>
            <a:r>
              <a:rPr lang="en" sz="1100" err="1">
                <a:latin typeface="Arial"/>
                <a:ea typeface="Arial"/>
                <a:cs typeface="Arial"/>
                <a:sym typeface="Arial"/>
              </a:rPr>
              <a:t>Celcius</a:t>
            </a:r>
            <a:r>
              <a:rPr lang="en" sz="1100">
                <a:latin typeface="Arial"/>
                <a:ea typeface="Arial"/>
                <a:cs typeface="Arial"/>
                <a:sym typeface="Arial"/>
              </a:rPr>
              <a:t>)</a:t>
            </a: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 sz="1100" err="1">
                <a:latin typeface="Arial"/>
                <a:ea typeface="Arial"/>
                <a:cs typeface="Arial"/>
                <a:sym typeface="Arial"/>
              </a:rPr>
              <a:t>Seorang</a:t>
            </a:r>
            <a:r>
              <a:rPr lang="en" sz="1100">
                <a:latin typeface="Arial"/>
                <a:ea typeface="Arial"/>
                <a:cs typeface="Arial"/>
                <a:sym typeface="Arial"/>
              </a:rPr>
              <a:t> </a:t>
            </a:r>
            <a:r>
              <a:rPr lang="en" sz="1100" err="1">
                <a:latin typeface="Arial"/>
                <a:ea typeface="Arial"/>
                <a:cs typeface="Arial"/>
                <a:sym typeface="Arial"/>
              </a:rPr>
              <a:t>penyanyi</a:t>
            </a:r>
            <a:r>
              <a:rPr lang="en" sz="1100">
                <a:latin typeface="Arial"/>
                <a:ea typeface="Arial"/>
                <a:cs typeface="Arial"/>
                <a:sym typeface="Arial"/>
              </a:rPr>
              <a:t> opera </a:t>
            </a:r>
            <a:r>
              <a:rPr lang="en" sz="1100" err="1">
                <a:latin typeface="Arial"/>
                <a:ea typeface="Arial"/>
                <a:cs typeface="Arial"/>
                <a:sym typeface="Arial"/>
              </a:rPr>
              <a:t>bernyanyi</a:t>
            </a:r>
            <a:r>
              <a:rPr lang="en" sz="1100">
                <a:latin typeface="Arial"/>
                <a:ea typeface="Arial"/>
                <a:cs typeface="Arial"/>
                <a:sym typeface="Arial"/>
              </a:rPr>
              <a:t> </a:t>
            </a:r>
            <a:r>
              <a:rPr lang="en" sz="1100" err="1">
                <a:latin typeface="Arial"/>
                <a:ea typeface="Arial"/>
                <a:cs typeface="Arial"/>
                <a:sym typeface="Arial"/>
              </a:rPr>
              <a:t>dalam</a:t>
            </a:r>
            <a:r>
              <a:rPr lang="en" sz="1100">
                <a:latin typeface="Arial"/>
                <a:ea typeface="Arial"/>
                <a:cs typeface="Arial"/>
                <a:sym typeface="Arial"/>
              </a:rPr>
              <a:t> </a:t>
            </a:r>
            <a:r>
              <a:rPr lang="en" sz="1100" err="1">
                <a:latin typeface="Arial"/>
                <a:ea typeface="Arial"/>
                <a:cs typeface="Arial"/>
                <a:sym typeface="Arial"/>
              </a:rPr>
              <a:t>mobil</a:t>
            </a:r>
            <a:r>
              <a:rPr lang="en" sz="1100">
                <a:latin typeface="Arial"/>
                <a:ea typeface="Arial"/>
                <a:cs typeface="Arial"/>
                <a:sym typeface="Arial"/>
              </a:rPr>
              <a:t> </a:t>
            </a:r>
            <a:r>
              <a:rPr lang="en" sz="1100" err="1">
                <a:latin typeface="Arial"/>
                <a:ea typeface="Arial"/>
                <a:cs typeface="Arial"/>
                <a:sym typeface="Arial"/>
              </a:rPr>
              <a:t>dengan</a:t>
            </a:r>
            <a:r>
              <a:rPr lang="en" sz="1100">
                <a:latin typeface="Arial"/>
                <a:ea typeface="Arial"/>
                <a:cs typeface="Arial"/>
                <a:sym typeface="Arial"/>
              </a:rPr>
              <a:t> nada 600 Hz </a:t>
            </a:r>
            <a:r>
              <a:rPr lang="en" sz="1100" err="1">
                <a:latin typeface="Arial"/>
                <a:ea typeface="Arial"/>
                <a:cs typeface="Arial"/>
                <a:sym typeface="Arial"/>
              </a:rPr>
              <a:t>sementara</a:t>
            </a:r>
            <a:r>
              <a:rPr lang="en" sz="1100">
                <a:latin typeface="Arial"/>
                <a:ea typeface="Arial"/>
                <a:cs typeface="Arial"/>
                <a:sym typeface="Arial"/>
              </a:rPr>
              <a:t> </a:t>
            </a:r>
            <a:r>
              <a:rPr lang="en" sz="1100" err="1">
                <a:latin typeface="Arial"/>
                <a:ea typeface="Arial"/>
                <a:cs typeface="Arial"/>
                <a:sym typeface="Arial"/>
              </a:rPr>
              <a:t>melaju</a:t>
            </a:r>
            <a:r>
              <a:rPr lang="en" sz="1100">
                <a:latin typeface="Arial"/>
                <a:ea typeface="Arial"/>
                <a:cs typeface="Arial"/>
                <a:sym typeface="Arial"/>
              </a:rPr>
              <a:t> di </a:t>
            </a:r>
            <a:r>
              <a:rPr lang="en" sz="1100" err="1">
                <a:latin typeface="Arial"/>
                <a:ea typeface="Arial"/>
                <a:cs typeface="Arial"/>
                <a:sym typeface="Arial"/>
              </a:rPr>
              <a:t>jalan</a:t>
            </a:r>
            <a:r>
              <a:rPr lang="en" sz="1100">
                <a:latin typeface="Arial"/>
                <a:ea typeface="Arial"/>
                <a:cs typeface="Arial"/>
                <a:sym typeface="Arial"/>
              </a:rPr>
              <a:t> </a:t>
            </a:r>
            <a:r>
              <a:rPr lang="en" sz="1100" err="1">
                <a:latin typeface="Arial"/>
                <a:ea typeface="Arial"/>
                <a:cs typeface="Arial"/>
                <a:sym typeface="Arial"/>
              </a:rPr>
              <a:t>raya</a:t>
            </a:r>
            <a:r>
              <a:rPr lang="en" sz="1100">
                <a:latin typeface="Arial"/>
                <a:ea typeface="Arial"/>
                <a:cs typeface="Arial"/>
                <a:sym typeface="Arial"/>
              </a:rPr>
              <a:t> </a:t>
            </a:r>
            <a:r>
              <a:rPr lang="en" sz="1100" err="1">
                <a:latin typeface="Arial"/>
                <a:ea typeface="Arial"/>
                <a:cs typeface="Arial"/>
                <a:sym typeface="Arial"/>
              </a:rPr>
              <a:t>dengan</a:t>
            </a:r>
            <a:r>
              <a:rPr lang="en" sz="1100">
                <a:latin typeface="Arial"/>
                <a:ea typeface="Arial"/>
                <a:cs typeface="Arial"/>
                <a:sym typeface="Arial"/>
              </a:rPr>
              <a:t> </a:t>
            </a:r>
            <a:r>
              <a:rPr lang="en" sz="1100" err="1">
                <a:latin typeface="Arial"/>
                <a:ea typeface="Arial"/>
                <a:cs typeface="Arial"/>
                <a:sym typeface="Arial"/>
              </a:rPr>
              <a:t>kecepatan</a:t>
            </a:r>
            <a:r>
              <a:rPr lang="en" sz="1100">
                <a:latin typeface="Arial"/>
                <a:ea typeface="Arial"/>
                <a:cs typeface="Arial"/>
                <a:sym typeface="Arial"/>
              </a:rPr>
              <a:t> 90km/jam. </a:t>
            </a:r>
            <a:r>
              <a:rPr lang="en" sz="1100" err="1">
                <a:latin typeface="Arial"/>
                <a:ea typeface="Arial"/>
                <a:cs typeface="Arial"/>
                <a:sym typeface="Arial"/>
              </a:rPr>
              <a:t>Berapa</a:t>
            </a:r>
            <a:r>
              <a:rPr lang="en" sz="1100">
                <a:latin typeface="Arial"/>
                <a:ea typeface="Arial"/>
                <a:cs typeface="Arial"/>
                <a:sym typeface="Arial"/>
              </a:rPr>
              <a:t> </a:t>
            </a:r>
            <a:r>
              <a:rPr lang="en" sz="1100" err="1">
                <a:latin typeface="Arial"/>
                <a:ea typeface="Arial"/>
                <a:cs typeface="Arial"/>
                <a:sym typeface="Arial"/>
              </a:rPr>
              <a:t>frekuensinya</a:t>
            </a:r>
            <a:r>
              <a:rPr lang="en" sz="1100">
                <a:latin typeface="Arial"/>
                <a:ea typeface="Arial"/>
                <a:cs typeface="Arial"/>
                <a:sym typeface="Arial"/>
              </a:rPr>
              <a:t>? </a:t>
            </a:r>
            <a:r>
              <a:rPr lang="en" sz="1100" err="1">
                <a:latin typeface="Arial"/>
                <a:ea typeface="Arial"/>
                <a:cs typeface="Arial"/>
                <a:sym typeface="Arial"/>
              </a:rPr>
              <a:t>didengar</a:t>
            </a:r>
            <a:r>
              <a:rPr lang="en" sz="1100">
                <a:latin typeface="Arial"/>
                <a:ea typeface="Arial"/>
                <a:cs typeface="Arial"/>
                <a:sym typeface="Arial"/>
              </a:rPr>
              <a:t> oleh</a:t>
            </a:r>
            <a:endParaRPr sz="1100">
              <a:latin typeface="Arial"/>
              <a:ea typeface="Arial"/>
              <a:cs typeface="Arial"/>
              <a:sym typeface="Arial"/>
            </a:endParaRPr>
          </a:p>
          <a:p>
            <a:pPr marL="457200" lvl="0" indent="0" algn="l" rtl="0">
              <a:spcBef>
                <a:spcPts val="1200"/>
              </a:spcBef>
              <a:spcAft>
                <a:spcPts val="0"/>
              </a:spcAft>
              <a:buNone/>
            </a:pPr>
            <a:r>
              <a:rPr lang="en" sz="1100">
                <a:latin typeface="Arial"/>
                <a:ea typeface="Arial"/>
                <a:cs typeface="Arial"/>
                <a:sym typeface="Arial"/>
              </a:rPr>
              <a:t>a. </a:t>
            </a:r>
            <a:r>
              <a:rPr lang="en" sz="1100" err="1">
                <a:latin typeface="Arial"/>
                <a:ea typeface="Arial"/>
                <a:cs typeface="Arial"/>
                <a:sym typeface="Arial"/>
              </a:rPr>
              <a:t>Seseorang</a:t>
            </a:r>
            <a:r>
              <a:rPr lang="en" sz="1100">
                <a:latin typeface="Arial"/>
                <a:ea typeface="Arial"/>
                <a:cs typeface="Arial"/>
                <a:sym typeface="Arial"/>
              </a:rPr>
              <a:t> </a:t>
            </a:r>
            <a:r>
              <a:rPr lang="en" sz="1100" err="1">
                <a:latin typeface="Arial"/>
                <a:ea typeface="Arial"/>
                <a:cs typeface="Arial"/>
                <a:sym typeface="Arial"/>
              </a:rPr>
              <a:t>berdiri</a:t>
            </a:r>
            <a:r>
              <a:rPr lang="en" sz="1100">
                <a:latin typeface="Arial"/>
                <a:ea typeface="Arial"/>
                <a:cs typeface="Arial"/>
                <a:sym typeface="Arial"/>
              </a:rPr>
              <a:t> di </a:t>
            </a:r>
            <a:r>
              <a:rPr lang="en" sz="1100" err="1">
                <a:latin typeface="Arial"/>
                <a:ea typeface="Arial"/>
                <a:cs typeface="Arial"/>
                <a:sym typeface="Arial"/>
              </a:rPr>
              <a:t>pinggir</a:t>
            </a:r>
            <a:r>
              <a:rPr lang="en" sz="1100">
                <a:latin typeface="Arial"/>
                <a:ea typeface="Arial"/>
                <a:cs typeface="Arial"/>
                <a:sym typeface="Arial"/>
              </a:rPr>
              <a:t> </a:t>
            </a:r>
            <a:r>
              <a:rPr lang="en" sz="1100" err="1">
                <a:latin typeface="Arial"/>
                <a:ea typeface="Arial"/>
                <a:cs typeface="Arial"/>
                <a:sym typeface="Arial"/>
              </a:rPr>
              <a:t>jalan</a:t>
            </a:r>
            <a:r>
              <a:rPr lang="en" sz="1100">
                <a:latin typeface="Arial"/>
                <a:ea typeface="Arial"/>
                <a:cs typeface="Arial"/>
                <a:sym typeface="Arial"/>
              </a:rPr>
              <a:t> di </a:t>
            </a:r>
            <a:r>
              <a:rPr lang="en" sz="1100" err="1">
                <a:latin typeface="Arial"/>
                <a:ea typeface="Arial"/>
                <a:cs typeface="Arial"/>
                <a:sym typeface="Arial"/>
              </a:rPr>
              <a:t>depan</a:t>
            </a:r>
            <a:r>
              <a:rPr lang="en" sz="1100">
                <a:latin typeface="Arial"/>
                <a:ea typeface="Arial"/>
                <a:cs typeface="Arial"/>
                <a:sym typeface="Arial"/>
              </a:rPr>
              <a:t> </a:t>
            </a:r>
            <a:r>
              <a:rPr lang="en" sz="1100" err="1">
                <a:latin typeface="Arial"/>
                <a:ea typeface="Arial"/>
                <a:cs typeface="Arial"/>
                <a:sym typeface="Arial"/>
              </a:rPr>
              <a:t>mobil</a:t>
            </a:r>
            <a:r>
              <a:rPr lang="en" sz="1100">
                <a:latin typeface="Arial"/>
                <a:ea typeface="Arial"/>
                <a:cs typeface="Arial"/>
                <a:sym typeface="Arial"/>
              </a:rPr>
              <a:t>?</a:t>
            </a:r>
            <a:endParaRPr sz="1100">
              <a:latin typeface="Arial"/>
              <a:ea typeface="Arial"/>
              <a:cs typeface="Arial"/>
              <a:sym typeface="Arial"/>
            </a:endParaRPr>
          </a:p>
          <a:p>
            <a:pPr indent="0">
              <a:spcBef>
                <a:spcPts val="1200"/>
              </a:spcBef>
              <a:buNone/>
            </a:pPr>
            <a:r>
              <a:rPr lang="en" sz="1100">
                <a:latin typeface="Arial"/>
                <a:ea typeface="Arial"/>
                <a:cs typeface="Arial"/>
                <a:sym typeface="Arial"/>
              </a:rPr>
              <a:t>b. </a:t>
            </a:r>
            <a:r>
              <a:rPr lang="en" sz="1100" err="1">
                <a:latin typeface="Arial"/>
                <a:ea typeface="Arial"/>
                <a:cs typeface="Arial"/>
                <a:sym typeface="Arial"/>
              </a:rPr>
              <a:t>Seseorang</a:t>
            </a:r>
            <a:r>
              <a:rPr lang="en" sz="1100">
                <a:latin typeface="Arial"/>
                <a:ea typeface="Arial"/>
                <a:cs typeface="Arial"/>
                <a:sym typeface="Arial"/>
              </a:rPr>
              <a:t> yang </a:t>
            </a:r>
            <a:r>
              <a:rPr lang="en" sz="1100" err="1">
                <a:latin typeface="Arial"/>
                <a:ea typeface="Arial"/>
                <a:cs typeface="Arial"/>
                <a:sym typeface="Arial"/>
              </a:rPr>
              <a:t>berdiri</a:t>
            </a:r>
            <a:r>
              <a:rPr lang="en" sz="1100">
                <a:latin typeface="Arial"/>
                <a:ea typeface="Arial"/>
                <a:cs typeface="Arial"/>
                <a:sym typeface="Arial"/>
              </a:rPr>
              <a:t> di </a:t>
            </a:r>
            <a:r>
              <a:rPr lang="en" sz="1100" err="1">
                <a:latin typeface="Arial"/>
                <a:ea typeface="Arial"/>
                <a:cs typeface="Arial"/>
                <a:sym typeface="Arial"/>
              </a:rPr>
              <a:t>belakang</a:t>
            </a:r>
            <a:r>
              <a:rPr lang="en" sz="1100">
                <a:latin typeface="Arial"/>
                <a:ea typeface="Arial"/>
                <a:cs typeface="Arial"/>
                <a:sym typeface="Arial"/>
              </a:rPr>
              <a:t> </a:t>
            </a:r>
            <a:r>
              <a:rPr lang="en" sz="1100" err="1">
                <a:latin typeface="Arial"/>
                <a:ea typeface="Arial"/>
                <a:cs typeface="Arial"/>
                <a:sym typeface="Arial"/>
              </a:rPr>
              <a:t>mobil</a:t>
            </a:r>
            <a:r>
              <a:rPr lang="en" sz="1100">
                <a:latin typeface="Arial"/>
                <a:ea typeface="Arial"/>
                <a:cs typeface="Arial"/>
                <a:sym typeface="Arial"/>
              </a:rPr>
              <a:t>?  </a:t>
            </a:r>
            <a:endParaRPr sz="1100">
              <a:latin typeface="Arial"/>
              <a:ea typeface="Arial"/>
              <a:cs typeface="Arial"/>
              <a:sym typeface="Arial"/>
            </a:endParaRPr>
          </a:p>
          <a:p>
            <a:pPr marL="457200" lvl="0" indent="0" algn="l" rtl="0">
              <a:spcBef>
                <a:spcPts val="1200"/>
              </a:spcBef>
              <a:spcAft>
                <a:spcPts val="1200"/>
              </a:spcAft>
              <a:buNone/>
            </a:pPr>
            <a:endParaRPr sz="11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47"/>
          <p:cNvPicPr preferRelativeResize="0"/>
          <p:nvPr/>
        </p:nvPicPr>
        <p:blipFill>
          <a:blip r:embed="rId3">
            <a:alphaModFix/>
          </a:blip>
          <a:stretch>
            <a:fillRect/>
          </a:stretch>
        </p:blipFill>
        <p:spPr>
          <a:xfrm>
            <a:off x="105975" y="204125"/>
            <a:ext cx="8839201" cy="2299630"/>
          </a:xfrm>
          <a:prstGeom prst="rect">
            <a:avLst/>
          </a:prstGeom>
          <a:noFill/>
          <a:ln>
            <a:noFill/>
          </a:ln>
        </p:spPr>
      </p:pic>
      <p:sp>
        <p:nvSpPr>
          <p:cNvPr id="366" name="Google Shape;366;p47"/>
          <p:cNvSpPr txBox="1"/>
          <p:nvPr/>
        </p:nvSpPr>
        <p:spPr>
          <a:xfrm>
            <a:off x="105975" y="2662950"/>
            <a:ext cx="534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Economica"/>
                <a:ea typeface="Economica"/>
                <a:cs typeface="Economica"/>
                <a:sym typeface="Economica"/>
              </a:rPr>
              <a:t>Sumber yang diam dan pengamat yang bergerak</a:t>
            </a:r>
            <a:endParaRPr>
              <a:latin typeface="Open Sans"/>
              <a:ea typeface="Open Sans"/>
              <a:cs typeface="Open Sans"/>
              <a:sym typeface="Open Sans"/>
            </a:endParaRPr>
          </a:p>
        </p:txBody>
      </p:sp>
      <p:pic>
        <p:nvPicPr>
          <p:cNvPr id="367" name="Google Shape;367;p47"/>
          <p:cNvPicPr preferRelativeResize="0"/>
          <p:nvPr/>
        </p:nvPicPr>
        <p:blipFill>
          <a:blip r:embed="rId4">
            <a:alphaModFix/>
          </a:blip>
          <a:stretch>
            <a:fillRect/>
          </a:stretch>
        </p:blipFill>
        <p:spPr>
          <a:xfrm>
            <a:off x="172413" y="3063138"/>
            <a:ext cx="7839075" cy="96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2"/>
          <p:cNvSpPr/>
          <p:nvPr/>
        </p:nvSpPr>
        <p:spPr>
          <a:xfrm>
            <a:off x="1777851" y="2783125"/>
            <a:ext cx="6289800" cy="1844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38" name="Google Shape;138;p22"/>
          <p:cNvSpPr txBox="1"/>
          <p:nvPr/>
        </p:nvSpPr>
        <p:spPr>
          <a:xfrm>
            <a:off x="255025" y="1218125"/>
            <a:ext cx="8637000" cy="1113900"/>
          </a:xfrm>
          <a:prstGeom prst="rect">
            <a:avLst/>
          </a:prstGeom>
          <a:solidFill>
            <a:srgbClr val="6EB58B"/>
          </a:solidFill>
          <a:ln>
            <a:noFill/>
          </a:ln>
        </p:spPr>
        <p:txBody>
          <a:bodyPr spcFirstLastPara="1" wrap="square" lIns="0" tIns="140025" rIns="0" bIns="0" anchor="t" anchorCtr="0">
            <a:spAutoFit/>
          </a:bodyPr>
          <a:lstStyle/>
          <a:p>
            <a:pPr marL="533400" marR="533400" lvl="0" indent="0" algn="ctr" rtl="0">
              <a:lnSpc>
                <a:spcPct val="117100"/>
              </a:lnSpc>
              <a:spcBef>
                <a:spcPts val="0"/>
              </a:spcBef>
              <a:spcAft>
                <a:spcPts val="0"/>
              </a:spcAft>
              <a:buNone/>
            </a:pPr>
            <a:r>
              <a:rPr lang="en" sz="1400" b="1" dirty="0" err="1">
                <a:latin typeface="Nunito"/>
                <a:ea typeface="Nunito"/>
                <a:cs typeface="Nunito"/>
                <a:sym typeface="Nunito"/>
              </a:rPr>
              <a:t>Gelombang</a:t>
            </a:r>
            <a:r>
              <a:rPr lang="en" sz="1400" b="1" dirty="0">
                <a:latin typeface="Nunito"/>
                <a:ea typeface="Nunito"/>
                <a:cs typeface="Nunito"/>
                <a:sym typeface="Nunito"/>
              </a:rPr>
              <a:t> </a:t>
            </a:r>
            <a:r>
              <a:rPr lang="en" sz="1400" b="1" dirty="0" err="1">
                <a:latin typeface="Nunito"/>
                <a:ea typeface="Nunito"/>
                <a:cs typeface="Nunito"/>
                <a:sym typeface="Nunito"/>
              </a:rPr>
              <a:t>bergerak</a:t>
            </a:r>
            <a:r>
              <a:rPr lang="en" sz="1400" b="1" dirty="0">
                <a:latin typeface="Nunito"/>
                <a:ea typeface="Nunito"/>
                <a:cs typeface="Nunito"/>
                <a:sym typeface="Nunito"/>
              </a:rPr>
              <a:t> </a:t>
            </a:r>
            <a:r>
              <a:rPr lang="en" sz="1400" b="1" dirty="0" err="1">
                <a:latin typeface="Nunito"/>
                <a:ea typeface="Nunito"/>
                <a:cs typeface="Nunito"/>
                <a:sym typeface="Nunito"/>
              </a:rPr>
              <a:t>adalah</a:t>
            </a:r>
            <a:r>
              <a:rPr lang="en" sz="1400" b="1" dirty="0">
                <a:latin typeface="Nunito"/>
                <a:ea typeface="Nunito"/>
                <a:cs typeface="Nunito"/>
                <a:sym typeface="Nunito"/>
              </a:rPr>
              <a:t> </a:t>
            </a:r>
            <a:r>
              <a:rPr lang="en" sz="1400" b="1" dirty="0" err="1">
                <a:latin typeface="Nunito"/>
                <a:ea typeface="Nunito"/>
                <a:cs typeface="Nunito"/>
                <a:sym typeface="Nunito"/>
              </a:rPr>
              <a:t>gelombang</a:t>
            </a:r>
            <a:r>
              <a:rPr lang="en" sz="1400" b="1" dirty="0">
                <a:latin typeface="Nunito"/>
                <a:ea typeface="Nunito"/>
                <a:cs typeface="Nunito"/>
                <a:sym typeface="Nunito"/>
              </a:rPr>
              <a:t> yang </a:t>
            </a:r>
            <a:r>
              <a:rPr lang="en" sz="1400" b="1" dirty="0" err="1">
                <a:latin typeface="Nunito"/>
                <a:ea typeface="Nunito"/>
                <a:cs typeface="Nunito"/>
                <a:sym typeface="Nunito"/>
              </a:rPr>
              <a:t>bergerak</a:t>
            </a:r>
            <a:r>
              <a:rPr lang="en" sz="1400" b="1" dirty="0">
                <a:latin typeface="Nunito"/>
                <a:ea typeface="Nunito"/>
                <a:cs typeface="Nunito"/>
                <a:sym typeface="Nunito"/>
              </a:rPr>
              <a:t> </a:t>
            </a:r>
            <a:r>
              <a:rPr lang="en" sz="1400" b="1" dirty="0" err="1">
                <a:latin typeface="Nunito"/>
                <a:ea typeface="Nunito"/>
                <a:cs typeface="Nunito"/>
                <a:sym typeface="Nunito"/>
              </a:rPr>
              <a:t>atau</a:t>
            </a:r>
            <a:r>
              <a:rPr lang="en" sz="1400" b="1" dirty="0">
                <a:latin typeface="Nunito"/>
                <a:ea typeface="Nunito"/>
                <a:cs typeface="Nunito"/>
                <a:sym typeface="Nunito"/>
              </a:rPr>
              <a:t> </a:t>
            </a:r>
            <a:r>
              <a:rPr lang="en" sz="1400" b="1" dirty="0" err="1">
                <a:latin typeface="Nunito"/>
                <a:ea typeface="Nunito"/>
                <a:cs typeface="Nunito"/>
                <a:sym typeface="Nunito"/>
              </a:rPr>
              <a:t>merambat</a:t>
            </a:r>
            <a:r>
              <a:rPr lang="en" sz="1400" b="1" dirty="0">
                <a:latin typeface="Nunito"/>
                <a:ea typeface="Nunito"/>
                <a:cs typeface="Nunito"/>
                <a:sym typeface="Nunito"/>
              </a:rPr>
              <a:t> </a:t>
            </a:r>
            <a:r>
              <a:rPr lang="en" sz="1400" b="1" dirty="0" err="1">
                <a:latin typeface="Nunito"/>
                <a:ea typeface="Nunito"/>
                <a:cs typeface="Nunito"/>
                <a:sym typeface="Nunito"/>
              </a:rPr>
              <a:t>dengan</a:t>
            </a:r>
            <a:r>
              <a:rPr lang="en" sz="1400" b="1" dirty="0">
                <a:latin typeface="Nunito"/>
                <a:ea typeface="Nunito"/>
                <a:cs typeface="Nunito"/>
                <a:sym typeface="Nunito"/>
              </a:rPr>
              <a:t> </a:t>
            </a:r>
            <a:r>
              <a:rPr lang="en" sz="1400" b="1" dirty="0" err="1">
                <a:latin typeface="Nunito"/>
                <a:ea typeface="Nunito"/>
                <a:cs typeface="Nunito"/>
                <a:sym typeface="Nunito"/>
              </a:rPr>
              <a:t>cepat</a:t>
            </a:r>
            <a:r>
              <a:rPr lang="en" sz="1400" b="1" dirty="0">
                <a:latin typeface="Nunito"/>
                <a:ea typeface="Nunito"/>
                <a:cs typeface="Nunito"/>
                <a:sym typeface="Nunito"/>
              </a:rPr>
              <a:t>  </a:t>
            </a:r>
            <a:r>
              <a:rPr lang="en" sz="1400" b="1" dirty="0" err="1">
                <a:latin typeface="Nunito"/>
                <a:ea typeface="Nunito"/>
                <a:cs typeface="Nunito"/>
                <a:sym typeface="Nunito"/>
              </a:rPr>
              <a:t>rambat</a:t>
            </a:r>
            <a:r>
              <a:rPr lang="en" sz="1400" b="1" dirty="0">
                <a:latin typeface="Nunito"/>
                <a:ea typeface="Nunito"/>
                <a:cs typeface="Nunito"/>
                <a:sym typeface="Nunito"/>
              </a:rPr>
              <a:t> yang </a:t>
            </a:r>
            <a:r>
              <a:rPr lang="en" sz="1400" b="1" dirty="0" err="1">
                <a:latin typeface="Nunito"/>
                <a:ea typeface="Nunito"/>
                <a:cs typeface="Nunito"/>
                <a:sym typeface="Nunito"/>
              </a:rPr>
              <a:t>terdefinisi</a:t>
            </a:r>
            <a:r>
              <a:rPr lang="en" sz="1400" b="1" dirty="0">
                <a:latin typeface="Nunito"/>
                <a:ea typeface="Nunito"/>
                <a:cs typeface="Nunito"/>
                <a:sym typeface="Nunito"/>
              </a:rPr>
              <a:t>.</a:t>
            </a:r>
            <a:endParaRPr sz="1400" b="1" dirty="0">
              <a:latin typeface="Nunito"/>
              <a:ea typeface="Nunito"/>
              <a:cs typeface="Nunito"/>
              <a:sym typeface="Nunito"/>
            </a:endParaRPr>
          </a:p>
          <a:p>
            <a:pPr marL="381000" marR="381000" lvl="0" indent="0" algn="ctr" rtl="0">
              <a:lnSpc>
                <a:spcPct val="117100"/>
              </a:lnSpc>
              <a:spcBef>
                <a:spcPts val="0"/>
              </a:spcBef>
              <a:spcAft>
                <a:spcPts val="0"/>
              </a:spcAft>
              <a:buNone/>
            </a:pPr>
            <a:r>
              <a:rPr lang="en" sz="1400" b="1" dirty="0" err="1">
                <a:latin typeface="Nunito"/>
                <a:ea typeface="Nunito"/>
                <a:cs typeface="Nunito"/>
                <a:sym typeface="Nunito"/>
              </a:rPr>
              <a:t>Gelombang</a:t>
            </a:r>
            <a:r>
              <a:rPr lang="en" sz="1400" b="1" dirty="0">
                <a:latin typeface="Nunito"/>
                <a:ea typeface="Nunito"/>
                <a:cs typeface="Nunito"/>
                <a:sym typeface="Nunito"/>
              </a:rPr>
              <a:t> </a:t>
            </a:r>
            <a:r>
              <a:rPr lang="en" sz="1400" b="1" dirty="0" err="1">
                <a:latin typeface="Nunito"/>
                <a:ea typeface="Nunito"/>
                <a:cs typeface="Nunito"/>
                <a:sym typeface="Nunito"/>
              </a:rPr>
              <a:t>Bergerak</a:t>
            </a:r>
            <a:r>
              <a:rPr lang="en" sz="1400" b="1" dirty="0">
                <a:latin typeface="Nunito"/>
                <a:ea typeface="Nunito"/>
                <a:cs typeface="Nunito"/>
                <a:sym typeface="Nunito"/>
              </a:rPr>
              <a:t> </a:t>
            </a:r>
            <a:r>
              <a:rPr lang="en" sz="1400" b="1" dirty="0" err="1">
                <a:latin typeface="Nunito"/>
                <a:ea typeface="Nunito"/>
                <a:cs typeface="Nunito"/>
                <a:sym typeface="Nunito"/>
              </a:rPr>
              <a:t>terbagi</a:t>
            </a:r>
            <a:r>
              <a:rPr lang="en" sz="1400" b="1" dirty="0">
                <a:latin typeface="Nunito"/>
                <a:ea typeface="Nunito"/>
                <a:cs typeface="Nunito"/>
                <a:sym typeface="Nunito"/>
              </a:rPr>
              <a:t> </a:t>
            </a:r>
            <a:r>
              <a:rPr lang="en" sz="1400" b="1" dirty="0" err="1">
                <a:latin typeface="Nunito"/>
                <a:ea typeface="Nunito"/>
                <a:cs typeface="Nunito"/>
                <a:sym typeface="Nunito"/>
              </a:rPr>
              <a:t>menjadi</a:t>
            </a:r>
            <a:r>
              <a:rPr lang="en" sz="1400" b="1" dirty="0">
                <a:latin typeface="Nunito"/>
                <a:ea typeface="Nunito"/>
                <a:cs typeface="Nunito"/>
                <a:sym typeface="Nunito"/>
              </a:rPr>
              <a:t> 2 </a:t>
            </a:r>
            <a:r>
              <a:rPr lang="en" sz="1400" b="1" dirty="0" err="1">
                <a:latin typeface="Nunito"/>
                <a:ea typeface="Nunito"/>
                <a:cs typeface="Nunito"/>
                <a:sym typeface="Nunito"/>
              </a:rPr>
              <a:t>jenis</a:t>
            </a:r>
            <a:r>
              <a:rPr lang="en" sz="1400" b="1" dirty="0">
                <a:latin typeface="Nunito"/>
                <a:ea typeface="Nunito"/>
                <a:cs typeface="Nunito"/>
                <a:sym typeface="Nunito"/>
              </a:rPr>
              <a:t> </a:t>
            </a:r>
            <a:r>
              <a:rPr lang="en" sz="1400" b="1" dirty="0" err="1">
                <a:latin typeface="Nunito"/>
                <a:ea typeface="Nunito"/>
                <a:cs typeface="Nunito"/>
                <a:sym typeface="Nunito"/>
              </a:rPr>
              <a:t>yaitu</a:t>
            </a:r>
            <a:r>
              <a:rPr lang="en" sz="1400" b="1" dirty="0">
                <a:latin typeface="Nunito"/>
                <a:ea typeface="Nunito"/>
                <a:cs typeface="Nunito"/>
                <a:sym typeface="Nunito"/>
              </a:rPr>
              <a:t> </a:t>
            </a:r>
            <a:r>
              <a:rPr lang="en" sz="1400" b="1" dirty="0" err="1">
                <a:latin typeface="Nunito"/>
                <a:ea typeface="Nunito"/>
                <a:cs typeface="Nunito"/>
                <a:sym typeface="Nunito"/>
              </a:rPr>
              <a:t>gelombang</a:t>
            </a:r>
            <a:r>
              <a:rPr lang="en" sz="1400" b="1" dirty="0">
                <a:latin typeface="Nunito"/>
                <a:ea typeface="Nunito"/>
                <a:cs typeface="Nunito"/>
                <a:sym typeface="Nunito"/>
              </a:rPr>
              <a:t> transversal dan </a:t>
            </a:r>
            <a:r>
              <a:rPr lang="en" sz="1400" b="1" dirty="0" err="1">
                <a:latin typeface="Nunito"/>
                <a:ea typeface="Nunito"/>
                <a:cs typeface="Nunito"/>
                <a:sym typeface="Nunito"/>
              </a:rPr>
              <a:t>gelombang</a:t>
            </a:r>
            <a:r>
              <a:rPr lang="en" sz="1400" b="1" dirty="0">
                <a:latin typeface="Nunito"/>
                <a:ea typeface="Nunito"/>
                <a:cs typeface="Nunito"/>
                <a:sym typeface="Nunito"/>
              </a:rPr>
              <a:t>  longitudinal.</a:t>
            </a:r>
            <a:endParaRPr sz="1400" b="1" dirty="0">
              <a:latin typeface="Nunito"/>
              <a:ea typeface="Nunito"/>
              <a:cs typeface="Nunito"/>
              <a:sym typeface="Nunito"/>
            </a:endParaRPr>
          </a:p>
        </p:txBody>
      </p:sp>
      <p:sp>
        <p:nvSpPr>
          <p:cNvPr id="139" name="Google Shape;139;p22"/>
          <p:cNvSpPr txBox="1">
            <a:spLocks noGrp="1"/>
          </p:cNvSpPr>
          <p:nvPr>
            <p:ph type="title"/>
          </p:nvPr>
        </p:nvSpPr>
        <p:spPr>
          <a:xfrm>
            <a:off x="1777849" y="268050"/>
            <a:ext cx="5616900" cy="5919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a:latin typeface="Economica"/>
                <a:ea typeface="Economica"/>
                <a:cs typeface="Economica"/>
                <a:sym typeface="Economica"/>
              </a:rPr>
              <a:t>Gelombang Bergerak</a:t>
            </a:r>
            <a:r>
              <a:rPr lang="en" sz="3200">
                <a:latin typeface="Economica"/>
                <a:ea typeface="Economica"/>
                <a:cs typeface="Economica"/>
                <a:sym typeface="Economica"/>
              </a:rPr>
              <a:t>/</a:t>
            </a:r>
            <a:r>
              <a:rPr lang="en">
                <a:latin typeface="Economica"/>
                <a:ea typeface="Economica"/>
                <a:cs typeface="Economica"/>
                <a:sym typeface="Economica"/>
              </a:rPr>
              <a:t>Travelling Wave</a:t>
            </a:r>
            <a:endParaRPr sz="3200">
              <a:latin typeface="Economica"/>
              <a:ea typeface="Economica"/>
              <a:cs typeface="Economica"/>
              <a:sym typeface="Economica"/>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BCE6205-33DD-1E4E-84A2-D53DE347129E}"/>
                  </a:ext>
                </a:extLst>
              </p14:cNvPr>
              <p14:cNvContentPartPr/>
              <p14:nvPr/>
            </p14:nvContentPartPr>
            <p14:xfrm>
              <a:off x="3472216" y="1467270"/>
              <a:ext cx="4515840" cy="59400"/>
            </p14:xfrm>
          </p:contentPart>
        </mc:Choice>
        <mc:Fallback xmlns="">
          <p:pic>
            <p:nvPicPr>
              <p:cNvPr id="3" name="Ink 2">
                <a:extLst>
                  <a:ext uri="{FF2B5EF4-FFF2-40B4-BE49-F238E27FC236}">
                    <a16:creationId xmlns:a16="http://schemas.microsoft.com/office/drawing/2014/main" id="{8BCE6205-33DD-1E4E-84A2-D53DE347129E}"/>
                  </a:ext>
                </a:extLst>
              </p:cNvPr>
              <p:cNvPicPr/>
              <p:nvPr/>
            </p:nvPicPr>
            <p:blipFill>
              <a:blip r:embed="rId5"/>
              <a:stretch>
                <a:fillRect/>
              </a:stretch>
            </p:blipFill>
            <p:spPr>
              <a:xfrm>
                <a:off x="3400576" y="1323270"/>
                <a:ext cx="465948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A4B6E282-C3A2-1942-BC4D-85593E6173F5}"/>
                  </a:ext>
                </a:extLst>
              </p14:cNvPr>
              <p14:cNvContentPartPr/>
              <p14:nvPr/>
            </p14:nvContentPartPr>
            <p14:xfrm>
              <a:off x="3672376" y="1690470"/>
              <a:ext cx="1846440" cy="35640"/>
            </p14:xfrm>
          </p:contentPart>
        </mc:Choice>
        <mc:Fallback xmlns="">
          <p:pic>
            <p:nvPicPr>
              <p:cNvPr id="4" name="Ink 3">
                <a:extLst>
                  <a:ext uri="{FF2B5EF4-FFF2-40B4-BE49-F238E27FC236}">
                    <a16:creationId xmlns:a16="http://schemas.microsoft.com/office/drawing/2014/main" id="{A4B6E282-C3A2-1942-BC4D-85593E6173F5}"/>
                  </a:ext>
                </a:extLst>
              </p:cNvPr>
              <p:cNvPicPr/>
              <p:nvPr/>
            </p:nvPicPr>
            <p:blipFill>
              <a:blip r:embed="rId7"/>
              <a:stretch>
                <a:fillRect/>
              </a:stretch>
            </p:blipFill>
            <p:spPr>
              <a:xfrm>
                <a:off x="3600376" y="1546830"/>
                <a:ext cx="19900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C1BEC581-CBE0-424E-816D-7E83D5D184D4}"/>
                  </a:ext>
                </a:extLst>
              </p14:cNvPr>
              <p14:cNvContentPartPr/>
              <p14:nvPr/>
            </p14:nvContentPartPr>
            <p14:xfrm>
              <a:off x="6077176" y="2007990"/>
              <a:ext cx="1017360" cy="18000"/>
            </p14:xfrm>
          </p:contentPart>
        </mc:Choice>
        <mc:Fallback xmlns="">
          <p:pic>
            <p:nvPicPr>
              <p:cNvPr id="5" name="Ink 4">
                <a:extLst>
                  <a:ext uri="{FF2B5EF4-FFF2-40B4-BE49-F238E27FC236}">
                    <a16:creationId xmlns:a16="http://schemas.microsoft.com/office/drawing/2014/main" id="{C1BEC581-CBE0-424E-816D-7E83D5D184D4}"/>
                  </a:ext>
                </a:extLst>
              </p:cNvPr>
              <p:cNvPicPr/>
              <p:nvPr/>
            </p:nvPicPr>
            <p:blipFill>
              <a:blip r:embed="rId9"/>
              <a:stretch>
                <a:fillRect/>
              </a:stretch>
            </p:blipFill>
            <p:spPr>
              <a:xfrm>
                <a:off x="6005176" y="1864350"/>
                <a:ext cx="116100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F1C1AE8B-F349-5A4A-A039-B267DD0B2C2E}"/>
                  </a:ext>
                </a:extLst>
              </p14:cNvPr>
              <p14:cNvContentPartPr/>
              <p14:nvPr/>
            </p14:nvContentPartPr>
            <p14:xfrm>
              <a:off x="4048576" y="2290230"/>
              <a:ext cx="1011600" cy="35640"/>
            </p14:xfrm>
          </p:contentPart>
        </mc:Choice>
        <mc:Fallback xmlns="">
          <p:pic>
            <p:nvPicPr>
              <p:cNvPr id="6" name="Ink 5">
                <a:extLst>
                  <a:ext uri="{FF2B5EF4-FFF2-40B4-BE49-F238E27FC236}">
                    <a16:creationId xmlns:a16="http://schemas.microsoft.com/office/drawing/2014/main" id="{F1C1AE8B-F349-5A4A-A039-B267DD0B2C2E}"/>
                  </a:ext>
                </a:extLst>
              </p:cNvPr>
              <p:cNvPicPr/>
              <p:nvPr/>
            </p:nvPicPr>
            <p:blipFill>
              <a:blip r:embed="rId11"/>
              <a:stretch>
                <a:fillRect/>
              </a:stretch>
            </p:blipFill>
            <p:spPr>
              <a:xfrm>
                <a:off x="3976576" y="2146590"/>
                <a:ext cx="1155240" cy="3232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grpSp>
        <p:nvGrpSpPr>
          <p:cNvPr id="144" name="Google Shape;144;p23"/>
          <p:cNvGrpSpPr/>
          <p:nvPr/>
        </p:nvGrpSpPr>
        <p:grpSpPr>
          <a:xfrm>
            <a:off x="285376" y="979028"/>
            <a:ext cx="8629650" cy="3790950"/>
            <a:chOff x="570753" y="1958056"/>
            <a:chExt cx="17259300" cy="7581900"/>
          </a:xfrm>
        </p:grpSpPr>
        <p:sp>
          <p:nvSpPr>
            <p:cNvPr id="145" name="Google Shape;145;p23"/>
            <p:cNvSpPr/>
            <p:nvPr/>
          </p:nvSpPr>
          <p:spPr>
            <a:xfrm>
              <a:off x="570753" y="1958056"/>
              <a:ext cx="17259300" cy="7581900"/>
            </a:xfrm>
            <a:custGeom>
              <a:avLst/>
              <a:gdLst/>
              <a:ahLst/>
              <a:cxnLst/>
              <a:rect l="l" t="t" r="r" b="b"/>
              <a:pathLst>
                <a:path w="17259300" h="7581900" extrusionOk="0">
                  <a:moveTo>
                    <a:pt x="17259156" y="7581897"/>
                  </a:moveTo>
                  <a:lnTo>
                    <a:pt x="0" y="7581897"/>
                  </a:lnTo>
                  <a:lnTo>
                    <a:pt x="0" y="0"/>
                  </a:lnTo>
                  <a:lnTo>
                    <a:pt x="17259156" y="0"/>
                  </a:lnTo>
                  <a:lnTo>
                    <a:pt x="17259156" y="7581897"/>
                  </a:lnTo>
                  <a:close/>
                </a:path>
              </a:pathLst>
            </a:custGeom>
            <a:solidFill>
              <a:srgbClr val="6EB5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46" name="Google Shape;146;p23"/>
            <p:cNvSpPr/>
            <p:nvPr/>
          </p:nvSpPr>
          <p:spPr>
            <a:xfrm>
              <a:off x="594506" y="5767425"/>
              <a:ext cx="17212310" cy="0"/>
            </a:xfrm>
            <a:custGeom>
              <a:avLst/>
              <a:gdLst/>
              <a:ahLst/>
              <a:cxnLst/>
              <a:rect l="l" t="t" r="r" b="b"/>
              <a:pathLst>
                <a:path w="17212310" h="120000" extrusionOk="0">
                  <a:moveTo>
                    <a:pt x="0" y="0"/>
                  </a:moveTo>
                  <a:lnTo>
                    <a:pt x="17211721" y="0"/>
                  </a:lnTo>
                </a:path>
              </a:pathLst>
            </a:custGeom>
            <a:noFill/>
            <a:ln w="47625" cap="flat" cmpd="sng">
              <a:solidFill>
                <a:srgbClr val="73737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sp>
        <p:nvSpPr>
          <p:cNvPr id="147" name="Google Shape;147;p23"/>
          <p:cNvSpPr txBox="1"/>
          <p:nvPr/>
        </p:nvSpPr>
        <p:spPr>
          <a:xfrm>
            <a:off x="472352" y="1153540"/>
            <a:ext cx="3911700" cy="3189600"/>
          </a:xfrm>
          <a:prstGeom prst="rect">
            <a:avLst/>
          </a:prstGeom>
          <a:noFill/>
          <a:ln>
            <a:noFill/>
          </a:ln>
        </p:spPr>
        <p:txBody>
          <a:bodyPr spcFirstLastPara="1" wrap="square" lIns="0" tIns="5725" rIns="0" bIns="0" anchor="t" anchorCtr="0">
            <a:spAutoFit/>
          </a:bodyPr>
          <a:lstStyle/>
          <a:p>
            <a:pPr marL="0" marR="88900" lvl="0" indent="0" algn="ctr" rtl="0">
              <a:lnSpc>
                <a:spcPct val="117100"/>
              </a:lnSpc>
              <a:spcBef>
                <a:spcPts val="0"/>
              </a:spcBef>
              <a:spcAft>
                <a:spcPts val="0"/>
              </a:spcAft>
              <a:buNone/>
            </a:pPr>
            <a:r>
              <a:rPr lang="en" sz="1400">
                <a:latin typeface="Verdana"/>
                <a:ea typeface="Verdana"/>
                <a:cs typeface="Verdana"/>
                <a:sym typeface="Verdana"/>
              </a:rPr>
              <a:t>Gelombang transversal adalah gelombang  yang perpindahan posisi partikelnya tegak  lurus dengan arah rambat gelombang.</a:t>
            </a:r>
            <a:endParaRPr sz="1400">
              <a:latin typeface="Verdana"/>
              <a:ea typeface="Verdana"/>
              <a:cs typeface="Verdana"/>
              <a:sym typeface="Verdana"/>
            </a:endParaRPr>
          </a:p>
          <a:p>
            <a:pPr marL="12700" marR="0" lvl="0" indent="0" algn="ctr" rtl="0">
              <a:lnSpc>
                <a:spcPct val="117100"/>
              </a:lnSpc>
              <a:spcBef>
                <a:spcPts val="0"/>
              </a:spcBef>
              <a:spcAft>
                <a:spcPts val="0"/>
              </a:spcAft>
              <a:buNone/>
            </a:pPr>
            <a:r>
              <a:rPr lang="en" sz="1400">
                <a:latin typeface="Verdana"/>
                <a:ea typeface="Verdana"/>
                <a:cs typeface="Verdana"/>
                <a:sym typeface="Verdana"/>
              </a:rPr>
              <a:t>Contoh dari gelombang transversal adalah  gelombang elektromagnetik dan gelombang  cahaya.</a:t>
            </a:r>
            <a:endParaRPr sz="1400">
              <a:latin typeface="Verdana"/>
              <a:ea typeface="Verdana"/>
              <a:cs typeface="Verdana"/>
              <a:sym typeface="Verdana"/>
            </a:endParaRPr>
          </a:p>
          <a:p>
            <a:pPr marL="12700" marR="0" lvl="0" indent="0" algn="ctr" rtl="0">
              <a:lnSpc>
                <a:spcPct val="117100"/>
              </a:lnSpc>
              <a:spcBef>
                <a:spcPts val="0"/>
              </a:spcBef>
              <a:spcAft>
                <a:spcPts val="0"/>
              </a:spcAft>
              <a:buNone/>
            </a:pPr>
            <a:endParaRPr>
              <a:latin typeface="Verdana"/>
              <a:ea typeface="Verdana"/>
              <a:cs typeface="Verdana"/>
              <a:sym typeface="Verdana"/>
            </a:endParaRPr>
          </a:p>
          <a:p>
            <a:pPr marL="0" marR="63500" lvl="0" indent="0" algn="ctr" rtl="0">
              <a:lnSpc>
                <a:spcPct val="117100"/>
              </a:lnSpc>
              <a:spcBef>
                <a:spcPts val="1500"/>
              </a:spcBef>
              <a:spcAft>
                <a:spcPts val="0"/>
              </a:spcAft>
              <a:buNone/>
            </a:pPr>
            <a:r>
              <a:rPr lang="en" sz="1400">
                <a:latin typeface="Verdana"/>
                <a:ea typeface="Verdana"/>
                <a:cs typeface="Verdana"/>
                <a:sym typeface="Verdana"/>
              </a:rPr>
              <a:t>Gelombang longitudinal adalah gelombang  yang perpindahan posisi atau pergerakan  partikelnya searah dengan arah rambat  gelombang. Contoh dari gelombang  longitudinal adalah gelombang bunyi.</a:t>
            </a:r>
            <a:endParaRPr sz="1400">
              <a:latin typeface="Verdana"/>
              <a:ea typeface="Verdana"/>
              <a:cs typeface="Verdana"/>
              <a:sym typeface="Verdana"/>
            </a:endParaRPr>
          </a:p>
        </p:txBody>
      </p:sp>
      <p:sp>
        <p:nvSpPr>
          <p:cNvPr id="148" name="Google Shape;148;p23"/>
          <p:cNvSpPr txBox="1">
            <a:spLocks noGrp="1"/>
          </p:cNvSpPr>
          <p:nvPr>
            <p:ph type="title"/>
          </p:nvPr>
        </p:nvSpPr>
        <p:spPr>
          <a:xfrm>
            <a:off x="1884150" y="248625"/>
            <a:ext cx="5432100" cy="5919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a:latin typeface="Economica"/>
                <a:ea typeface="Economica"/>
                <a:cs typeface="Economica"/>
                <a:sym typeface="Economica"/>
              </a:rPr>
              <a:t>Antara Transversal dan Longitudinal</a:t>
            </a:r>
            <a:endParaRPr>
              <a:latin typeface="Economica"/>
              <a:ea typeface="Economica"/>
              <a:cs typeface="Economica"/>
              <a:sym typeface="Economica"/>
            </a:endParaRPr>
          </a:p>
        </p:txBody>
      </p:sp>
      <p:pic>
        <p:nvPicPr>
          <p:cNvPr id="149" name="Google Shape;149;p23"/>
          <p:cNvPicPr preferRelativeResize="0"/>
          <p:nvPr/>
        </p:nvPicPr>
        <p:blipFill>
          <a:blip r:embed="rId3">
            <a:alphaModFix/>
          </a:blip>
          <a:stretch>
            <a:fillRect/>
          </a:stretch>
        </p:blipFill>
        <p:spPr>
          <a:xfrm>
            <a:off x="4633000" y="3304525"/>
            <a:ext cx="4139149" cy="700500"/>
          </a:xfrm>
          <a:prstGeom prst="rect">
            <a:avLst/>
          </a:prstGeom>
          <a:noFill/>
          <a:ln>
            <a:noFill/>
          </a:ln>
        </p:spPr>
      </p:pic>
      <p:pic>
        <p:nvPicPr>
          <p:cNvPr id="150" name="Google Shape;150;p23"/>
          <p:cNvPicPr preferRelativeResize="0"/>
          <p:nvPr/>
        </p:nvPicPr>
        <p:blipFill>
          <a:blip r:embed="rId4">
            <a:alphaModFix/>
          </a:blip>
          <a:stretch>
            <a:fillRect/>
          </a:stretch>
        </p:blipFill>
        <p:spPr>
          <a:xfrm>
            <a:off x="5201334" y="1301525"/>
            <a:ext cx="2941478" cy="104865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BF8A983-6AC8-C442-89DD-3A44C7FCD47E}"/>
                  </a:ext>
                </a:extLst>
              </p14:cNvPr>
              <p14:cNvContentPartPr/>
              <p14:nvPr/>
            </p14:nvContentPartPr>
            <p14:xfrm>
              <a:off x="1126456" y="1532430"/>
              <a:ext cx="3104640" cy="64440"/>
            </p14:xfrm>
          </p:contentPart>
        </mc:Choice>
        <mc:Fallback xmlns="">
          <p:pic>
            <p:nvPicPr>
              <p:cNvPr id="2" name="Ink 1">
                <a:extLst>
                  <a:ext uri="{FF2B5EF4-FFF2-40B4-BE49-F238E27FC236}">
                    <a16:creationId xmlns:a16="http://schemas.microsoft.com/office/drawing/2014/main" id="{CBF8A983-6AC8-C442-89DD-3A44C7FCD47E}"/>
                  </a:ext>
                </a:extLst>
              </p:cNvPr>
              <p:cNvPicPr/>
              <p:nvPr/>
            </p:nvPicPr>
            <p:blipFill>
              <a:blip r:embed="rId6"/>
              <a:stretch>
                <a:fillRect/>
              </a:stretch>
            </p:blipFill>
            <p:spPr>
              <a:xfrm>
                <a:off x="1072456" y="1424790"/>
                <a:ext cx="32122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3CF6844-E880-9944-9F34-F58FCBDBBED3}"/>
                  </a:ext>
                </a:extLst>
              </p14:cNvPr>
              <p14:cNvContentPartPr/>
              <p14:nvPr/>
            </p14:nvContentPartPr>
            <p14:xfrm>
              <a:off x="779416" y="1808190"/>
              <a:ext cx="318600" cy="6120"/>
            </p14:xfrm>
          </p:contentPart>
        </mc:Choice>
        <mc:Fallback xmlns="">
          <p:pic>
            <p:nvPicPr>
              <p:cNvPr id="3" name="Ink 2">
                <a:extLst>
                  <a:ext uri="{FF2B5EF4-FFF2-40B4-BE49-F238E27FC236}">
                    <a16:creationId xmlns:a16="http://schemas.microsoft.com/office/drawing/2014/main" id="{53CF6844-E880-9944-9F34-F58FCBDBBED3}"/>
                  </a:ext>
                </a:extLst>
              </p:cNvPr>
              <p:cNvPicPr/>
              <p:nvPr/>
            </p:nvPicPr>
            <p:blipFill>
              <a:blip r:embed="rId8"/>
              <a:stretch>
                <a:fillRect/>
              </a:stretch>
            </p:blipFill>
            <p:spPr>
              <a:xfrm>
                <a:off x="725776" y="1700190"/>
                <a:ext cx="4262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6C2BCD49-1C59-424D-82B8-529F8B7F192D}"/>
                  </a:ext>
                </a:extLst>
              </p14:cNvPr>
              <p14:cNvContentPartPr/>
              <p14:nvPr/>
            </p14:nvContentPartPr>
            <p14:xfrm>
              <a:off x="1273336" y="1784790"/>
              <a:ext cx="2787480" cy="53280"/>
            </p14:xfrm>
          </p:contentPart>
        </mc:Choice>
        <mc:Fallback xmlns="">
          <p:pic>
            <p:nvPicPr>
              <p:cNvPr id="4" name="Ink 3">
                <a:extLst>
                  <a:ext uri="{FF2B5EF4-FFF2-40B4-BE49-F238E27FC236}">
                    <a16:creationId xmlns:a16="http://schemas.microsoft.com/office/drawing/2014/main" id="{6C2BCD49-1C59-424D-82B8-529F8B7F192D}"/>
                  </a:ext>
                </a:extLst>
              </p:cNvPr>
              <p:cNvPicPr/>
              <p:nvPr/>
            </p:nvPicPr>
            <p:blipFill>
              <a:blip r:embed="rId10"/>
              <a:stretch>
                <a:fillRect/>
              </a:stretch>
            </p:blipFill>
            <p:spPr>
              <a:xfrm>
                <a:off x="1219696" y="1676790"/>
                <a:ext cx="28951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0D99C3CB-743B-AC47-A182-EA551B6CE80C}"/>
                  </a:ext>
                </a:extLst>
              </p14:cNvPr>
              <p14:cNvContentPartPr/>
              <p14:nvPr/>
            </p14:nvContentPartPr>
            <p14:xfrm>
              <a:off x="2067136" y="2261070"/>
              <a:ext cx="1411560" cy="35640"/>
            </p14:xfrm>
          </p:contentPart>
        </mc:Choice>
        <mc:Fallback xmlns="">
          <p:pic>
            <p:nvPicPr>
              <p:cNvPr id="5" name="Ink 4">
                <a:extLst>
                  <a:ext uri="{FF2B5EF4-FFF2-40B4-BE49-F238E27FC236}">
                    <a16:creationId xmlns:a16="http://schemas.microsoft.com/office/drawing/2014/main" id="{0D99C3CB-743B-AC47-A182-EA551B6CE80C}"/>
                  </a:ext>
                </a:extLst>
              </p:cNvPr>
              <p:cNvPicPr/>
              <p:nvPr/>
            </p:nvPicPr>
            <p:blipFill>
              <a:blip r:embed="rId12"/>
              <a:stretch>
                <a:fillRect/>
              </a:stretch>
            </p:blipFill>
            <p:spPr>
              <a:xfrm>
                <a:off x="2013136" y="2153070"/>
                <a:ext cx="15192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6EE1C26D-24F9-A545-8BD5-56C48EA73F1F}"/>
                  </a:ext>
                </a:extLst>
              </p14:cNvPr>
              <p14:cNvContentPartPr/>
              <p14:nvPr/>
            </p14:nvContentPartPr>
            <p14:xfrm>
              <a:off x="2655016" y="2554830"/>
              <a:ext cx="547200" cy="12240"/>
            </p14:xfrm>
          </p:contentPart>
        </mc:Choice>
        <mc:Fallback xmlns="">
          <p:pic>
            <p:nvPicPr>
              <p:cNvPr id="6" name="Ink 5">
                <a:extLst>
                  <a:ext uri="{FF2B5EF4-FFF2-40B4-BE49-F238E27FC236}">
                    <a16:creationId xmlns:a16="http://schemas.microsoft.com/office/drawing/2014/main" id="{6EE1C26D-24F9-A545-8BD5-56C48EA73F1F}"/>
                  </a:ext>
                </a:extLst>
              </p:cNvPr>
              <p:cNvPicPr/>
              <p:nvPr/>
            </p:nvPicPr>
            <p:blipFill>
              <a:blip r:embed="rId14"/>
              <a:stretch>
                <a:fillRect/>
              </a:stretch>
            </p:blipFill>
            <p:spPr>
              <a:xfrm>
                <a:off x="2601376" y="2447190"/>
                <a:ext cx="6548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3D35167A-1135-9C4A-8ED4-28F3D2A60D19}"/>
                  </a:ext>
                </a:extLst>
              </p14:cNvPr>
              <p14:cNvContentPartPr/>
              <p14:nvPr/>
            </p14:nvContentPartPr>
            <p14:xfrm>
              <a:off x="1173256" y="3483990"/>
              <a:ext cx="3117960" cy="53280"/>
            </p14:xfrm>
          </p:contentPart>
        </mc:Choice>
        <mc:Fallback xmlns="">
          <p:pic>
            <p:nvPicPr>
              <p:cNvPr id="7" name="Ink 6">
                <a:extLst>
                  <a:ext uri="{FF2B5EF4-FFF2-40B4-BE49-F238E27FC236}">
                    <a16:creationId xmlns:a16="http://schemas.microsoft.com/office/drawing/2014/main" id="{3D35167A-1135-9C4A-8ED4-28F3D2A60D19}"/>
                  </a:ext>
                </a:extLst>
              </p:cNvPr>
              <p:cNvPicPr/>
              <p:nvPr/>
            </p:nvPicPr>
            <p:blipFill>
              <a:blip r:embed="rId16"/>
              <a:stretch>
                <a:fillRect/>
              </a:stretch>
            </p:blipFill>
            <p:spPr>
              <a:xfrm>
                <a:off x="1119616" y="3375990"/>
                <a:ext cx="32256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 name="Ink 7">
                <a:extLst>
                  <a:ext uri="{FF2B5EF4-FFF2-40B4-BE49-F238E27FC236}">
                    <a16:creationId xmlns:a16="http://schemas.microsoft.com/office/drawing/2014/main" id="{D5582C6B-8C79-E347-A90A-1D9615979A46}"/>
                  </a:ext>
                </a:extLst>
              </p14:cNvPr>
              <p14:cNvContentPartPr/>
              <p14:nvPr/>
            </p14:nvContentPartPr>
            <p14:xfrm>
              <a:off x="785176" y="3683790"/>
              <a:ext cx="3457440" cy="70920"/>
            </p14:xfrm>
          </p:contentPart>
        </mc:Choice>
        <mc:Fallback xmlns="">
          <p:pic>
            <p:nvPicPr>
              <p:cNvPr id="8" name="Ink 7">
                <a:extLst>
                  <a:ext uri="{FF2B5EF4-FFF2-40B4-BE49-F238E27FC236}">
                    <a16:creationId xmlns:a16="http://schemas.microsoft.com/office/drawing/2014/main" id="{D5582C6B-8C79-E347-A90A-1D9615979A46}"/>
                  </a:ext>
                </a:extLst>
              </p:cNvPr>
              <p:cNvPicPr/>
              <p:nvPr/>
            </p:nvPicPr>
            <p:blipFill>
              <a:blip r:embed="rId18"/>
              <a:stretch>
                <a:fillRect/>
              </a:stretch>
            </p:blipFill>
            <p:spPr>
              <a:xfrm>
                <a:off x="731536" y="3575790"/>
                <a:ext cx="356508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 name="Ink 8">
                <a:extLst>
                  <a:ext uri="{FF2B5EF4-FFF2-40B4-BE49-F238E27FC236}">
                    <a16:creationId xmlns:a16="http://schemas.microsoft.com/office/drawing/2014/main" id="{E56A4558-DF33-E848-831A-4422E923974F}"/>
                  </a:ext>
                </a:extLst>
              </p14:cNvPr>
              <p14:cNvContentPartPr/>
              <p14:nvPr/>
            </p14:nvContentPartPr>
            <p14:xfrm>
              <a:off x="811456" y="3936510"/>
              <a:ext cx="1079640" cy="23760"/>
            </p14:xfrm>
          </p:contentPart>
        </mc:Choice>
        <mc:Fallback xmlns="">
          <p:pic>
            <p:nvPicPr>
              <p:cNvPr id="9" name="Ink 8">
                <a:extLst>
                  <a:ext uri="{FF2B5EF4-FFF2-40B4-BE49-F238E27FC236}">
                    <a16:creationId xmlns:a16="http://schemas.microsoft.com/office/drawing/2014/main" id="{E56A4558-DF33-E848-831A-4422E923974F}"/>
                  </a:ext>
                </a:extLst>
              </p:cNvPr>
              <p:cNvPicPr/>
              <p:nvPr/>
            </p:nvPicPr>
            <p:blipFill>
              <a:blip r:embed="rId20"/>
              <a:stretch>
                <a:fillRect/>
              </a:stretch>
            </p:blipFill>
            <p:spPr>
              <a:xfrm>
                <a:off x="757816" y="3828870"/>
                <a:ext cx="1187280" cy="2394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027552" y="120100"/>
            <a:ext cx="3201900" cy="5919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a:latin typeface="Economica"/>
                <a:ea typeface="Economica"/>
                <a:cs typeface="Economica"/>
                <a:sym typeface="Economica"/>
              </a:rPr>
              <a:t>Waveform Properties</a:t>
            </a:r>
            <a:endParaRPr>
              <a:latin typeface="Economica"/>
              <a:ea typeface="Economica"/>
              <a:cs typeface="Economica"/>
              <a:sym typeface="Economica"/>
            </a:endParaRPr>
          </a:p>
        </p:txBody>
      </p:sp>
      <p:pic>
        <p:nvPicPr>
          <p:cNvPr id="156" name="Google Shape;156;p24"/>
          <p:cNvPicPr preferRelativeResize="0"/>
          <p:nvPr/>
        </p:nvPicPr>
        <p:blipFill rotWithShape="1">
          <a:blip r:embed="rId3">
            <a:alphaModFix/>
          </a:blip>
          <a:srcRect t="15761"/>
          <a:stretch/>
        </p:blipFill>
        <p:spPr>
          <a:xfrm>
            <a:off x="1026018" y="975608"/>
            <a:ext cx="7091964" cy="3810031"/>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AC90274-A568-D341-A150-8FD6D5FB62D8}"/>
                  </a:ext>
                </a:extLst>
              </p14:cNvPr>
              <p14:cNvContentPartPr/>
              <p14:nvPr/>
            </p14:nvContentPartPr>
            <p14:xfrm>
              <a:off x="1714336" y="1732230"/>
              <a:ext cx="1540800" cy="41400"/>
            </p14:xfrm>
          </p:contentPart>
        </mc:Choice>
        <mc:Fallback xmlns="">
          <p:pic>
            <p:nvPicPr>
              <p:cNvPr id="2" name="Ink 1">
                <a:extLst>
                  <a:ext uri="{FF2B5EF4-FFF2-40B4-BE49-F238E27FC236}">
                    <a16:creationId xmlns:a16="http://schemas.microsoft.com/office/drawing/2014/main" id="{2AC90274-A568-D341-A150-8FD6D5FB62D8}"/>
                  </a:ext>
                </a:extLst>
              </p:cNvPr>
              <p:cNvPicPr/>
              <p:nvPr/>
            </p:nvPicPr>
            <p:blipFill>
              <a:blip r:embed="rId5"/>
              <a:stretch>
                <a:fillRect/>
              </a:stretch>
            </p:blipFill>
            <p:spPr>
              <a:xfrm>
                <a:off x="1660336" y="1624230"/>
                <a:ext cx="16484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B036F75-6AF9-2940-B480-124A9E38D680}"/>
                  </a:ext>
                </a:extLst>
              </p14:cNvPr>
              <p14:cNvContentPartPr/>
              <p14:nvPr/>
            </p14:nvContentPartPr>
            <p14:xfrm>
              <a:off x="1731976" y="1914390"/>
              <a:ext cx="664920" cy="46800"/>
            </p14:xfrm>
          </p:contentPart>
        </mc:Choice>
        <mc:Fallback xmlns="">
          <p:pic>
            <p:nvPicPr>
              <p:cNvPr id="3" name="Ink 2">
                <a:extLst>
                  <a:ext uri="{FF2B5EF4-FFF2-40B4-BE49-F238E27FC236}">
                    <a16:creationId xmlns:a16="http://schemas.microsoft.com/office/drawing/2014/main" id="{9B036F75-6AF9-2940-B480-124A9E38D680}"/>
                  </a:ext>
                </a:extLst>
              </p:cNvPr>
              <p:cNvPicPr/>
              <p:nvPr/>
            </p:nvPicPr>
            <p:blipFill>
              <a:blip r:embed="rId7"/>
              <a:stretch>
                <a:fillRect/>
              </a:stretch>
            </p:blipFill>
            <p:spPr>
              <a:xfrm>
                <a:off x="1677976" y="1806750"/>
                <a:ext cx="77256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B90C461-52EB-4449-A78A-68D8B0319745}"/>
                  </a:ext>
                </a:extLst>
              </p14:cNvPr>
              <p14:cNvContentPartPr/>
              <p14:nvPr/>
            </p14:nvContentPartPr>
            <p14:xfrm>
              <a:off x="1605256" y="1520550"/>
              <a:ext cx="1738800" cy="65160"/>
            </p14:xfrm>
          </p:contentPart>
        </mc:Choice>
        <mc:Fallback xmlns="">
          <p:pic>
            <p:nvPicPr>
              <p:cNvPr id="4" name="Ink 3">
                <a:extLst>
                  <a:ext uri="{FF2B5EF4-FFF2-40B4-BE49-F238E27FC236}">
                    <a16:creationId xmlns:a16="http://schemas.microsoft.com/office/drawing/2014/main" id="{EB90C461-52EB-4449-A78A-68D8B0319745}"/>
                  </a:ext>
                </a:extLst>
              </p:cNvPr>
              <p:cNvPicPr/>
              <p:nvPr/>
            </p:nvPicPr>
            <p:blipFill>
              <a:blip r:embed="rId9"/>
              <a:stretch>
                <a:fillRect/>
              </a:stretch>
            </p:blipFill>
            <p:spPr>
              <a:xfrm>
                <a:off x="1551256" y="1412550"/>
                <a:ext cx="18464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29E20612-CABD-9348-A0E4-1AA8A4C55C97}"/>
                  </a:ext>
                </a:extLst>
              </p14:cNvPr>
              <p14:cNvContentPartPr/>
              <p14:nvPr/>
            </p14:nvContentPartPr>
            <p14:xfrm>
              <a:off x="5765416" y="1530270"/>
              <a:ext cx="2167200" cy="360"/>
            </p14:xfrm>
          </p:contentPart>
        </mc:Choice>
        <mc:Fallback>
          <p:pic>
            <p:nvPicPr>
              <p:cNvPr id="5" name="Ink 4">
                <a:extLst>
                  <a:ext uri="{FF2B5EF4-FFF2-40B4-BE49-F238E27FC236}">
                    <a16:creationId xmlns:a16="http://schemas.microsoft.com/office/drawing/2014/main" id="{29E20612-CABD-9348-A0E4-1AA8A4C55C97}"/>
                  </a:ext>
                </a:extLst>
              </p:cNvPr>
              <p:cNvPicPr/>
              <p:nvPr/>
            </p:nvPicPr>
            <p:blipFill>
              <a:blip r:embed="rId11"/>
              <a:stretch>
                <a:fillRect/>
              </a:stretch>
            </p:blipFill>
            <p:spPr>
              <a:xfrm>
                <a:off x="5729416" y="1458270"/>
                <a:ext cx="22388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9DC4624C-FE4B-1347-B913-8560609443D4}"/>
                  </a:ext>
                </a:extLst>
              </p14:cNvPr>
              <p14:cNvContentPartPr/>
              <p14:nvPr/>
            </p14:nvContentPartPr>
            <p14:xfrm>
              <a:off x="5636176" y="1712430"/>
              <a:ext cx="2316960" cy="360"/>
            </p14:xfrm>
          </p:contentPart>
        </mc:Choice>
        <mc:Fallback>
          <p:pic>
            <p:nvPicPr>
              <p:cNvPr id="6" name="Ink 5">
                <a:extLst>
                  <a:ext uri="{FF2B5EF4-FFF2-40B4-BE49-F238E27FC236}">
                    <a16:creationId xmlns:a16="http://schemas.microsoft.com/office/drawing/2014/main" id="{9DC4624C-FE4B-1347-B913-8560609443D4}"/>
                  </a:ext>
                </a:extLst>
              </p:cNvPr>
              <p:cNvPicPr/>
              <p:nvPr/>
            </p:nvPicPr>
            <p:blipFill>
              <a:blip r:embed="rId13"/>
              <a:stretch>
                <a:fillRect/>
              </a:stretch>
            </p:blipFill>
            <p:spPr>
              <a:xfrm>
                <a:off x="5600176" y="1640430"/>
                <a:ext cx="2388600" cy="1440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2985152" y="148275"/>
            <a:ext cx="3173700" cy="5919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a:latin typeface="Economica"/>
                <a:ea typeface="Economica"/>
                <a:cs typeface="Economica"/>
                <a:sym typeface="Economica"/>
              </a:rPr>
              <a:t>Waveform Properties</a:t>
            </a:r>
            <a:endParaRPr>
              <a:latin typeface="Economica"/>
              <a:ea typeface="Economica"/>
              <a:cs typeface="Economica"/>
              <a:sym typeface="Economica"/>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50BB3D7-CE65-1E40-A547-EA3C4AAFB7DD}"/>
                  </a:ext>
                </a:extLst>
              </p14:cNvPr>
              <p14:cNvContentPartPr/>
              <p14:nvPr/>
            </p14:nvContentPartPr>
            <p14:xfrm>
              <a:off x="6394336" y="3960270"/>
              <a:ext cx="429480" cy="18000"/>
            </p14:xfrm>
          </p:contentPart>
        </mc:Choice>
        <mc:Fallback>
          <p:pic>
            <p:nvPicPr>
              <p:cNvPr id="2" name="Ink 1">
                <a:extLst>
                  <a:ext uri="{FF2B5EF4-FFF2-40B4-BE49-F238E27FC236}">
                    <a16:creationId xmlns:a16="http://schemas.microsoft.com/office/drawing/2014/main" id="{C50BB3D7-CE65-1E40-A547-EA3C4AAFB7DD}"/>
                  </a:ext>
                </a:extLst>
              </p:cNvPr>
              <p:cNvPicPr/>
              <p:nvPr/>
            </p:nvPicPr>
            <p:blipFill>
              <a:blip r:embed="rId4"/>
              <a:stretch>
                <a:fillRect/>
              </a:stretch>
            </p:blipFill>
            <p:spPr>
              <a:xfrm>
                <a:off x="6358696" y="3888270"/>
                <a:ext cx="5011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CB9C87F-B95A-0A45-8432-B4365DC768F1}"/>
                  </a:ext>
                </a:extLst>
              </p14:cNvPr>
              <p14:cNvContentPartPr/>
              <p14:nvPr/>
            </p14:nvContentPartPr>
            <p14:xfrm>
              <a:off x="6723736" y="3760110"/>
              <a:ext cx="247320" cy="12240"/>
            </p14:xfrm>
          </p:contentPart>
        </mc:Choice>
        <mc:Fallback>
          <p:pic>
            <p:nvPicPr>
              <p:cNvPr id="3" name="Ink 2">
                <a:extLst>
                  <a:ext uri="{FF2B5EF4-FFF2-40B4-BE49-F238E27FC236}">
                    <a16:creationId xmlns:a16="http://schemas.microsoft.com/office/drawing/2014/main" id="{7CB9C87F-B95A-0A45-8432-B4365DC768F1}"/>
                  </a:ext>
                </a:extLst>
              </p:cNvPr>
              <p:cNvPicPr/>
              <p:nvPr/>
            </p:nvPicPr>
            <p:blipFill>
              <a:blip r:embed="rId6"/>
              <a:stretch>
                <a:fillRect/>
              </a:stretch>
            </p:blipFill>
            <p:spPr>
              <a:xfrm>
                <a:off x="6688096" y="3688470"/>
                <a:ext cx="3189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5BBFE889-04BA-4744-A4EA-11CC4488DD70}"/>
                  </a:ext>
                </a:extLst>
              </p14:cNvPr>
              <p14:cNvContentPartPr/>
              <p14:nvPr/>
            </p14:nvContentPartPr>
            <p14:xfrm>
              <a:off x="6787816" y="4077630"/>
              <a:ext cx="253800" cy="18000"/>
            </p14:xfrm>
          </p:contentPart>
        </mc:Choice>
        <mc:Fallback>
          <p:pic>
            <p:nvPicPr>
              <p:cNvPr id="4" name="Ink 3">
                <a:extLst>
                  <a:ext uri="{FF2B5EF4-FFF2-40B4-BE49-F238E27FC236}">
                    <a16:creationId xmlns:a16="http://schemas.microsoft.com/office/drawing/2014/main" id="{5BBFE889-04BA-4744-A4EA-11CC4488DD70}"/>
                  </a:ext>
                </a:extLst>
              </p:cNvPr>
              <p:cNvPicPr/>
              <p:nvPr/>
            </p:nvPicPr>
            <p:blipFill>
              <a:blip r:embed="rId8"/>
              <a:stretch>
                <a:fillRect/>
              </a:stretch>
            </p:blipFill>
            <p:spPr>
              <a:xfrm>
                <a:off x="6751816" y="4005990"/>
                <a:ext cx="3254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1320AFF0-6E7F-8D49-B614-D77FCE4CB1E6}"/>
                  </a:ext>
                </a:extLst>
              </p14:cNvPr>
              <p14:cNvContentPartPr/>
              <p14:nvPr/>
            </p14:nvContentPartPr>
            <p14:xfrm>
              <a:off x="2243536" y="3942630"/>
              <a:ext cx="1070280" cy="47520"/>
            </p14:xfrm>
          </p:contentPart>
        </mc:Choice>
        <mc:Fallback>
          <p:pic>
            <p:nvPicPr>
              <p:cNvPr id="5" name="Ink 4">
                <a:extLst>
                  <a:ext uri="{FF2B5EF4-FFF2-40B4-BE49-F238E27FC236}">
                    <a16:creationId xmlns:a16="http://schemas.microsoft.com/office/drawing/2014/main" id="{1320AFF0-6E7F-8D49-B614-D77FCE4CB1E6}"/>
                  </a:ext>
                </a:extLst>
              </p:cNvPr>
              <p:cNvPicPr/>
              <p:nvPr/>
            </p:nvPicPr>
            <p:blipFill>
              <a:blip r:embed="rId10"/>
              <a:stretch>
                <a:fillRect/>
              </a:stretch>
            </p:blipFill>
            <p:spPr>
              <a:xfrm>
                <a:off x="2207536" y="3870630"/>
                <a:ext cx="11419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A7B98034-DC53-FA4F-9D40-5AF3BB8396EF}"/>
                  </a:ext>
                </a:extLst>
              </p14:cNvPr>
              <p14:cNvContentPartPr/>
              <p14:nvPr/>
            </p14:nvContentPartPr>
            <p14:xfrm>
              <a:off x="5606656" y="1813950"/>
              <a:ext cx="329760" cy="23760"/>
            </p14:xfrm>
          </p:contentPart>
        </mc:Choice>
        <mc:Fallback>
          <p:pic>
            <p:nvPicPr>
              <p:cNvPr id="6" name="Ink 5">
                <a:extLst>
                  <a:ext uri="{FF2B5EF4-FFF2-40B4-BE49-F238E27FC236}">
                    <a16:creationId xmlns:a16="http://schemas.microsoft.com/office/drawing/2014/main" id="{A7B98034-DC53-FA4F-9D40-5AF3BB8396EF}"/>
                  </a:ext>
                </a:extLst>
              </p:cNvPr>
              <p:cNvPicPr/>
              <p:nvPr/>
            </p:nvPicPr>
            <p:blipFill>
              <a:blip r:embed="rId12"/>
              <a:stretch>
                <a:fillRect/>
              </a:stretch>
            </p:blipFill>
            <p:spPr>
              <a:xfrm>
                <a:off x="5570656" y="1742310"/>
                <a:ext cx="401400" cy="1674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Google Shape;166;p26"/>
          <p:cNvGrpSpPr/>
          <p:nvPr/>
        </p:nvGrpSpPr>
        <p:grpSpPr>
          <a:xfrm>
            <a:off x="426733" y="1032479"/>
            <a:ext cx="8424862" cy="3648075"/>
            <a:chOff x="853467" y="2064958"/>
            <a:chExt cx="16849725" cy="7296150"/>
          </a:xfrm>
        </p:grpSpPr>
        <p:sp>
          <p:nvSpPr>
            <p:cNvPr id="167" name="Google Shape;167;p26"/>
            <p:cNvSpPr/>
            <p:nvPr/>
          </p:nvSpPr>
          <p:spPr>
            <a:xfrm>
              <a:off x="853467" y="2064958"/>
              <a:ext cx="16849725" cy="7296150"/>
            </a:xfrm>
            <a:custGeom>
              <a:avLst/>
              <a:gdLst/>
              <a:ahLst/>
              <a:cxnLst/>
              <a:rect l="l" t="t" r="r" b="b"/>
              <a:pathLst>
                <a:path w="16849725" h="7296150" extrusionOk="0">
                  <a:moveTo>
                    <a:pt x="16849435" y="7296126"/>
                  </a:moveTo>
                  <a:lnTo>
                    <a:pt x="0" y="7296126"/>
                  </a:lnTo>
                  <a:lnTo>
                    <a:pt x="0" y="0"/>
                  </a:lnTo>
                  <a:lnTo>
                    <a:pt x="16849435" y="0"/>
                  </a:lnTo>
                  <a:lnTo>
                    <a:pt x="16849435" y="7296126"/>
                  </a:lnTo>
                  <a:close/>
                </a:path>
              </a:pathLst>
            </a:custGeom>
            <a:solidFill>
              <a:srgbClr val="6EB5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68" name="Google Shape;168;p26"/>
            <p:cNvSpPr/>
            <p:nvPr/>
          </p:nvSpPr>
          <p:spPr>
            <a:xfrm>
              <a:off x="872385" y="5688238"/>
              <a:ext cx="16812260" cy="0"/>
            </a:xfrm>
            <a:custGeom>
              <a:avLst/>
              <a:gdLst/>
              <a:ahLst/>
              <a:cxnLst/>
              <a:rect l="l" t="t" r="r" b="b"/>
              <a:pathLst>
                <a:path w="16812260" h="120000" extrusionOk="0">
                  <a:moveTo>
                    <a:pt x="0" y="0"/>
                  </a:moveTo>
                  <a:lnTo>
                    <a:pt x="16811655" y="0"/>
                  </a:lnTo>
                </a:path>
              </a:pathLst>
            </a:custGeom>
            <a:noFill/>
            <a:ln w="40100" cap="flat" cmpd="sng">
              <a:solidFill>
                <a:srgbClr val="73737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69" name="Google Shape;169;p26"/>
            <p:cNvSpPr/>
            <p:nvPr/>
          </p:nvSpPr>
          <p:spPr>
            <a:xfrm>
              <a:off x="2634444" y="2413921"/>
              <a:ext cx="13725539" cy="292416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70" name="Google Shape;170;p26"/>
            <p:cNvSpPr/>
            <p:nvPr/>
          </p:nvSpPr>
          <p:spPr>
            <a:xfrm>
              <a:off x="5824270" y="8339754"/>
              <a:ext cx="7086599" cy="8572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sp>
        <p:nvSpPr>
          <p:cNvPr id="171" name="Google Shape;171;p26"/>
          <p:cNvSpPr txBox="1"/>
          <p:nvPr/>
        </p:nvSpPr>
        <p:spPr>
          <a:xfrm>
            <a:off x="502994" y="2952260"/>
            <a:ext cx="8279400" cy="908700"/>
          </a:xfrm>
          <a:prstGeom prst="rect">
            <a:avLst/>
          </a:prstGeom>
          <a:noFill/>
          <a:ln>
            <a:noFill/>
          </a:ln>
        </p:spPr>
        <p:txBody>
          <a:bodyPr spcFirstLastPara="1" wrap="square" lIns="0" tIns="5725" rIns="0" bIns="0" anchor="t" anchorCtr="0">
            <a:spAutoFit/>
          </a:bodyPr>
          <a:lstStyle/>
          <a:p>
            <a:pPr marL="12700" marR="0" lvl="0" indent="0" algn="ctr" rtl="0">
              <a:lnSpc>
                <a:spcPct val="117100"/>
              </a:lnSpc>
              <a:spcBef>
                <a:spcPts val="0"/>
              </a:spcBef>
              <a:spcAft>
                <a:spcPts val="0"/>
              </a:spcAft>
              <a:buNone/>
            </a:pPr>
            <a:r>
              <a:rPr lang="en" sz="1300">
                <a:latin typeface="Verdana"/>
                <a:ea typeface="Verdana"/>
                <a:cs typeface="Verdana"/>
                <a:sym typeface="Verdana"/>
              </a:rPr>
              <a:t>Gangguan atau gelombang bergerak merambat ke arah kanan (sumbu x positif) dengan cepat  rambat v. Saat gelombang menempuh jarak sejauh vt makan perpindahan yang terjadi adalah  sebesar x dikurangi dengan jarak yang sudah ditempuh. v ini disebut dengan cepat rambat  gelombang atau propagation speed.</a:t>
            </a:r>
            <a:endParaRPr sz="1300">
              <a:latin typeface="Verdana"/>
              <a:ea typeface="Verdana"/>
              <a:cs typeface="Verdana"/>
              <a:sym typeface="Verdana"/>
            </a:endParaRPr>
          </a:p>
        </p:txBody>
      </p:sp>
      <p:sp>
        <p:nvSpPr>
          <p:cNvPr id="172" name="Google Shape;172;p26"/>
          <p:cNvSpPr txBox="1">
            <a:spLocks noGrp="1"/>
          </p:cNvSpPr>
          <p:nvPr>
            <p:ph type="title"/>
          </p:nvPr>
        </p:nvSpPr>
        <p:spPr>
          <a:xfrm>
            <a:off x="1700700" y="134175"/>
            <a:ext cx="5742600" cy="591900"/>
          </a:xfrm>
          <a:prstGeom prst="rect">
            <a:avLst/>
          </a:prstGeom>
          <a:noFill/>
          <a:ln>
            <a:noFill/>
          </a:ln>
        </p:spPr>
        <p:txBody>
          <a:bodyPr spcFirstLastPara="1" wrap="square" lIns="0" tIns="6975" rIns="0" bIns="0" anchor="t" anchorCtr="0">
            <a:spAutoFit/>
          </a:bodyPr>
          <a:lstStyle/>
          <a:p>
            <a:pPr marL="12700" lvl="0" indent="0" algn="ctr" rtl="0">
              <a:lnSpc>
                <a:spcPct val="100000"/>
              </a:lnSpc>
              <a:spcBef>
                <a:spcPts val="0"/>
              </a:spcBef>
              <a:spcAft>
                <a:spcPts val="0"/>
              </a:spcAft>
              <a:buNone/>
            </a:pPr>
            <a:r>
              <a:rPr lang="en">
                <a:latin typeface="Economica"/>
                <a:ea typeface="Economica"/>
                <a:cs typeface="Economica"/>
                <a:sym typeface="Economica"/>
              </a:rPr>
              <a:t>Propagation Speed</a:t>
            </a:r>
            <a:endParaRPr>
              <a:latin typeface="Economica"/>
              <a:ea typeface="Economica"/>
              <a:cs typeface="Economica"/>
              <a:sym typeface="Economica"/>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28512BD-BF8A-B24B-BE19-B6A5161E2549}"/>
                  </a:ext>
                </a:extLst>
              </p14:cNvPr>
              <p14:cNvContentPartPr/>
              <p14:nvPr/>
            </p14:nvContentPartPr>
            <p14:xfrm>
              <a:off x="4101496" y="4348710"/>
              <a:ext cx="1705320" cy="64440"/>
            </p14:xfrm>
          </p:contentPart>
        </mc:Choice>
        <mc:Fallback>
          <p:pic>
            <p:nvPicPr>
              <p:cNvPr id="2" name="Ink 1">
                <a:extLst>
                  <a:ext uri="{FF2B5EF4-FFF2-40B4-BE49-F238E27FC236}">
                    <a16:creationId xmlns:a16="http://schemas.microsoft.com/office/drawing/2014/main" id="{228512BD-BF8A-B24B-BE19-B6A5161E2549}"/>
                  </a:ext>
                </a:extLst>
              </p:cNvPr>
              <p:cNvPicPr/>
              <p:nvPr/>
            </p:nvPicPr>
            <p:blipFill>
              <a:blip r:embed="rId6"/>
              <a:stretch>
                <a:fillRect/>
              </a:stretch>
            </p:blipFill>
            <p:spPr>
              <a:xfrm>
                <a:off x="4065496" y="4277070"/>
                <a:ext cx="1776960" cy="2080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pSp>
        <p:nvGrpSpPr>
          <p:cNvPr id="177" name="Google Shape;177;p27"/>
          <p:cNvGrpSpPr/>
          <p:nvPr/>
        </p:nvGrpSpPr>
        <p:grpSpPr>
          <a:xfrm>
            <a:off x="358849" y="1134239"/>
            <a:ext cx="8424862" cy="3648075"/>
            <a:chOff x="717697" y="2268479"/>
            <a:chExt cx="16849725" cy="7296150"/>
          </a:xfrm>
        </p:grpSpPr>
        <p:sp>
          <p:nvSpPr>
            <p:cNvPr id="178" name="Google Shape;178;p27"/>
            <p:cNvSpPr/>
            <p:nvPr/>
          </p:nvSpPr>
          <p:spPr>
            <a:xfrm>
              <a:off x="717697" y="2268479"/>
              <a:ext cx="16849725" cy="7296150"/>
            </a:xfrm>
            <a:custGeom>
              <a:avLst/>
              <a:gdLst/>
              <a:ahLst/>
              <a:cxnLst/>
              <a:rect l="l" t="t" r="r" b="b"/>
              <a:pathLst>
                <a:path w="16849725" h="7296150" extrusionOk="0">
                  <a:moveTo>
                    <a:pt x="16849435" y="7296126"/>
                  </a:moveTo>
                  <a:lnTo>
                    <a:pt x="0" y="7296126"/>
                  </a:lnTo>
                  <a:lnTo>
                    <a:pt x="0" y="0"/>
                  </a:lnTo>
                  <a:lnTo>
                    <a:pt x="16849435" y="0"/>
                  </a:lnTo>
                  <a:lnTo>
                    <a:pt x="16849435" y="7296126"/>
                  </a:lnTo>
                  <a:close/>
                </a:path>
              </a:pathLst>
            </a:custGeom>
            <a:solidFill>
              <a:srgbClr val="6EB58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79" name="Google Shape;179;p27"/>
            <p:cNvSpPr/>
            <p:nvPr/>
          </p:nvSpPr>
          <p:spPr>
            <a:xfrm>
              <a:off x="736615" y="5891753"/>
              <a:ext cx="16812260" cy="0"/>
            </a:xfrm>
            <a:custGeom>
              <a:avLst/>
              <a:gdLst/>
              <a:ahLst/>
              <a:cxnLst/>
              <a:rect l="l" t="t" r="r" b="b"/>
              <a:pathLst>
                <a:path w="16812260" h="120000" extrusionOk="0">
                  <a:moveTo>
                    <a:pt x="0" y="0"/>
                  </a:moveTo>
                  <a:lnTo>
                    <a:pt x="16811655" y="0"/>
                  </a:lnTo>
                </a:path>
              </a:pathLst>
            </a:custGeom>
            <a:noFill/>
            <a:ln w="40100" cap="flat" cmpd="sng">
              <a:solidFill>
                <a:srgbClr val="73737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80" name="Google Shape;180;p27"/>
            <p:cNvSpPr/>
            <p:nvPr/>
          </p:nvSpPr>
          <p:spPr>
            <a:xfrm>
              <a:off x="1504084" y="2546152"/>
              <a:ext cx="15325709" cy="30289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81" name="Google Shape;181;p27"/>
            <p:cNvSpPr/>
            <p:nvPr/>
          </p:nvSpPr>
          <p:spPr>
            <a:xfrm>
              <a:off x="5647486" y="8202045"/>
              <a:ext cx="7038989" cy="10572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sp>
        <p:nvSpPr>
          <p:cNvPr id="182" name="Google Shape;182;p27"/>
          <p:cNvSpPr txBox="1"/>
          <p:nvPr/>
        </p:nvSpPr>
        <p:spPr>
          <a:xfrm>
            <a:off x="529585" y="3063527"/>
            <a:ext cx="8085000" cy="726000"/>
          </a:xfrm>
          <a:prstGeom prst="rect">
            <a:avLst/>
          </a:prstGeom>
          <a:noFill/>
          <a:ln>
            <a:noFill/>
          </a:ln>
        </p:spPr>
        <p:txBody>
          <a:bodyPr spcFirstLastPara="1" wrap="square" lIns="0" tIns="5725" rIns="0" bIns="0" anchor="t" anchorCtr="0">
            <a:spAutoFit/>
          </a:bodyPr>
          <a:lstStyle/>
          <a:p>
            <a:pPr marL="0" marR="0" lvl="0" indent="0" algn="ctr" rtl="0">
              <a:lnSpc>
                <a:spcPct val="117100"/>
              </a:lnSpc>
              <a:spcBef>
                <a:spcPts val="0"/>
              </a:spcBef>
              <a:spcAft>
                <a:spcPts val="0"/>
              </a:spcAft>
              <a:buNone/>
            </a:pPr>
            <a:r>
              <a:rPr lang="en" sz="1400">
                <a:latin typeface="Verdana"/>
                <a:ea typeface="Verdana"/>
                <a:cs typeface="Verdana"/>
                <a:sym typeface="Verdana"/>
              </a:rPr>
              <a:t>Gangguan atau gelombang bergerak merambat ke arah kiri (sumbu x negatif) dengan cepat  rambat v. Saat gelombang menempuh jarak sejauh vt makan perpindahan yang terjadi adalah  sebesar x ditambah dengan jarak yang sudah ditempuh.</a:t>
            </a:r>
            <a:endParaRPr sz="1400">
              <a:latin typeface="Verdana"/>
              <a:ea typeface="Verdana"/>
              <a:cs typeface="Verdana"/>
              <a:sym typeface="Verdana"/>
            </a:endParaRPr>
          </a:p>
        </p:txBody>
      </p:sp>
      <p:sp>
        <p:nvSpPr>
          <p:cNvPr id="183" name="Google Shape;183;p27"/>
          <p:cNvSpPr txBox="1">
            <a:spLocks noGrp="1"/>
          </p:cNvSpPr>
          <p:nvPr>
            <p:ph type="title"/>
          </p:nvPr>
        </p:nvSpPr>
        <p:spPr>
          <a:xfrm>
            <a:off x="2207325" y="176450"/>
            <a:ext cx="4729500" cy="591900"/>
          </a:xfrm>
          <a:prstGeom prst="rect">
            <a:avLst/>
          </a:prstGeom>
          <a:noFill/>
          <a:ln>
            <a:noFill/>
          </a:ln>
        </p:spPr>
        <p:txBody>
          <a:bodyPr spcFirstLastPara="1" wrap="square" lIns="0" tIns="6975" rIns="0" bIns="0" anchor="t" anchorCtr="0">
            <a:spAutoFit/>
          </a:bodyPr>
          <a:lstStyle/>
          <a:p>
            <a:pPr marL="12700" lvl="0" indent="0" algn="ctr" rtl="0">
              <a:lnSpc>
                <a:spcPct val="100000"/>
              </a:lnSpc>
              <a:spcBef>
                <a:spcPts val="0"/>
              </a:spcBef>
              <a:spcAft>
                <a:spcPts val="0"/>
              </a:spcAft>
              <a:buNone/>
            </a:pPr>
            <a:r>
              <a:rPr lang="en">
                <a:latin typeface="Economica"/>
                <a:ea typeface="Economica"/>
                <a:cs typeface="Economica"/>
                <a:sym typeface="Economica"/>
              </a:rPr>
              <a:t>Propagation Speed</a:t>
            </a:r>
            <a:endParaRPr>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456D167057AF40812B2041CC3FC8A2" ma:contentTypeVersion="10" ma:contentTypeDescription="Create a new document." ma:contentTypeScope="" ma:versionID="ac9c03973a8cd76e63e8bc9f8762b97e">
  <xsd:schema xmlns:xsd="http://www.w3.org/2001/XMLSchema" xmlns:xs="http://www.w3.org/2001/XMLSchema" xmlns:p="http://schemas.microsoft.com/office/2006/metadata/properties" xmlns:ns2="d1f48e83-4621-4456-916e-1a03dc724ff3" xmlns:ns3="7156d974-215c-4b71-9486-f413c1a7c2cd" targetNamespace="http://schemas.microsoft.com/office/2006/metadata/properties" ma:root="true" ma:fieldsID="09c8512d36efdaa73cbfc0276837ef45" ns2:_="" ns3:_="">
    <xsd:import namespace="d1f48e83-4621-4456-916e-1a03dc724ff3"/>
    <xsd:import namespace="7156d974-215c-4b71-9486-f413c1a7c2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f48e83-4621-4456-916e-1a03dc724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56d974-215c-4b71-9486-f413c1a7c2c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8280EC-767A-480F-9FA8-62CC2466B751}">
  <ds:schemaRefs>
    <ds:schemaRef ds:uri="http://schemas.microsoft.com/office/2006/metadata/contentType"/>
    <ds:schemaRef ds:uri="http://schemas.microsoft.com/office/2006/metadata/properties/metaAttributes"/>
    <ds:schemaRef ds:uri="http://www.w3.org/2000/xmlns/"/>
    <ds:schemaRef ds:uri="http://www.w3.org/2001/XMLSchema"/>
    <ds:schemaRef ds:uri="d1f48e83-4621-4456-916e-1a03dc724ff3"/>
    <ds:schemaRef ds:uri="7156d974-215c-4b71-9486-f413c1a7c2cd"/>
  </ds:schemaRefs>
</ds:datastoreItem>
</file>

<file path=customXml/itemProps2.xml><?xml version="1.0" encoding="utf-8"?>
<ds:datastoreItem xmlns:ds="http://schemas.openxmlformats.org/officeDocument/2006/customXml" ds:itemID="{793C959C-582F-473D-B46E-7C4C1770660C}">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82127656-74FC-45DB-9E75-805F6D8B91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32</Slides>
  <Notes>32</Notes>
  <HiddenSlides>1</HiddenSlide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Luxe</vt:lpstr>
      <vt:lpstr>Office Theme</vt:lpstr>
      <vt:lpstr>Tutor FFKG 3</vt:lpstr>
      <vt:lpstr>Overview</vt:lpstr>
      <vt:lpstr>But First, About Application,....</vt:lpstr>
      <vt:lpstr>Gelombang Bergerak/Travelling Wave</vt:lpstr>
      <vt:lpstr>Antara Transversal dan Longitudinal</vt:lpstr>
      <vt:lpstr>Waveform Properties</vt:lpstr>
      <vt:lpstr>Waveform Properties</vt:lpstr>
      <vt:lpstr>Propagation Speed</vt:lpstr>
      <vt:lpstr>Propagation Speed</vt:lpstr>
      <vt:lpstr>Sumber atau Asal Gelombang</vt:lpstr>
      <vt:lpstr>Persamaan Gelombang Sinus</vt:lpstr>
      <vt:lpstr>Persamaan Gelombang Sinus</vt:lpstr>
      <vt:lpstr>Contoh Soal</vt:lpstr>
      <vt:lpstr>General Wave Equation</vt:lpstr>
      <vt:lpstr>Contoh Soal Penerapan Wave Equation Pada </vt:lpstr>
      <vt:lpstr>Sound Wave</vt:lpstr>
      <vt:lpstr>Linear Wave Equation</vt:lpstr>
      <vt:lpstr>PowerPoint Presentation</vt:lpstr>
      <vt:lpstr>Medium factor</vt:lpstr>
      <vt:lpstr>Intensitas, Energi, dan Desible</vt:lpstr>
      <vt:lpstr>Desible</vt:lpstr>
      <vt:lpstr>Superposisi</vt:lpstr>
      <vt:lpstr>Interferensi</vt:lpstr>
      <vt:lpstr>PowerPoint Presentation</vt:lpstr>
      <vt:lpstr>Gelombang Berdiri</vt:lpstr>
      <vt:lpstr>PowerPoint Presentation</vt:lpstr>
      <vt:lpstr>Contoh soal</vt:lpstr>
      <vt:lpstr>Efek Doppler</vt:lpstr>
      <vt:lpstr>PowerPoint Presentation</vt:lpstr>
      <vt:lpstr> Efek Doppler untuk Gelombang Cahaya</vt:lpstr>
      <vt:lpstr>Latihan Soal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 FFKG 3</dc:title>
  <cp:lastModifiedBy>bintang.restu.bawono</cp:lastModifiedBy>
  <cp:revision>4</cp:revision>
  <dcterms:modified xsi:type="dcterms:W3CDTF">2021-12-03T16:23:02Z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0x010100FB456D167057AF40812B2041CC3FC8A2</vt:lpwstr>
  </property>
</Properties>
</file>