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4"/>
  </p:sldMasterIdLst>
  <p:notesMasterIdLst>
    <p:notesMasterId r:id="rId8"/>
  </p:notesMasterIdLst>
  <p:handoutMasterIdLst>
    <p:handoutMasterId r:id="rId9"/>
  </p:handoutMasterIdLst>
  <p:sldIdLst>
    <p:sldId id="256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83707" autoAdjust="0"/>
  </p:normalViewPr>
  <p:slideViewPr>
    <p:cSldViewPr snapToGrid="0">
      <p:cViewPr varScale="1">
        <p:scale>
          <a:sx n="68" d="100"/>
          <a:sy n="68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0B7FD6-6B50-4C58-994F-82DC621427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C7F2D-6B16-4B88-A4F8-ABD5316B4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1DC69-60C3-4CF7-A135-6E702ECCE0F0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CEF1E-1ACC-48D0-92B3-CB3D4FED50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188B4-83B8-4C82-AFAC-DC1E415458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9FFBD-F123-4881-BC93-591827BC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21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3EC7B-6C72-4FBB-87DF-2BD2CB7DC1E6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2A795-6F94-4A96-B820-B9038480D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your classroom colors different than what you see in this template? That’s OK! Click on Design -&gt; Variants (the down arrow) -&gt; Pick the color scheme that works for you!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Feel free to change any “You will…” and “I will…” statements to ensure they align with your classroom procedures and rules!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4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8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4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1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8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07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2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0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7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4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7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1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F489-B701-4C74-9747-27C8656A8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err="1">
                <a:latin typeface="Rockwell" panose="02060603020205020403" pitchFamily="18" charset="0"/>
              </a:rPr>
              <a:t>Poin</a:t>
            </a:r>
            <a:r>
              <a:rPr lang="en-US" sz="5400" dirty="0">
                <a:latin typeface="Rockwell" panose="02060603020205020403" pitchFamily="18" charset="0"/>
              </a:rPr>
              <a:t> </a:t>
            </a:r>
            <a:r>
              <a:rPr lang="en-US" sz="5400" dirty="0" err="1">
                <a:latin typeface="Rockwell" panose="02060603020205020403" pitchFamily="18" charset="0"/>
              </a:rPr>
              <a:t>penting</a:t>
            </a:r>
            <a:r>
              <a:rPr lang="en-US" sz="5400" dirty="0">
                <a:latin typeface="Rockwell" panose="02060603020205020403" pitchFamily="18" charset="0"/>
              </a:rPr>
              <a:t> </a:t>
            </a:r>
            <a:r>
              <a:rPr lang="en-US" sz="5400" dirty="0" err="1">
                <a:latin typeface="Rockwell" panose="02060603020205020403" pitchFamily="18" charset="0"/>
              </a:rPr>
              <a:t>mengenai</a:t>
            </a:r>
            <a:r>
              <a:rPr lang="en-US" sz="5400" dirty="0">
                <a:latin typeface="Rockwell" panose="02060603020205020403" pitchFamily="18" charset="0"/>
              </a:rPr>
              <a:t> tutorial </a:t>
            </a:r>
            <a:r>
              <a:rPr lang="en-US" sz="5400" dirty="0" err="1">
                <a:latin typeface="Rockwell" panose="02060603020205020403" pitchFamily="18" charset="0"/>
              </a:rPr>
              <a:t>fFKG</a:t>
            </a:r>
            <a:endParaRPr lang="en-US" sz="54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906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DDD00-2AC6-46AB-836D-A39B3F240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564" y="1007598"/>
            <a:ext cx="9872871" cy="4842803"/>
          </a:xfrm>
        </p:spPr>
        <p:txBody>
          <a:bodyPr>
            <a:normAutofit/>
          </a:bodyPr>
          <a:lstStyle/>
          <a:p>
            <a:r>
              <a:rPr lang="en-ID" dirty="0"/>
              <a:t>Tutorial </a:t>
            </a:r>
            <a:r>
              <a:rPr lang="en-ID" dirty="0" err="1"/>
              <a:t>terdiri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dua</a:t>
            </a:r>
            <a:r>
              <a:rPr lang="en-ID" dirty="0"/>
              <a:t> </a:t>
            </a:r>
            <a:r>
              <a:rPr lang="en-ID" dirty="0" err="1"/>
              <a:t>sesi</a:t>
            </a:r>
            <a:r>
              <a:rPr lang="en-ID" dirty="0"/>
              <a:t>,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sesi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 </a:t>
            </a:r>
            <a:r>
              <a:rPr lang="en-ID" dirty="0" err="1"/>
              <a:t>selama</a:t>
            </a:r>
            <a:r>
              <a:rPr lang="en-ID" dirty="0"/>
              <a:t> 80 </a:t>
            </a:r>
            <a:r>
              <a:rPr lang="en-ID" dirty="0" err="1"/>
              <a:t>menit</a:t>
            </a:r>
            <a:r>
              <a:rPr lang="en-ID" dirty="0"/>
              <a:t> dan </a:t>
            </a:r>
            <a:r>
              <a:rPr lang="en-ID" dirty="0" err="1"/>
              <a:t>sesi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kecil</a:t>
            </a:r>
            <a:r>
              <a:rPr lang="en-ID" dirty="0"/>
              <a:t> </a:t>
            </a:r>
            <a:r>
              <a:rPr lang="en-ID" dirty="0" err="1"/>
              <a:t>selama</a:t>
            </a:r>
            <a:r>
              <a:rPr lang="en-ID" dirty="0"/>
              <a:t> 40 </a:t>
            </a:r>
            <a:r>
              <a:rPr lang="en-ID" dirty="0" err="1"/>
              <a:t>menit</a:t>
            </a:r>
            <a:r>
              <a:rPr lang="en-ID" dirty="0"/>
              <a:t>.</a:t>
            </a:r>
          </a:p>
          <a:p>
            <a:r>
              <a:rPr lang="en-ID" dirty="0" err="1"/>
              <a:t>Sesi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 </a:t>
            </a:r>
            <a:r>
              <a:rPr lang="en-ID" dirty="0" err="1"/>
              <a:t>berfokus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review </a:t>
            </a:r>
            <a:r>
              <a:rPr lang="en-ID" dirty="0" err="1"/>
              <a:t>materi</a:t>
            </a:r>
            <a:r>
              <a:rPr lang="en-ID" dirty="0"/>
              <a:t> </a:t>
            </a:r>
            <a:r>
              <a:rPr lang="en-ID" dirty="0" err="1"/>
              <a:t>sementara</a:t>
            </a:r>
            <a:r>
              <a:rPr lang="en-ID" dirty="0"/>
              <a:t> </a:t>
            </a:r>
            <a:r>
              <a:rPr lang="en-ID" dirty="0" err="1"/>
              <a:t>sesi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kecil</a:t>
            </a:r>
            <a:r>
              <a:rPr lang="en-ID" dirty="0"/>
              <a:t> </a:t>
            </a:r>
            <a:r>
              <a:rPr lang="en-ID" dirty="0" err="1"/>
              <a:t>berfokus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tanya</a:t>
            </a:r>
            <a:r>
              <a:rPr lang="en-ID" dirty="0"/>
              <a:t> </a:t>
            </a:r>
            <a:r>
              <a:rPr lang="en-ID" dirty="0" err="1"/>
              <a:t>jawab</a:t>
            </a:r>
            <a:r>
              <a:rPr lang="en-ID" dirty="0"/>
              <a:t> </a:t>
            </a:r>
            <a:r>
              <a:rPr lang="en-ID" dirty="0" err="1"/>
              <a:t>seputar</a:t>
            </a:r>
            <a:r>
              <a:rPr lang="en-ID" dirty="0"/>
              <a:t> </a:t>
            </a:r>
            <a:r>
              <a:rPr lang="en-ID" dirty="0" err="1"/>
              <a:t>materi</a:t>
            </a:r>
            <a:r>
              <a:rPr lang="en-ID" dirty="0"/>
              <a:t> dan </a:t>
            </a:r>
            <a:r>
              <a:rPr lang="en-ID" dirty="0" err="1"/>
              <a:t>mengerjakan</a:t>
            </a:r>
            <a:r>
              <a:rPr lang="en-ID" dirty="0"/>
              <a:t> </a:t>
            </a:r>
            <a:r>
              <a:rPr lang="en-ID" dirty="0" err="1"/>
              <a:t>latihan</a:t>
            </a:r>
            <a:r>
              <a:rPr lang="en-ID" dirty="0"/>
              <a:t> </a:t>
            </a:r>
            <a:r>
              <a:rPr lang="en-ID" dirty="0" err="1"/>
              <a:t>soal</a:t>
            </a:r>
            <a:r>
              <a:rPr lang="en-ID" dirty="0"/>
              <a:t>.</a:t>
            </a:r>
          </a:p>
          <a:p>
            <a:r>
              <a:rPr lang="en-ID" dirty="0"/>
              <a:t>Latihan </a:t>
            </a:r>
            <a:r>
              <a:rPr lang="en-ID" dirty="0" err="1"/>
              <a:t>soal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dikerjakan</a:t>
            </a:r>
            <a:r>
              <a:rPr lang="en-ID" dirty="0"/>
              <a:t> </a:t>
            </a:r>
            <a:r>
              <a:rPr lang="en-ID" dirty="0" err="1"/>
              <a:t>selama</a:t>
            </a:r>
            <a:r>
              <a:rPr lang="en-ID" dirty="0"/>
              <a:t> 40 </a:t>
            </a:r>
            <a:r>
              <a:rPr lang="en-ID" dirty="0" err="1"/>
              <a:t>menit</a:t>
            </a:r>
            <a:r>
              <a:rPr lang="en-ID" dirty="0"/>
              <a:t> </a:t>
            </a:r>
            <a:r>
              <a:rPr lang="en-ID" dirty="0" err="1"/>
              <a:t>penuh</a:t>
            </a:r>
            <a:r>
              <a:rPr lang="en-ID" dirty="0"/>
              <a:t> dan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pengerjaannya</a:t>
            </a:r>
            <a:r>
              <a:rPr lang="en-ID" dirty="0"/>
              <a:t>, </a:t>
            </a:r>
            <a:r>
              <a:rPr lang="en-ID" dirty="0" err="1"/>
              <a:t>peserta</a:t>
            </a:r>
            <a:r>
              <a:rPr lang="en-ID" dirty="0"/>
              <a:t> </a:t>
            </a:r>
            <a:r>
              <a:rPr lang="en-ID" dirty="0" err="1"/>
              <a:t>dibantu</a:t>
            </a:r>
            <a:r>
              <a:rPr lang="en-ID" dirty="0"/>
              <a:t> oleh tutor. </a:t>
            </a:r>
            <a:r>
              <a:rPr lang="en-ID" dirty="0" err="1"/>
              <a:t>Silakan</a:t>
            </a:r>
            <a:r>
              <a:rPr lang="en-ID" dirty="0"/>
              <a:t> </a:t>
            </a:r>
            <a:r>
              <a:rPr lang="en-ID" dirty="0" err="1"/>
              <a:t>gunakan</a:t>
            </a:r>
            <a:r>
              <a:rPr lang="en-ID" dirty="0"/>
              <a:t> </a:t>
            </a:r>
            <a:r>
              <a:rPr lang="en-ID" dirty="0" err="1"/>
              <a:t>kesempatan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sebaik</a:t>
            </a:r>
            <a:r>
              <a:rPr lang="en-ID" dirty="0"/>
              <a:t> </a:t>
            </a:r>
            <a:r>
              <a:rPr lang="en-ID" dirty="0" err="1"/>
              <a:t>mungkin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tanya-jawab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tutor.</a:t>
            </a:r>
          </a:p>
          <a:p>
            <a:r>
              <a:rPr lang="en-ID" dirty="0" err="1"/>
              <a:t>Pembahasan</a:t>
            </a:r>
            <a:r>
              <a:rPr lang="en-ID" dirty="0"/>
              <a:t> </a:t>
            </a:r>
            <a:r>
              <a:rPr lang="en-ID" dirty="0" err="1"/>
              <a:t>latihan</a:t>
            </a:r>
            <a:r>
              <a:rPr lang="en-ID" dirty="0"/>
              <a:t> </a:t>
            </a:r>
            <a:r>
              <a:rPr lang="en-ID" dirty="0" err="1"/>
              <a:t>soal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diberikan</a:t>
            </a:r>
            <a:r>
              <a:rPr lang="en-ID" dirty="0"/>
              <a:t> pada </a:t>
            </a:r>
            <a:r>
              <a:rPr lang="en-ID" dirty="0" err="1"/>
              <a:t>kegiatan</a:t>
            </a:r>
            <a:r>
              <a:rPr lang="en-ID" dirty="0"/>
              <a:t> tutorial </a:t>
            </a:r>
            <a:r>
              <a:rPr lang="en-ID" dirty="0" err="1"/>
              <a:t>berikutnya</a:t>
            </a:r>
            <a:r>
              <a:rPr lang="en-ID" dirty="0"/>
              <a:t>. Hal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memberi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lama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pengerjaan</a:t>
            </a:r>
            <a:r>
              <a:rPr lang="en-ID" dirty="0"/>
              <a:t> </a:t>
            </a:r>
            <a:r>
              <a:rPr lang="en-ID" dirty="0" err="1"/>
              <a:t>soal</a:t>
            </a:r>
            <a:r>
              <a:rPr lang="en-ID" dirty="0"/>
              <a:t>.</a:t>
            </a:r>
          </a:p>
          <a:p>
            <a:r>
              <a:rPr lang="en-ID" dirty="0"/>
              <a:t>Tutor yang </a:t>
            </a:r>
            <a:r>
              <a:rPr lang="en-ID" dirty="0" err="1"/>
              <a:t>mengajar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kecil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di-rolling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minggu-nya</a:t>
            </a:r>
            <a:r>
              <a:rPr lang="en-ID" dirty="0"/>
              <a:t>. Jika </a:t>
            </a:r>
            <a:r>
              <a:rPr lang="en-ID" dirty="0" err="1"/>
              <a:t>ada</a:t>
            </a:r>
            <a:r>
              <a:rPr lang="en-ID" dirty="0"/>
              <a:t> yang </a:t>
            </a:r>
            <a:r>
              <a:rPr lang="en-ID" dirty="0" err="1"/>
              <a:t>mengumpulkan</a:t>
            </a:r>
            <a:r>
              <a:rPr lang="en-ID" dirty="0"/>
              <a:t> </a:t>
            </a:r>
            <a:r>
              <a:rPr lang="en-ID" dirty="0" err="1"/>
              <a:t>latsol</a:t>
            </a:r>
            <a:r>
              <a:rPr lang="en-ID" dirty="0"/>
              <a:t> </a:t>
            </a:r>
            <a:r>
              <a:rPr lang="en-ID" dirty="0" err="1"/>
              <a:t>terlambat</a:t>
            </a:r>
            <a:r>
              <a:rPr lang="en-ID" dirty="0"/>
              <a:t>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lupa</a:t>
            </a:r>
            <a:r>
              <a:rPr lang="en-ID" dirty="0"/>
              <a:t> </a:t>
            </a:r>
            <a:r>
              <a:rPr lang="en-ID" dirty="0" err="1"/>
              <a:t>presensi</a:t>
            </a:r>
            <a:r>
              <a:rPr lang="en-ID" dirty="0"/>
              <a:t>, </a:t>
            </a:r>
            <a:r>
              <a:rPr lang="en-ID" dirty="0" err="1"/>
              <a:t>silakan</a:t>
            </a:r>
            <a:r>
              <a:rPr lang="en-ID" dirty="0"/>
              <a:t> </a:t>
            </a:r>
            <a:r>
              <a:rPr lang="en-ID" dirty="0" err="1"/>
              <a:t>langsung</a:t>
            </a:r>
            <a:r>
              <a:rPr lang="en-ID" dirty="0"/>
              <a:t> </a:t>
            </a:r>
            <a:r>
              <a:rPr lang="en-ID" dirty="0" err="1"/>
              <a:t>menghubungi</a:t>
            </a:r>
            <a:r>
              <a:rPr lang="en-ID" dirty="0"/>
              <a:t> tutor </a:t>
            </a:r>
            <a:r>
              <a:rPr lang="en-ID" dirty="0" err="1"/>
              <a:t>tersebut</a:t>
            </a:r>
            <a:r>
              <a:rPr lang="en-ID" dirty="0"/>
              <a:t> (</a:t>
            </a:r>
            <a:r>
              <a:rPr lang="en-ID" dirty="0" err="1"/>
              <a:t>sebaiknya</a:t>
            </a:r>
            <a:r>
              <a:rPr lang="en-ID" dirty="0"/>
              <a:t> tutor rolling, </a:t>
            </a:r>
            <a:r>
              <a:rPr lang="en-ID" dirty="0" err="1"/>
              <a:t>bukan</a:t>
            </a:r>
            <a:r>
              <a:rPr lang="en-ID" dirty="0"/>
              <a:t> tutor </a:t>
            </a:r>
            <a:r>
              <a:rPr lang="en-ID" dirty="0" err="1"/>
              <a:t>penanggungjawab</a:t>
            </a:r>
            <a:r>
              <a:rPr lang="en-ID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65953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DDD00-2AC6-46AB-836D-A39B3F240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564" y="1409700"/>
            <a:ext cx="9872871" cy="4038600"/>
          </a:xfrm>
        </p:spPr>
        <p:txBody>
          <a:bodyPr>
            <a:normAutofit/>
          </a:bodyPr>
          <a:lstStyle/>
          <a:p>
            <a:r>
              <a:rPr lang="en-ID" dirty="0" err="1"/>
              <a:t>Harap</a:t>
            </a:r>
            <a:r>
              <a:rPr lang="en-ID" dirty="0"/>
              <a:t> </a:t>
            </a:r>
            <a:r>
              <a:rPr lang="en-ID" dirty="0" err="1"/>
              <a:t>dibaca</a:t>
            </a:r>
            <a:r>
              <a:rPr lang="en-ID" dirty="0"/>
              <a:t> </a:t>
            </a:r>
            <a:r>
              <a:rPr lang="en-ID" dirty="0" err="1"/>
              <a:t>kembali</a:t>
            </a:r>
            <a:r>
              <a:rPr lang="en-ID" dirty="0"/>
              <a:t> </a:t>
            </a:r>
            <a:r>
              <a:rPr lang="en-ID" dirty="0" err="1"/>
              <a:t>pembagian</a:t>
            </a:r>
            <a:r>
              <a:rPr lang="en-ID" dirty="0"/>
              <a:t> </a:t>
            </a:r>
            <a:r>
              <a:rPr lang="en-ID" dirty="0" err="1"/>
              <a:t>kelompok</a:t>
            </a:r>
            <a:r>
              <a:rPr lang="en-ID" dirty="0"/>
              <a:t> </a:t>
            </a:r>
            <a:r>
              <a:rPr lang="en-ID" dirty="0" err="1"/>
              <a:t>peserta</a:t>
            </a:r>
            <a:r>
              <a:rPr lang="en-ID" dirty="0"/>
              <a:t>. </a:t>
            </a:r>
            <a:r>
              <a:rPr lang="en-ID" dirty="0" err="1"/>
              <a:t>Terdapat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peserta</a:t>
            </a:r>
            <a:r>
              <a:rPr lang="en-ID" dirty="0"/>
              <a:t> yang </a:t>
            </a:r>
            <a:r>
              <a:rPr lang="en-ID" dirty="0" err="1"/>
              <a:t>mendapatkan</a:t>
            </a:r>
            <a:r>
              <a:rPr lang="en-ID" dirty="0"/>
              <a:t> </a:t>
            </a:r>
            <a:r>
              <a:rPr lang="en-ID" dirty="0" err="1"/>
              <a:t>kelompok</a:t>
            </a:r>
            <a:r>
              <a:rPr lang="en-ID" dirty="0"/>
              <a:t> </a:t>
            </a:r>
            <a:r>
              <a:rPr lang="en-ID" dirty="0" err="1"/>
              <a:t>berbeda</a:t>
            </a:r>
            <a:r>
              <a:rPr lang="en-ID" dirty="0"/>
              <a:t>.</a:t>
            </a:r>
          </a:p>
          <a:p>
            <a:r>
              <a:rPr lang="en-ID" dirty="0" err="1"/>
              <a:t>Presensi</a:t>
            </a:r>
            <a:r>
              <a:rPr lang="en-ID" dirty="0"/>
              <a:t> </a:t>
            </a:r>
            <a:r>
              <a:rPr lang="en-ID" dirty="0" err="1"/>
              <a:t>dibatasi</a:t>
            </a:r>
            <a:r>
              <a:rPr lang="en-ID" dirty="0"/>
              <a:t> </a:t>
            </a:r>
            <a:r>
              <a:rPr lang="en-ID" dirty="0" err="1"/>
              <a:t>hingga</a:t>
            </a:r>
            <a:r>
              <a:rPr lang="en-ID" dirty="0"/>
              <a:t> 45 </a:t>
            </a:r>
            <a:r>
              <a:rPr lang="en-ID" dirty="0" err="1"/>
              <a:t>menit</a:t>
            </a:r>
            <a:r>
              <a:rPr lang="en-ID" dirty="0"/>
              <a:t> </a:t>
            </a:r>
            <a:r>
              <a:rPr lang="en-ID" dirty="0" err="1"/>
              <a:t>setelah</a:t>
            </a:r>
            <a:r>
              <a:rPr lang="en-ID" dirty="0"/>
              <a:t> </a:t>
            </a:r>
            <a:r>
              <a:rPr lang="en-ID" dirty="0" err="1"/>
              <a:t>kegiatan</a:t>
            </a:r>
            <a:r>
              <a:rPr lang="en-ID" dirty="0"/>
              <a:t> tutorial </a:t>
            </a:r>
            <a:r>
              <a:rPr lang="en-ID" dirty="0" err="1"/>
              <a:t>berlangsung</a:t>
            </a:r>
            <a:r>
              <a:rPr lang="en-ID" dirty="0"/>
              <a:t>,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pukul</a:t>
            </a:r>
            <a:r>
              <a:rPr lang="en-ID" dirty="0"/>
              <a:t> 16.15 WIB.</a:t>
            </a:r>
          </a:p>
          <a:p>
            <a:r>
              <a:rPr lang="en-ID" dirty="0" err="1"/>
              <a:t>Pengumpulan</a:t>
            </a:r>
            <a:r>
              <a:rPr lang="en-ID" dirty="0"/>
              <a:t> </a:t>
            </a:r>
            <a:r>
              <a:rPr lang="en-ID" dirty="0" err="1"/>
              <a:t>tugas</a:t>
            </a:r>
            <a:r>
              <a:rPr lang="en-ID" dirty="0"/>
              <a:t> </a:t>
            </a:r>
            <a:r>
              <a:rPr lang="en-ID" dirty="0" err="1"/>
              <a:t>dibatasi</a:t>
            </a:r>
            <a:r>
              <a:rPr lang="en-ID" dirty="0"/>
              <a:t> </a:t>
            </a:r>
            <a:r>
              <a:rPr lang="en-ID" dirty="0" err="1"/>
              <a:t>hingga</a:t>
            </a:r>
            <a:r>
              <a:rPr lang="en-ID" dirty="0"/>
              <a:t> </a:t>
            </a:r>
            <a:r>
              <a:rPr lang="en-ID" dirty="0" err="1"/>
              <a:t>pukul</a:t>
            </a:r>
            <a:r>
              <a:rPr lang="en-ID" dirty="0"/>
              <a:t> 18.00 WIB.</a:t>
            </a:r>
          </a:p>
          <a:p>
            <a:r>
              <a:rPr lang="en-ID" dirty="0" err="1"/>
              <a:t>Sekitar</a:t>
            </a:r>
            <a:r>
              <a:rPr lang="en-ID" dirty="0"/>
              <a:t> jam 19.00 WIB pada </a:t>
            </a:r>
            <a:r>
              <a:rPr lang="en-ID" dirty="0" err="1"/>
              <a:t>hari</a:t>
            </a:r>
            <a:r>
              <a:rPr lang="en-ID" dirty="0"/>
              <a:t> </a:t>
            </a:r>
            <a:r>
              <a:rPr lang="en-ID" dirty="0" err="1"/>
              <a:t>latsol</a:t>
            </a:r>
            <a:r>
              <a:rPr lang="en-ID" dirty="0"/>
              <a:t> </a:t>
            </a:r>
            <a:r>
              <a:rPr lang="en-ID" dirty="0" err="1"/>
              <a:t>diberikan</a:t>
            </a:r>
            <a:r>
              <a:rPr lang="en-ID" dirty="0"/>
              <a:t>, </a:t>
            </a:r>
            <a:r>
              <a:rPr lang="en-ID" dirty="0" err="1"/>
              <a:t>pembahasan</a:t>
            </a:r>
            <a:r>
              <a:rPr lang="en-ID" dirty="0"/>
              <a:t> </a:t>
            </a:r>
            <a:r>
              <a:rPr lang="en-ID" dirty="0" err="1"/>
              <a:t>latsol</a:t>
            </a:r>
            <a:r>
              <a:rPr lang="en-ID" dirty="0"/>
              <a:t> </a:t>
            </a:r>
            <a:r>
              <a:rPr lang="en-ID" dirty="0" err="1"/>
              <a:t>diuploud</a:t>
            </a:r>
            <a:r>
              <a:rPr lang="en-ID" dirty="0"/>
              <a:t> di teams.</a:t>
            </a:r>
          </a:p>
          <a:p>
            <a:r>
              <a:rPr lang="en-ID" dirty="0" err="1"/>
              <a:t>Izin</a:t>
            </a:r>
            <a:r>
              <a:rPr lang="en-ID" dirty="0"/>
              <a:t> </a:t>
            </a:r>
            <a:r>
              <a:rPr lang="en-ID" dirty="0" err="1"/>
              <a:t>kegiatan</a:t>
            </a:r>
            <a:r>
              <a:rPr lang="en-ID" dirty="0"/>
              <a:t> tutorial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disampaikan</a:t>
            </a:r>
            <a:r>
              <a:rPr lang="en-ID" dirty="0"/>
              <a:t> pada tutor.</a:t>
            </a:r>
          </a:p>
          <a:p>
            <a:r>
              <a:rPr lang="en-ID" dirty="0" err="1"/>
              <a:t>Tugas</a:t>
            </a:r>
            <a:r>
              <a:rPr lang="en-ID" dirty="0"/>
              <a:t> yang </a:t>
            </a:r>
            <a:r>
              <a:rPr lang="en-ID" dirty="0" err="1"/>
              <a:t>dikumpulkan</a:t>
            </a:r>
            <a:r>
              <a:rPr lang="en-ID" dirty="0"/>
              <a:t> </a:t>
            </a:r>
            <a:r>
              <a:rPr lang="en-ID" dirty="0" err="1"/>
              <a:t>terlambat</a:t>
            </a:r>
            <a:r>
              <a:rPr lang="en-ID" dirty="0"/>
              <a:t> </a:t>
            </a:r>
            <a:r>
              <a:rPr lang="en-ID" dirty="0" err="1"/>
              <a:t>tentu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mendapat</a:t>
            </a:r>
            <a:r>
              <a:rPr lang="en-ID" dirty="0"/>
              <a:t> </a:t>
            </a:r>
            <a:r>
              <a:rPr lang="en-ID" dirty="0" err="1"/>
              <a:t>pengurangan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0796827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885775_Student does teacher does_v2.potx" id="{618315E5-C348-40CF-AD40-05C2F7C13378}" vid="{0C991BBE-F1C3-4926-9687-DBEAAE8C92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" ma:contentTypeID="0x010100FB456D167057AF40812B2041CC3FC8A2" ma:contentTypeVersion="10" ma:contentTypeDescription="Buat sebuah dokumen baru." ma:contentTypeScope="" ma:versionID="75c968fc91381aa3dd546901d6b54c54">
  <xsd:schema xmlns:xsd="http://www.w3.org/2001/XMLSchema" xmlns:xs="http://www.w3.org/2001/XMLSchema" xmlns:p="http://schemas.microsoft.com/office/2006/metadata/properties" xmlns:ns2="d1f48e83-4621-4456-916e-1a03dc724ff3" xmlns:ns3="7156d974-215c-4b71-9486-f413c1a7c2cd" targetNamespace="http://schemas.microsoft.com/office/2006/metadata/properties" ma:root="true" ma:fieldsID="014d0ac317ab635448c199d59a8f3d15" ns2:_="" ns3:_="">
    <xsd:import namespace="d1f48e83-4621-4456-916e-1a03dc724ff3"/>
    <xsd:import namespace="7156d974-215c-4b71-9486-f413c1a7c2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f48e83-4621-4456-916e-1a03dc724f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56d974-215c-4b71-9486-f413c1a7c2cd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Dibagikan Denga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ibagikan Dengan Detail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e Isi"/>
        <xsd:element ref="dc:title" minOccurs="0" maxOccurs="1" ma:index="4" ma:displayName="Judu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2EA870D-A9A0-48AB-9EE8-4A9C7671E821}"/>
</file>

<file path=customXml/itemProps2.xml><?xml version="1.0" encoding="utf-8"?>
<ds:datastoreItem xmlns:ds="http://schemas.openxmlformats.org/officeDocument/2006/customXml" ds:itemID="{ABF1ABED-93B7-45AC-A513-2CB1FF159A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D6CA70E-ED75-4FF0-A862-8EF12B7377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Student does, teacher does</Template>
  <TotalTime>35</TotalTime>
  <Words>267</Words>
  <Application>Microsoft Office PowerPoint</Application>
  <PresentationFormat>Widescreen</PresentationFormat>
  <Paragraphs>16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Corbel</vt:lpstr>
      <vt:lpstr>Rockwell</vt:lpstr>
      <vt:lpstr>Tahoma</vt:lpstr>
      <vt:lpstr>Basis</vt:lpstr>
      <vt:lpstr>Poin penting mengenai tutorial fFKG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 penting mengenai tutorial fmk</dc:title>
  <dc:creator>gregoriuspetra66</dc:creator>
  <cp:lastModifiedBy>gregoriuspetra66</cp:lastModifiedBy>
  <cp:revision>2</cp:revision>
  <dcterms:created xsi:type="dcterms:W3CDTF">2021-09-09T14:55:47Z</dcterms:created>
  <dcterms:modified xsi:type="dcterms:W3CDTF">2021-10-21T10:37:40Z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0x010100FB456D167057AF40812B2041CC3FC8A2</vt:lpwstr>
  </property>
</Properties>
</file>