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9C6A6-5F0B-0045-B5AC-499CB8657CBD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F1D72-4BA8-714F-BF4D-32450DE5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F1D72-4BA8-714F-BF4D-32450DE5C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75EB-270D-3844-A48B-D052B94A49D9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823525" y="1633788"/>
            <a:ext cx="299686" cy="299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5823" y="1385745"/>
            <a:ext cx="154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Ionization</a:t>
            </a:r>
            <a:endParaRPr lang="en-US" dirty="0">
              <a:latin typeface="Adobe Hebrew"/>
              <a:cs typeface="Adobe Hebr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83639" y="1633788"/>
            <a:ext cx="299686" cy="299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40094" y="1797884"/>
            <a:ext cx="1498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065737" y="2779541"/>
            <a:ext cx="154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Excitation</a:t>
            </a:r>
            <a:endParaRPr lang="en-US" dirty="0">
              <a:latin typeface="Adobe Hebrew"/>
              <a:cs typeface="Adobe Hebr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47752" y="2221393"/>
            <a:ext cx="0" cy="159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11761" y="4019277"/>
            <a:ext cx="1726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7701" y="2021627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57701" y="3130975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24254" y="1576712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4254" y="2699077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Xe</a:t>
            </a:r>
            <a:r>
              <a:rPr lang="en-US" spc="-500" baseline="30000" dirty="0" smtClean="0"/>
              <a:t>+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983" y="3791905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**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5085" y="1570411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3310" y="1571324"/>
            <a:ext cx="4994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9054" y="5624454"/>
            <a:ext cx="888600" cy="107204"/>
            <a:chOff x="1541246" y="2707321"/>
            <a:chExt cx="1313035" cy="107204"/>
          </a:xfrm>
        </p:grpSpPr>
        <p:grpSp>
          <p:nvGrpSpPr>
            <p:cNvPr id="20" name="Group 19"/>
            <p:cNvGrpSpPr/>
            <p:nvPr/>
          </p:nvGrpSpPr>
          <p:grpSpPr>
            <a:xfrm>
              <a:off x="1541246" y="2707321"/>
              <a:ext cx="656456" cy="107204"/>
              <a:chOff x="1541246" y="2707321"/>
              <a:chExt cx="656456" cy="10720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1246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54" name="Arc 53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Arc 54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52" name="Arc 51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869474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8" name="Arc 47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Arc 48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6" name="Arc 45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2197825" y="2707321"/>
              <a:ext cx="656456" cy="107204"/>
              <a:chOff x="1541246" y="2707321"/>
              <a:chExt cx="656456" cy="1072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41246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Arc 38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1869474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33" name="Arc 32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Arc 33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29" name="Arc 28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Arc 29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6" name="TextBox 55"/>
          <p:cNvSpPr txBox="1"/>
          <p:nvPr/>
        </p:nvSpPr>
        <p:spPr>
          <a:xfrm>
            <a:off x="1926555" y="3800886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124863" y="4238628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24863" y="5347976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91416" y="4916078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spc="-500" baseline="30000" dirty="0"/>
              <a:t>*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0" name="Oval 59"/>
          <p:cNvSpPr/>
          <p:nvPr/>
        </p:nvSpPr>
        <p:spPr>
          <a:xfrm>
            <a:off x="3277700" y="5543531"/>
            <a:ext cx="299686" cy="299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73214" y="5481067"/>
            <a:ext cx="49947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ϒ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48604" y="6037444"/>
            <a:ext cx="5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2Xe</a:t>
            </a:r>
            <a:endParaRPr lang="en-US" baseline="30000" dirty="0"/>
          </a:p>
        </p:txBody>
      </p:sp>
      <p:sp>
        <p:nvSpPr>
          <p:cNvPr id="63" name="TextBox 62"/>
          <p:cNvSpPr txBox="1"/>
          <p:nvPr/>
        </p:nvSpPr>
        <p:spPr>
          <a:xfrm>
            <a:off x="2269055" y="5255286"/>
            <a:ext cx="8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178 nm</a:t>
            </a:r>
            <a:endParaRPr lang="en-US" baseline="30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396330" y="3125706"/>
            <a:ext cx="650260" cy="666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6590" y="2711095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BFBFBF"/>
                </a:solidFill>
              </a:rPr>
              <a:t>Xe</a:t>
            </a:r>
            <a:r>
              <a:rPr lang="en-US" spc="-200" baseline="30000" dirty="0" smtClean="0">
                <a:solidFill>
                  <a:srgbClr val="BFBFBF"/>
                </a:solidFill>
              </a:rPr>
              <a:t>**</a:t>
            </a:r>
            <a:r>
              <a:rPr lang="en-US" baseline="-25000" dirty="0" smtClean="0">
                <a:solidFill>
                  <a:srgbClr val="BFBFBF"/>
                </a:solidFill>
              </a:rPr>
              <a:t>2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516807" y="2044895"/>
            <a:ext cx="650260" cy="666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8883933">
            <a:off x="2147458" y="2266779"/>
            <a:ext cx="154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BFBFBF"/>
                </a:solidFill>
                <a:latin typeface="Adobe Hebrew"/>
                <a:cs typeface="Adobe Hebrew"/>
              </a:rPr>
              <a:t>Biexcitonic</a:t>
            </a:r>
            <a:r>
              <a:rPr lang="en-US" dirty="0" smtClean="0">
                <a:solidFill>
                  <a:srgbClr val="BFBFBF"/>
                </a:solidFill>
                <a:latin typeface="Adobe Hebrew"/>
                <a:cs typeface="Adobe Hebrew"/>
              </a:rPr>
              <a:t> Quenching</a:t>
            </a:r>
            <a:endParaRPr lang="en-US" dirty="0">
              <a:solidFill>
                <a:srgbClr val="BFBFBF"/>
              </a:solidFill>
              <a:latin typeface="Adobe Hebrew"/>
              <a:cs typeface="Adobe Hebr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65755" y="4004278"/>
            <a:ext cx="8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 Heat</a:t>
            </a:r>
            <a:endParaRPr lang="en-US" baseline="30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2586" y="2122239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38315" y="3237250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</a:rPr>
              <a:t>+</a:t>
            </a:r>
            <a:r>
              <a:rPr lang="en-US" dirty="0" smtClean="0">
                <a:solidFill>
                  <a:srgbClr val="BFBFBF"/>
                </a:solidFill>
              </a:rPr>
              <a:t> e</a:t>
            </a:r>
            <a:r>
              <a:rPr lang="en-US" baseline="30000" dirty="0" smtClean="0">
                <a:solidFill>
                  <a:srgbClr val="BFBFBF"/>
                </a:solidFill>
              </a:rPr>
              <a:t>-</a:t>
            </a:r>
            <a:endParaRPr lang="en-US" baseline="30000" dirty="0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32838" y="3341181"/>
            <a:ext cx="8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r>
              <a:rPr lang="en-US" baseline="30000" dirty="0" smtClean="0">
                <a:solidFill>
                  <a:srgbClr val="BFBFBF"/>
                </a:solidFill>
              </a:rPr>
              <a:t>*</a:t>
            </a:r>
            <a:endParaRPr lang="en-US" baseline="30000" dirty="0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3481" y="4335024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532838" y="719545"/>
            <a:ext cx="650260" cy="66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72029" y="359924"/>
            <a:ext cx="112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Atomic Motion</a:t>
            </a:r>
            <a:endParaRPr lang="en-US" dirty="0">
              <a:latin typeface="Adobe Hebrew"/>
              <a:cs typeface="Adobe Hebre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3627" y="3800886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3055" y="3791905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endParaRPr lang="en-US" baseline="30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320302" y="1006255"/>
            <a:ext cx="812281" cy="792846"/>
          </a:xfrm>
          <a:prstGeom prst="straightConnector1">
            <a:avLst/>
          </a:prstGeom>
          <a:ln cap="flat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4" idx="3"/>
            <a:endCxn id="75" idx="3"/>
          </p:cNvCxnSpPr>
          <p:nvPr/>
        </p:nvCxnSpPr>
        <p:spPr>
          <a:xfrm flipH="1">
            <a:off x="4937688" y="1755990"/>
            <a:ext cx="295099" cy="1665926"/>
          </a:xfrm>
          <a:prstGeom prst="curvedConnector3">
            <a:avLst>
              <a:gd name="adj1" fmla="val -77466"/>
            </a:avLst>
          </a:prstGeom>
          <a:ln w="63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 flipV="1">
            <a:off x="5232787" y="1248360"/>
            <a:ext cx="561789" cy="426570"/>
          </a:xfrm>
          <a:prstGeom prst="curvedConnector2">
            <a:avLst/>
          </a:prstGeom>
          <a:ln w="63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45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Anthony</dc:creator>
  <cp:lastModifiedBy>Matthew Anthony</cp:lastModifiedBy>
  <cp:revision>11</cp:revision>
  <dcterms:created xsi:type="dcterms:W3CDTF">2017-10-04T18:55:59Z</dcterms:created>
  <dcterms:modified xsi:type="dcterms:W3CDTF">2017-11-30T16:48:40Z</dcterms:modified>
</cp:coreProperties>
</file>