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0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9C6A6-5F0B-0045-B5AC-499CB8657CBD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F1D72-4BA8-714F-BF4D-32450DE5C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F1D72-4BA8-714F-BF4D-32450DE5C8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5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2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4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7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6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75EB-270D-3844-A48B-D052B94A49D9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2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75EB-270D-3844-A48B-D052B94A49D9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775E4-9E3F-CF4C-B6F2-25EF90DD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4823525" y="1633788"/>
            <a:ext cx="299686" cy="299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lumMod val="60000"/>
                <a:lumOff val="40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25823" y="1385745"/>
            <a:ext cx="154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Hebrew"/>
                <a:cs typeface="Adobe Hebrew"/>
              </a:rPr>
              <a:t>Ionization</a:t>
            </a:r>
            <a:endParaRPr lang="en-US" dirty="0">
              <a:latin typeface="Adobe Hebrew"/>
              <a:cs typeface="Adobe Hebrew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983639" y="1633788"/>
            <a:ext cx="299686" cy="299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40094" y="1797884"/>
            <a:ext cx="1498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1065737" y="2779541"/>
            <a:ext cx="154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Hebrew"/>
                <a:cs typeface="Adobe Hebrew"/>
              </a:rPr>
              <a:t>Excitation</a:t>
            </a:r>
            <a:endParaRPr lang="en-US" dirty="0">
              <a:latin typeface="Adobe Hebrew"/>
              <a:cs typeface="Adobe Hebrew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47752" y="2221393"/>
            <a:ext cx="0" cy="159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411761" y="4019277"/>
            <a:ext cx="17267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57701" y="2021627"/>
            <a:ext cx="0" cy="689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57701" y="3130975"/>
            <a:ext cx="0" cy="689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24254" y="1576712"/>
            <a:ext cx="4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Xe</a:t>
            </a:r>
            <a:r>
              <a:rPr lang="en-US" baseline="30000" dirty="0" smtClean="0"/>
              <a:t>+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24254" y="2699077"/>
            <a:ext cx="4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Xe</a:t>
            </a:r>
            <a:r>
              <a:rPr lang="en-US" spc="-500" baseline="30000" dirty="0" smtClean="0"/>
              <a:t>+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9983" y="3791905"/>
            <a:ext cx="59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Xe</a:t>
            </a:r>
            <a:r>
              <a:rPr lang="en-US" baseline="30000" dirty="0" smtClean="0"/>
              <a:t>**</a:t>
            </a:r>
            <a:endParaRPr lang="en-US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05085" y="1570411"/>
            <a:ext cx="4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4733310" y="1571324"/>
            <a:ext cx="49947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r>
              <a:rPr lang="en-US" baseline="30000" dirty="0" smtClean="0"/>
              <a:t>-</a:t>
            </a:r>
            <a:endParaRPr lang="en-US" baseline="30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69054" y="5624454"/>
            <a:ext cx="888600" cy="107204"/>
            <a:chOff x="1541246" y="2707321"/>
            <a:chExt cx="1313035" cy="107204"/>
          </a:xfrm>
        </p:grpSpPr>
        <p:grpSp>
          <p:nvGrpSpPr>
            <p:cNvPr id="20" name="Group 19"/>
            <p:cNvGrpSpPr/>
            <p:nvPr/>
          </p:nvGrpSpPr>
          <p:grpSpPr>
            <a:xfrm>
              <a:off x="1541246" y="2707321"/>
              <a:ext cx="656456" cy="107204"/>
              <a:chOff x="1541246" y="2707321"/>
              <a:chExt cx="656456" cy="107204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1246" y="2707321"/>
                <a:ext cx="328228" cy="107204"/>
                <a:chOff x="1455620" y="2696826"/>
                <a:chExt cx="656456" cy="156958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1455620" y="2711095"/>
                  <a:ext cx="328228" cy="142689"/>
                  <a:chOff x="1284370" y="2497061"/>
                  <a:chExt cx="613643" cy="356723"/>
                </a:xfrm>
              </p:grpSpPr>
              <p:sp>
                <p:nvSpPr>
                  <p:cNvPr id="54" name="Arc 53"/>
                  <p:cNvSpPr/>
                  <p:nvPr/>
                </p:nvSpPr>
                <p:spPr>
                  <a:xfrm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Arc 54"/>
                  <p:cNvSpPr/>
                  <p:nvPr/>
                </p:nvSpPr>
                <p:spPr>
                  <a:xfrm flipH="1"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 flipV="1">
                  <a:off x="1783848" y="2696826"/>
                  <a:ext cx="328228" cy="142689"/>
                  <a:chOff x="1284370" y="2497061"/>
                  <a:chExt cx="613643" cy="356723"/>
                </a:xfrm>
              </p:grpSpPr>
              <p:sp>
                <p:nvSpPr>
                  <p:cNvPr id="52" name="Arc 51"/>
                  <p:cNvSpPr/>
                  <p:nvPr/>
                </p:nvSpPr>
                <p:spPr>
                  <a:xfrm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/>
                  <p:cNvSpPr/>
                  <p:nvPr/>
                </p:nvSpPr>
                <p:spPr>
                  <a:xfrm flipH="1"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869474" y="2707321"/>
                <a:ext cx="328228" cy="107204"/>
                <a:chOff x="1455620" y="2696826"/>
                <a:chExt cx="656456" cy="156958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1455620" y="2711095"/>
                  <a:ext cx="328228" cy="142689"/>
                  <a:chOff x="1284370" y="2497061"/>
                  <a:chExt cx="613643" cy="356723"/>
                </a:xfrm>
              </p:grpSpPr>
              <p:sp>
                <p:nvSpPr>
                  <p:cNvPr id="48" name="Arc 47"/>
                  <p:cNvSpPr/>
                  <p:nvPr/>
                </p:nvSpPr>
                <p:spPr>
                  <a:xfrm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Arc 48"/>
                  <p:cNvSpPr/>
                  <p:nvPr/>
                </p:nvSpPr>
                <p:spPr>
                  <a:xfrm flipH="1"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 flipV="1">
                  <a:off x="1783848" y="2696826"/>
                  <a:ext cx="328228" cy="142689"/>
                  <a:chOff x="1284370" y="2497061"/>
                  <a:chExt cx="613643" cy="356723"/>
                </a:xfrm>
              </p:grpSpPr>
              <p:sp>
                <p:nvSpPr>
                  <p:cNvPr id="46" name="Arc 45"/>
                  <p:cNvSpPr/>
                  <p:nvPr/>
                </p:nvSpPr>
                <p:spPr>
                  <a:xfrm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Arc 46"/>
                  <p:cNvSpPr/>
                  <p:nvPr/>
                </p:nvSpPr>
                <p:spPr>
                  <a:xfrm flipH="1"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2" name="Group 21"/>
            <p:cNvGrpSpPr/>
            <p:nvPr/>
          </p:nvGrpSpPr>
          <p:grpSpPr>
            <a:xfrm>
              <a:off x="2197825" y="2707321"/>
              <a:ext cx="656456" cy="107204"/>
              <a:chOff x="1541246" y="2707321"/>
              <a:chExt cx="656456" cy="10720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541246" y="2707321"/>
                <a:ext cx="328228" cy="107204"/>
                <a:chOff x="1455620" y="2696826"/>
                <a:chExt cx="656456" cy="156958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1455620" y="2711095"/>
                  <a:ext cx="328228" cy="142689"/>
                  <a:chOff x="1284370" y="2497061"/>
                  <a:chExt cx="613643" cy="356723"/>
                </a:xfrm>
              </p:grpSpPr>
              <p:sp>
                <p:nvSpPr>
                  <p:cNvPr id="40" name="Arc 39"/>
                  <p:cNvSpPr/>
                  <p:nvPr/>
                </p:nvSpPr>
                <p:spPr>
                  <a:xfrm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Arc 40"/>
                  <p:cNvSpPr/>
                  <p:nvPr/>
                </p:nvSpPr>
                <p:spPr>
                  <a:xfrm flipH="1"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 flipV="1">
                  <a:off x="1783848" y="2696826"/>
                  <a:ext cx="328228" cy="142689"/>
                  <a:chOff x="1284370" y="2497061"/>
                  <a:chExt cx="613643" cy="356723"/>
                </a:xfrm>
              </p:grpSpPr>
              <p:sp>
                <p:nvSpPr>
                  <p:cNvPr id="38" name="Arc 37"/>
                  <p:cNvSpPr/>
                  <p:nvPr/>
                </p:nvSpPr>
                <p:spPr>
                  <a:xfrm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Arc 38"/>
                  <p:cNvSpPr/>
                  <p:nvPr/>
                </p:nvSpPr>
                <p:spPr>
                  <a:xfrm flipH="1"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" name="Group 23"/>
              <p:cNvGrpSpPr/>
              <p:nvPr/>
            </p:nvGrpSpPr>
            <p:grpSpPr>
              <a:xfrm>
                <a:off x="1869474" y="2707321"/>
                <a:ext cx="328228" cy="107204"/>
                <a:chOff x="1455620" y="2696826"/>
                <a:chExt cx="656456" cy="156958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455620" y="2711095"/>
                  <a:ext cx="328228" cy="142689"/>
                  <a:chOff x="1284370" y="2497061"/>
                  <a:chExt cx="613643" cy="356723"/>
                </a:xfrm>
              </p:grpSpPr>
              <p:sp>
                <p:nvSpPr>
                  <p:cNvPr id="33" name="Arc 32"/>
                  <p:cNvSpPr/>
                  <p:nvPr/>
                </p:nvSpPr>
                <p:spPr>
                  <a:xfrm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Arc 33"/>
                  <p:cNvSpPr/>
                  <p:nvPr/>
                </p:nvSpPr>
                <p:spPr>
                  <a:xfrm flipH="1"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 flipV="1">
                  <a:off x="1783848" y="2696826"/>
                  <a:ext cx="328228" cy="142689"/>
                  <a:chOff x="1284370" y="2497061"/>
                  <a:chExt cx="613643" cy="356723"/>
                </a:xfrm>
              </p:grpSpPr>
              <p:sp>
                <p:nvSpPr>
                  <p:cNvPr id="29" name="Arc 28"/>
                  <p:cNvSpPr/>
                  <p:nvPr/>
                </p:nvSpPr>
                <p:spPr>
                  <a:xfrm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Arc 29"/>
                  <p:cNvSpPr/>
                  <p:nvPr/>
                </p:nvSpPr>
                <p:spPr>
                  <a:xfrm flipH="1">
                    <a:off x="1284370" y="2497061"/>
                    <a:ext cx="613643" cy="356723"/>
                  </a:xfrm>
                  <a:prstGeom prst="arc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56" name="TextBox 55"/>
          <p:cNvSpPr txBox="1"/>
          <p:nvPr/>
        </p:nvSpPr>
        <p:spPr>
          <a:xfrm>
            <a:off x="1926555" y="3800886"/>
            <a:ext cx="4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Xe</a:t>
            </a:r>
            <a:r>
              <a:rPr lang="en-US" baseline="30000" dirty="0" smtClean="0"/>
              <a:t>*</a:t>
            </a:r>
            <a:endParaRPr lang="en-US" baseline="30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124863" y="4238628"/>
            <a:ext cx="0" cy="689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124863" y="5347976"/>
            <a:ext cx="0" cy="689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91416" y="4916078"/>
            <a:ext cx="4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Xe</a:t>
            </a:r>
            <a:r>
              <a:rPr lang="en-US" spc="-500" baseline="30000" dirty="0" smtClean="0"/>
              <a:t>+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0" name="Oval 59"/>
          <p:cNvSpPr/>
          <p:nvPr/>
        </p:nvSpPr>
        <p:spPr>
          <a:xfrm>
            <a:off x="3277700" y="5543531"/>
            <a:ext cx="299686" cy="29968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01600">
              <a:schemeClr val="accent5">
                <a:lumMod val="60000"/>
                <a:lumOff val="40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173214" y="5481067"/>
            <a:ext cx="49947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ϒ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848604" y="6037444"/>
            <a:ext cx="5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2Xe</a:t>
            </a:r>
            <a:endParaRPr lang="en-US" baseline="30000" dirty="0"/>
          </a:p>
        </p:txBody>
      </p:sp>
      <p:sp>
        <p:nvSpPr>
          <p:cNvPr id="63" name="TextBox 62"/>
          <p:cNvSpPr txBox="1"/>
          <p:nvPr/>
        </p:nvSpPr>
        <p:spPr>
          <a:xfrm>
            <a:off x="2269055" y="5255286"/>
            <a:ext cx="88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178 nm</a:t>
            </a:r>
            <a:endParaRPr lang="en-US" baseline="30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396330" y="3125706"/>
            <a:ext cx="650260" cy="6662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46590" y="2711095"/>
            <a:ext cx="59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BFBFBF"/>
                </a:solidFill>
              </a:rPr>
              <a:t>Xe</a:t>
            </a:r>
            <a:r>
              <a:rPr lang="en-US" spc="-200" baseline="30000" dirty="0" smtClean="0">
                <a:solidFill>
                  <a:srgbClr val="BFBFBF"/>
                </a:solidFill>
              </a:rPr>
              <a:t>**</a:t>
            </a:r>
            <a:r>
              <a:rPr lang="en-US" baseline="-25000" dirty="0" smtClean="0">
                <a:solidFill>
                  <a:srgbClr val="BFBFBF"/>
                </a:solidFill>
              </a:rPr>
              <a:t>2</a:t>
            </a:r>
            <a:endParaRPr lang="en-US" baseline="-25000" dirty="0">
              <a:solidFill>
                <a:srgbClr val="BFBFBF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516807" y="2044895"/>
            <a:ext cx="650260" cy="6662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8883933">
            <a:off x="2147458" y="2266779"/>
            <a:ext cx="154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BFBFBF"/>
                </a:solidFill>
                <a:latin typeface="Adobe Hebrew"/>
                <a:cs typeface="Adobe Hebrew"/>
              </a:rPr>
              <a:t>Biexcitonic</a:t>
            </a:r>
            <a:r>
              <a:rPr lang="en-US" dirty="0" smtClean="0">
                <a:solidFill>
                  <a:srgbClr val="BFBFBF"/>
                </a:solidFill>
                <a:latin typeface="Adobe Hebrew"/>
                <a:cs typeface="Adobe Hebrew"/>
              </a:rPr>
              <a:t> Quenching</a:t>
            </a:r>
            <a:endParaRPr lang="en-US" dirty="0">
              <a:solidFill>
                <a:srgbClr val="BFBFBF"/>
              </a:solidFill>
              <a:latin typeface="Adobe Hebrew"/>
              <a:cs typeface="Adobe Hebrew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65755" y="4004278"/>
            <a:ext cx="88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 Heat</a:t>
            </a:r>
            <a:endParaRPr lang="en-US" baseline="30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52586" y="2122239"/>
            <a:ext cx="59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BFBFBF"/>
                </a:solidFill>
              </a:rPr>
              <a:t>+ </a:t>
            </a:r>
            <a:r>
              <a:rPr lang="en-US" dirty="0" err="1" smtClean="0">
                <a:solidFill>
                  <a:srgbClr val="BFBFBF"/>
                </a:solidFill>
              </a:rPr>
              <a:t>Xe</a:t>
            </a:r>
            <a:endParaRPr lang="en-US" baseline="-25000" dirty="0">
              <a:solidFill>
                <a:srgbClr val="BFBFB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38315" y="3237250"/>
            <a:ext cx="59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BFBFBF"/>
                </a:solidFill>
              </a:rPr>
              <a:t>+</a:t>
            </a:r>
            <a:r>
              <a:rPr lang="en-US" dirty="0" smtClean="0">
                <a:solidFill>
                  <a:srgbClr val="BFBFBF"/>
                </a:solidFill>
              </a:rPr>
              <a:t> e</a:t>
            </a:r>
            <a:r>
              <a:rPr lang="en-US" baseline="30000" dirty="0" smtClean="0">
                <a:solidFill>
                  <a:srgbClr val="BFBFBF"/>
                </a:solidFill>
              </a:rPr>
              <a:t>-</a:t>
            </a:r>
            <a:endParaRPr lang="en-US" baseline="30000" dirty="0">
              <a:solidFill>
                <a:srgbClr val="BFBFB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32838" y="3341181"/>
            <a:ext cx="84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BFBFBF"/>
                </a:solidFill>
              </a:rPr>
              <a:t>+ </a:t>
            </a:r>
            <a:r>
              <a:rPr lang="en-US" dirty="0" err="1" smtClean="0">
                <a:solidFill>
                  <a:srgbClr val="BFBFBF"/>
                </a:solidFill>
              </a:rPr>
              <a:t>Xe</a:t>
            </a:r>
            <a:r>
              <a:rPr lang="en-US" baseline="30000" dirty="0" smtClean="0">
                <a:solidFill>
                  <a:srgbClr val="BFBFBF"/>
                </a:solidFill>
              </a:rPr>
              <a:t>*</a:t>
            </a:r>
            <a:endParaRPr lang="en-US" baseline="30000" dirty="0">
              <a:solidFill>
                <a:srgbClr val="BFBFB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33481" y="4335024"/>
            <a:ext cx="59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BFBFBF"/>
                </a:solidFill>
              </a:rPr>
              <a:t>+ </a:t>
            </a:r>
            <a:r>
              <a:rPr lang="en-US" dirty="0" err="1" smtClean="0">
                <a:solidFill>
                  <a:srgbClr val="BFBFBF"/>
                </a:solidFill>
              </a:rPr>
              <a:t>Xe</a:t>
            </a:r>
            <a:endParaRPr lang="en-US" baseline="-25000" dirty="0">
              <a:solidFill>
                <a:srgbClr val="BFBFBF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2532838" y="719545"/>
            <a:ext cx="650260" cy="66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72029" y="359924"/>
            <a:ext cx="112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Hebrew"/>
                <a:cs typeface="Adobe Hebrew"/>
              </a:rPr>
              <a:t>Atomic Motion</a:t>
            </a:r>
            <a:endParaRPr lang="en-US" dirty="0">
              <a:latin typeface="Adobe Hebrew"/>
              <a:cs typeface="Adobe Hebrew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33627" y="3800886"/>
            <a:ext cx="4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baseline="30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93055" y="3791905"/>
            <a:ext cx="4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Xe</a:t>
            </a:r>
            <a:endParaRPr lang="en-US" baseline="300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320302" y="1006255"/>
            <a:ext cx="812281" cy="792846"/>
          </a:xfrm>
          <a:prstGeom prst="straightConnector1">
            <a:avLst/>
          </a:prstGeom>
          <a:ln cap="flat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14" idx="3"/>
            <a:endCxn id="75" idx="3"/>
          </p:cNvCxnSpPr>
          <p:nvPr/>
        </p:nvCxnSpPr>
        <p:spPr>
          <a:xfrm flipH="1">
            <a:off x="4937688" y="1755990"/>
            <a:ext cx="295099" cy="1665926"/>
          </a:xfrm>
          <a:prstGeom prst="curvedConnector3">
            <a:avLst>
              <a:gd name="adj1" fmla="val -77466"/>
            </a:avLst>
          </a:prstGeom>
          <a:ln w="63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/>
          <p:nvPr/>
        </p:nvCxnSpPr>
        <p:spPr>
          <a:xfrm flipV="1">
            <a:off x="5232787" y="1248360"/>
            <a:ext cx="561789" cy="426570"/>
          </a:xfrm>
          <a:prstGeom prst="curvedConnector2">
            <a:avLst/>
          </a:prstGeom>
          <a:ln w="63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2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45</Words>
  <Application>Microsoft Macintosh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Maryland Physics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Anthony</dc:creator>
  <cp:lastModifiedBy>Matthew Anthony</cp:lastModifiedBy>
  <cp:revision>10</cp:revision>
  <dcterms:created xsi:type="dcterms:W3CDTF">2017-10-04T18:55:59Z</dcterms:created>
  <dcterms:modified xsi:type="dcterms:W3CDTF">2017-10-05T11:14:38Z</dcterms:modified>
</cp:coreProperties>
</file>