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0" y="3232"/>
      </p:cViewPr>
      <p:guideLst>
        <p:guide orient="horz" pos="360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550715"/>
            <a:ext cx="6995160" cy="2450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6477000"/>
            <a:ext cx="576072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457735"/>
            <a:ext cx="1851660" cy="97525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457735"/>
            <a:ext cx="5417820" cy="97525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7344836"/>
            <a:ext cx="6995160" cy="2270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4844528"/>
            <a:ext cx="6995160" cy="25003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2667007"/>
            <a:ext cx="3634740" cy="7543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2667007"/>
            <a:ext cx="3634740" cy="7543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3" y="2558521"/>
            <a:ext cx="3636169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3" y="3624791"/>
            <a:ext cx="3636169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8" y="2558521"/>
            <a:ext cx="3637597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8" y="3624791"/>
            <a:ext cx="3637597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455084"/>
            <a:ext cx="2707482" cy="1936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8" y="455089"/>
            <a:ext cx="4600576" cy="975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2391839"/>
            <a:ext cx="2707482" cy="7818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8001003"/>
            <a:ext cx="4937760" cy="944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021291"/>
            <a:ext cx="493776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8945567"/>
            <a:ext cx="4937760" cy="1341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57730"/>
            <a:ext cx="740664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667007"/>
            <a:ext cx="7406640" cy="75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0593923"/>
            <a:ext cx="192024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161B-A19D-7D45-9FC4-0D3348F6938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0593923"/>
            <a:ext cx="260604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0593923"/>
            <a:ext cx="192024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C214-CA02-DF4B-9AD3-F9A1C324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 rot="1829785">
            <a:off x="2100159" y="7635258"/>
            <a:ext cx="675305" cy="246221"/>
            <a:chOff x="987082" y="4852780"/>
            <a:chExt cx="675305" cy="246221"/>
          </a:xfrm>
        </p:grpSpPr>
        <p:sp>
          <p:nvSpPr>
            <p:cNvPr id="195" name="TextBox 194"/>
            <p:cNvSpPr txBox="1"/>
            <p:nvPr/>
          </p:nvSpPr>
          <p:spPr>
            <a:xfrm>
              <a:off x="987082" y="4852780"/>
              <a:ext cx="675305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latin typeface="Adobe Hebrew"/>
                  <a:cs typeface="Adobe Hebrew"/>
                </a:rPr>
                <a:t>NIM</a:t>
              </a:r>
              <a:endParaRPr lang="en-US" sz="1000" dirty="0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184859" y="4895395"/>
              <a:ext cx="300947" cy="418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rot="1829785">
            <a:off x="2112008" y="5251014"/>
            <a:ext cx="675305" cy="246221"/>
            <a:chOff x="987082" y="4852780"/>
            <a:chExt cx="675305" cy="246221"/>
          </a:xfrm>
        </p:grpSpPr>
        <p:sp>
          <p:nvSpPr>
            <p:cNvPr id="198" name="TextBox 197"/>
            <p:cNvSpPr txBox="1"/>
            <p:nvPr/>
          </p:nvSpPr>
          <p:spPr>
            <a:xfrm>
              <a:off x="987082" y="4852780"/>
              <a:ext cx="675305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latin typeface="Adobe Hebrew"/>
                  <a:cs typeface="Adobe Hebrew"/>
                </a:rPr>
                <a:t>NIM</a:t>
              </a:r>
              <a:endParaRPr lang="en-US" sz="10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1184859" y="4895395"/>
              <a:ext cx="300947" cy="418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633649" y="415668"/>
            <a:ext cx="9704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Top PMTs</a:t>
            </a:r>
            <a:endParaRPr lang="en-US" sz="1400" dirty="0"/>
          </a:p>
        </p:txBody>
      </p:sp>
      <p:cxnSp>
        <p:nvCxnSpPr>
          <p:cNvPr id="201" name="Straight Connector 200"/>
          <p:cNvCxnSpPr>
            <a:stCxn id="200" idx="2"/>
          </p:cNvCxnSpPr>
          <p:nvPr/>
        </p:nvCxnSpPr>
        <p:spPr>
          <a:xfrm>
            <a:off x="1118855" y="723445"/>
            <a:ext cx="0" cy="3995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90943" y="1121485"/>
            <a:ext cx="12700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10x Amplifier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62189" y="1834874"/>
            <a:ext cx="9276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ADC</a:t>
            </a:r>
            <a:endParaRPr lang="en-US" sz="1400" dirty="0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118855" y="1429262"/>
            <a:ext cx="1" cy="3995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2374678" y="414179"/>
            <a:ext cx="13414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Bottom PMT</a:t>
            </a:r>
            <a:endParaRPr lang="en-US" sz="1400" dirty="0"/>
          </a:p>
        </p:txBody>
      </p:sp>
      <p:cxnSp>
        <p:nvCxnSpPr>
          <p:cNvPr id="206" name="Straight Connector 205"/>
          <p:cNvCxnSpPr/>
          <p:nvPr/>
        </p:nvCxnSpPr>
        <p:spPr>
          <a:xfrm flipH="1">
            <a:off x="3040826" y="723443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562755" y="1120740"/>
            <a:ext cx="9678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Divider</a:t>
            </a:r>
            <a:endParaRPr lang="en-US" sz="1400" dirty="0"/>
          </a:p>
        </p:txBody>
      </p:sp>
      <p:cxnSp>
        <p:nvCxnSpPr>
          <p:cNvPr id="208" name="Straight Connector 207"/>
          <p:cNvCxnSpPr/>
          <p:nvPr/>
        </p:nvCxnSpPr>
        <p:spPr>
          <a:xfrm flipH="1">
            <a:off x="1118855" y="1435343"/>
            <a:ext cx="1921975" cy="1214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76460" y="2666041"/>
            <a:ext cx="9276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ADC</a:t>
            </a:r>
            <a:endParaRPr lang="en-US" sz="1400" dirty="0"/>
          </a:p>
        </p:txBody>
      </p:sp>
      <p:cxnSp>
        <p:nvCxnSpPr>
          <p:cNvPr id="210" name="Straight Connector 209"/>
          <p:cNvCxnSpPr>
            <a:endCxn id="211" idx="0"/>
          </p:cNvCxnSpPr>
          <p:nvPr/>
        </p:nvCxnSpPr>
        <p:spPr>
          <a:xfrm>
            <a:off x="3040826" y="2206191"/>
            <a:ext cx="4579" cy="481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374678" y="2687693"/>
            <a:ext cx="134145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Updating Threshold</a:t>
            </a:r>
          </a:p>
          <a:p>
            <a:pPr algn="ctr"/>
            <a:r>
              <a:rPr lang="en-US" sz="1400" dirty="0" smtClean="0">
                <a:latin typeface="Adobe Hebrew"/>
                <a:cs typeface="Adobe Hebrew"/>
              </a:rPr>
              <a:t>Discriminator</a:t>
            </a:r>
            <a:endParaRPr lang="en-US" sz="1400" dirty="0"/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1123431" y="3440395"/>
            <a:ext cx="1921975" cy="1214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62295" y="4666344"/>
            <a:ext cx="111311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S1 Trigger</a:t>
            </a:r>
            <a:endParaRPr lang="en-US" sz="1400" dirty="0"/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3045406" y="3437417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556895" y="3861982"/>
            <a:ext cx="9678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Logic Fan</a:t>
            </a:r>
            <a:endParaRPr lang="en-US" sz="1400" dirty="0"/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2374678" y="4170503"/>
            <a:ext cx="666149" cy="40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045404" y="4170503"/>
            <a:ext cx="670725" cy="393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890747" y="4577590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Gate Generator</a:t>
            </a:r>
            <a:endParaRPr 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232200" y="4564397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Delay Generator</a:t>
            </a:r>
            <a:endParaRPr lang="en-US" sz="1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370101" y="5100810"/>
            <a:ext cx="670725" cy="393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3049982" y="5087617"/>
            <a:ext cx="666149" cy="40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699135" y="5498891"/>
            <a:ext cx="6753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AND</a:t>
            </a:r>
            <a:endParaRPr lang="en-US" sz="1400" dirty="0"/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128007" y="5806668"/>
            <a:ext cx="1921975" cy="1214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66871" y="7024678"/>
            <a:ext cx="111311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S2 Trigger</a:t>
            </a:r>
            <a:endParaRPr lang="en-US" sz="1400" dirty="0"/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3036566" y="5810854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2548055" y="6227480"/>
            <a:ext cx="9678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Logic Fan</a:t>
            </a:r>
            <a:endParaRPr lang="en-US" sz="1400" dirty="0"/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2383518" y="6550629"/>
            <a:ext cx="666149" cy="40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899587" y="6957716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Gate Generator</a:t>
            </a:r>
            <a:endParaRPr lang="en-US" sz="1400" dirty="0"/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1118855" y="8190980"/>
            <a:ext cx="1926553" cy="6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57797" y="8819905"/>
            <a:ext cx="114042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S2 Hold-off Trigger</a:t>
            </a:r>
            <a:endParaRPr lang="en-US" sz="1400" dirty="0"/>
          </a:p>
        </p:txBody>
      </p:sp>
      <p:cxnSp>
        <p:nvCxnSpPr>
          <p:cNvPr id="231" name="Straight Connector 230"/>
          <p:cNvCxnSpPr>
            <a:endCxn id="257" idx="0"/>
          </p:cNvCxnSpPr>
          <p:nvPr/>
        </p:nvCxnSpPr>
        <p:spPr>
          <a:xfrm>
            <a:off x="3036567" y="6550629"/>
            <a:ext cx="9061" cy="13283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5493398" y="415668"/>
            <a:ext cx="14199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M510 Detectors</a:t>
            </a:r>
            <a:endParaRPr lang="en-US" sz="1400" dirty="0"/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6197424" y="724932"/>
            <a:ext cx="1" cy="3995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562375" y="1121485"/>
            <a:ext cx="12700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10x Amplifier</a:t>
            </a:r>
            <a:endParaRPr lang="en-US" sz="1400" dirty="0"/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5531664" y="1434898"/>
            <a:ext cx="666149" cy="4067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42" idx="2"/>
            <a:endCxn id="238" idx="0"/>
          </p:cNvCxnSpPr>
          <p:nvPr/>
        </p:nvCxnSpPr>
        <p:spPr>
          <a:xfrm>
            <a:off x="6212293" y="3284643"/>
            <a:ext cx="640566" cy="4123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904118" y="1841985"/>
            <a:ext cx="12933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Threshold Discriminator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368931" y="3697013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Linear Fan</a:t>
            </a:r>
            <a:endParaRPr lang="en-US" sz="1400" dirty="0"/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4870843" y="2367529"/>
            <a:ext cx="666149" cy="4067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541569" y="2367529"/>
            <a:ext cx="670725" cy="393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4607984" y="2754816"/>
            <a:ext cx="5922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OR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728365" y="2761423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Delay Generator</a:t>
            </a:r>
            <a:endParaRPr lang="en-US" sz="1400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6182134" y="1448090"/>
            <a:ext cx="670725" cy="393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endCxn id="238" idx="0"/>
          </p:cNvCxnSpPr>
          <p:nvPr/>
        </p:nvCxnSpPr>
        <p:spPr>
          <a:xfrm>
            <a:off x="6852859" y="1822461"/>
            <a:ext cx="0" cy="1874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368674" y="4608064"/>
            <a:ext cx="9276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ADC</a:t>
            </a:r>
            <a:endParaRPr lang="en-US" sz="1400" dirty="0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6825340" y="4202452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66465" y="8666016"/>
            <a:ext cx="6753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AND</a:t>
            </a:r>
            <a:endParaRPr lang="en-US" sz="1400" dirty="0"/>
          </a:p>
        </p:txBody>
      </p:sp>
      <p:cxnSp>
        <p:nvCxnSpPr>
          <p:cNvPr id="248" name="Straight Connector 247"/>
          <p:cNvCxnSpPr>
            <a:stCxn id="247" idx="0"/>
            <a:endCxn id="257" idx="2"/>
          </p:cNvCxnSpPr>
          <p:nvPr/>
        </p:nvCxnSpPr>
        <p:spPr>
          <a:xfrm flipH="1" flipV="1">
            <a:off x="3045628" y="8186794"/>
            <a:ext cx="1858490" cy="479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7" idx="0"/>
          </p:cNvCxnSpPr>
          <p:nvPr/>
        </p:nvCxnSpPr>
        <p:spPr>
          <a:xfrm flipV="1">
            <a:off x="4904118" y="4000500"/>
            <a:ext cx="0" cy="4665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1" idx="0"/>
          </p:cNvCxnSpPr>
          <p:nvPr/>
        </p:nvCxnSpPr>
        <p:spPr>
          <a:xfrm flipH="1">
            <a:off x="3026102" y="1448090"/>
            <a:ext cx="1" cy="464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391052" y="1912562"/>
            <a:ext cx="12700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10x Amplifier</a:t>
            </a:r>
            <a:endParaRPr lang="en-US" sz="14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1104584" y="2220339"/>
            <a:ext cx="1921975" cy="1214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662189" y="3451037"/>
            <a:ext cx="9276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ADC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420190" y="3477280"/>
            <a:ext cx="9678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Delay Generator</a:t>
            </a:r>
            <a:endParaRPr lang="en-US" sz="1400" dirty="0"/>
          </a:p>
        </p:txBody>
      </p:sp>
      <p:cxnSp>
        <p:nvCxnSpPr>
          <p:cNvPr id="255" name="Straight Connector 254"/>
          <p:cNvCxnSpPr/>
          <p:nvPr/>
        </p:nvCxnSpPr>
        <p:spPr>
          <a:xfrm flipH="1">
            <a:off x="4904118" y="3066597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358252" y="7485054"/>
            <a:ext cx="670725" cy="393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7975" y="7879017"/>
            <a:ext cx="6753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AND</a:t>
            </a:r>
            <a:endParaRPr lang="en-US" sz="1400" dirty="0"/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4904117" y="8973877"/>
            <a:ext cx="1" cy="39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340278" y="9343125"/>
            <a:ext cx="114042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dobe Hebrew"/>
                <a:cs typeface="Adobe Hebrew"/>
              </a:rPr>
              <a:t>Coincidence Trigger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92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Anthony</dc:creator>
  <cp:lastModifiedBy>Matthew Anthony</cp:lastModifiedBy>
  <cp:revision>8</cp:revision>
  <dcterms:created xsi:type="dcterms:W3CDTF">2017-11-10T00:44:37Z</dcterms:created>
  <dcterms:modified xsi:type="dcterms:W3CDTF">2017-11-10T01:29:26Z</dcterms:modified>
</cp:coreProperties>
</file>