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83" r:id="rId20"/>
    <p:sldId id="282" r:id="rId21"/>
    <p:sldId id="273" r:id="rId22"/>
    <p:sldId id="274" r:id="rId23"/>
    <p:sldId id="275" r:id="rId24"/>
    <p:sldId id="276" r:id="rId25"/>
    <p:sldId id="277" r:id="rId26"/>
    <p:sldId id="278" r:id="rId27"/>
    <p:sldId id="284" r:id="rId28"/>
    <p:sldId id="285" r:id="rId29"/>
    <p:sldId id="280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E4B52-E9F6-4BB6-AAB9-207A2096FB81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A1E4A-6128-4134-8F09-038E6E247F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AE6C-E6E7-4E37-9F99-949AA1B9F17B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156-ABF2-4BBE-9F65-39E690C798AE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E7EA-3556-49CB-A6E2-0ABE3237DE99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FD16-596A-4967-BEA6-F7346764F2A1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411F-C431-4743-BEF1-990A19B7B934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A81B-53AF-47EE-B99F-69458ECA179B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B12-B4F2-4F09-A5BF-CA7E48DE1F44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4244-8992-4136-B8BA-67B80BA8E25B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5925-D6A2-41EB-8702-6B475AB29764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54F-BCF0-49A3-9B80-40CE1C191B6B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A3DF-2109-449F-9988-233924E1F567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8A5D44-EFD7-4BCB-8824-ED3D52ED5BE2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AF15D2-3D71-4DE6-A8D1-3C017A1A18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 advClick="0" advTm="5000"/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sense.com/glossary/data-cleaning/" TargetMode="External"/><Relationship Id="rId2" Type="http://schemas.openxmlformats.org/officeDocument/2006/relationships/hyperlink" Target="https://simplemap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kipedia.org/" TargetMode="External"/><Relationship Id="rId4" Type="http://schemas.openxmlformats.org/officeDocument/2006/relationships/hyperlink" Target="https://uc-r.github.io/kmeans_cluste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Battle of the Neighborhoods Coursera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Michel D Antoine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containing specific search terms to gather the names of the towns / neighborhoods for France, Italy and Spain. </a:t>
            </a:r>
          </a:p>
          <a:p>
            <a:r>
              <a:rPr lang="en-US" dirty="0" smtClean="0"/>
              <a:t>Additional data which was not in csv format was collected and combine with other excel files in csv format. </a:t>
            </a:r>
          </a:p>
          <a:p>
            <a:r>
              <a:rPr lang="en-US" dirty="0" smtClean="0"/>
              <a:t>data was collected and imported into three separate Pandas dataframe  </a:t>
            </a:r>
          </a:p>
          <a:p>
            <a:r>
              <a:rPr lang="en-US" dirty="0" smtClean="0"/>
              <a:t>Some of the countries had the geo spatial coordinates information already within the csv files and others I had to acquire using Geolocation within Pandas. </a:t>
            </a:r>
            <a:endParaRPr lang="en-US" dirty="0"/>
          </a:p>
        </p:txBody>
      </p:sp>
      <p:pic>
        <p:nvPicPr>
          <p:cNvPr id="6" name="Content Placeholder 5" descr="Sources Interne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521646"/>
            <a:ext cx="4038600" cy="32323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this unique challenge I will be using the datasets I put together from Wikipedia</a:t>
            </a:r>
          </a:p>
          <a:p>
            <a:r>
              <a:rPr lang="en-US" dirty="0" smtClean="0"/>
              <a:t>Foursquare API Data from the three different countries using their most popular cities and towns.</a:t>
            </a:r>
          </a:p>
          <a:p>
            <a:r>
              <a:rPr lang="en-US" dirty="0" smtClean="0"/>
              <a:t> The Foursquare API contains information about the Snack Place, Winery, Hotel, Bakery, Restaurants, museums and many other types of place to visit or eat. </a:t>
            </a:r>
          </a:p>
          <a:p>
            <a:r>
              <a:rPr lang="en-US" dirty="0" smtClean="0"/>
              <a:t>I </a:t>
            </a:r>
            <a:r>
              <a:rPr lang="en-US" dirty="0" smtClean="0"/>
              <a:t>selected a capital city with its neighboring towns of region. I selected one area within each country to analyze the neighborhood or region. The areas I chose are Île-de-France from France, Lazio, Italy and Madrid, Spain. Some of the visualizing of the towns / neighborhoods will come from Folium library. The Foursquare API will be use to explore data on the specific towns within each country. I will be using k-means clustering Algorithm from machine learning.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 advClick="0" advTm="3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France Geolocation</a:t>
            </a:r>
            <a:endParaRPr lang="en-US" dirty="0"/>
          </a:p>
        </p:txBody>
      </p:sp>
      <p:pic>
        <p:nvPicPr>
          <p:cNvPr id="4" name="Content Placeholder 3" descr="Francegeoloc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8177" y="1935163"/>
            <a:ext cx="7387646" cy="43894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Italy Geolocation</a:t>
            </a:r>
            <a:endParaRPr lang="en-US" dirty="0"/>
          </a:p>
        </p:txBody>
      </p:sp>
      <p:pic>
        <p:nvPicPr>
          <p:cNvPr id="4" name="Content Placeholder 3" descr="Ital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3230" y="1935163"/>
            <a:ext cx="7317539" cy="43894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Spain Geolocation</a:t>
            </a:r>
            <a:endParaRPr lang="en-US" dirty="0"/>
          </a:p>
        </p:txBody>
      </p:sp>
      <p:pic>
        <p:nvPicPr>
          <p:cNvPr id="4" name="Content Placeholder 3" descr="Spa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5953" y="1935163"/>
            <a:ext cx="7312093" cy="43894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K-means clustering</a:t>
            </a:r>
          </a:p>
          <a:p>
            <a:r>
              <a:rPr lang="en-US" dirty="0" smtClean="0"/>
              <a:t>unsupervised machine learning algorithm for partitioning a given data set into a set of </a:t>
            </a:r>
            <a:r>
              <a:rPr lang="en-US" i="1" dirty="0" smtClean="0"/>
              <a:t>k</a:t>
            </a:r>
            <a:r>
              <a:rPr lang="en-US" dirty="0" smtClean="0"/>
              <a:t> groups (i.e. </a:t>
            </a:r>
            <a:r>
              <a:rPr lang="en-US" i="1" dirty="0" smtClean="0"/>
              <a:t>k</a:t>
            </a:r>
            <a:r>
              <a:rPr lang="en-US" dirty="0" smtClean="0"/>
              <a:t> clusters)</a:t>
            </a:r>
          </a:p>
          <a:p>
            <a:r>
              <a:rPr lang="en-US" dirty="0" smtClean="0"/>
              <a:t> where </a:t>
            </a:r>
            <a:r>
              <a:rPr lang="en-US" i="1" dirty="0" smtClean="0"/>
              <a:t>k</a:t>
            </a:r>
            <a:r>
              <a:rPr lang="en-US" dirty="0" smtClean="0"/>
              <a:t> represents the number of groups pre-specified by the analyst</a:t>
            </a:r>
          </a:p>
          <a:p>
            <a:r>
              <a:rPr lang="en-US" dirty="0" smtClean="0"/>
              <a:t> classifies objects in multiple groups (i.e., clusters)</a:t>
            </a:r>
          </a:p>
          <a:p>
            <a:r>
              <a:rPr lang="en-US" dirty="0" smtClean="0"/>
              <a:t>such that objects within the same cluster are as similar as possible </a:t>
            </a:r>
          </a:p>
          <a:p>
            <a:r>
              <a:rPr lang="en-US" dirty="0" smtClean="0"/>
              <a:t>whereas objects from different clusters are as dissimilar as possible </a:t>
            </a:r>
          </a:p>
          <a:p>
            <a:r>
              <a:rPr lang="en-US" dirty="0" smtClean="0"/>
              <a:t>each cluster is represented by its center (i.e, centroid) which corresponds to the mean of points assigned to the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get to the cluster we need to create a function to sort the venues from Foursquare API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unction of Most Common Venues k-mea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124200"/>
            <a:ext cx="6905625" cy="12668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for 10 venues shown in descending order </a:t>
            </a:r>
            <a:endParaRPr lang="en-US" dirty="0"/>
          </a:p>
        </p:txBody>
      </p:sp>
      <p:pic>
        <p:nvPicPr>
          <p:cNvPr id="5" name="Content Placeholder 4" descr="Top 10 Venues K-mea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226800" cy="43894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after running code for  common top 10 venues</a:t>
            </a:r>
            <a:endParaRPr lang="en-US" dirty="0"/>
          </a:p>
        </p:txBody>
      </p:sp>
      <p:pic>
        <p:nvPicPr>
          <p:cNvPr id="5" name="Content Placeholder 4" descr="Partial snap shot of 10 venu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7629" y="1935163"/>
            <a:ext cx="7448742" cy="43894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is set to a total of 5 clusters</a:t>
            </a:r>
          </a:p>
          <a:p>
            <a:r>
              <a:rPr lang="en-US" dirty="0" smtClean="0"/>
              <a:t>The code is the same for the other countries</a:t>
            </a:r>
            <a:endParaRPr lang="en-US" dirty="0"/>
          </a:p>
        </p:txBody>
      </p:sp>
      <p:pic>
        <p:nvPicPr>
          <p:cNvPr id="5" name="Picture 4" descr="K-means 5 clust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581400"/>
            <a:ext cx="8229600" cy="24018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battle of the neighborhoods will take place in Europe. </a:t>
            </a:r>
          </a:p>
          <a:p>
            <a:r>
              <a:rPr lang="en-US" dirty="0" smtClean="0"/>
              <a:t>This work will analyze three different countries in Europe. </a:t>
            </a:r>
          </a:p>
          <a:p>
            <a:r>
              <a:rPr lang="en-US" dirty="0" smtClean="0"/>
              <a:t>The countries I have chosen are France, Italy and Spain. </a:t>
            </a:r>
          </a:p>
          <a:p>
            <a:r>
              <a:rPr lang="en-US" dirty="0" smtClean="0"/>
              <a:t>I also chose three regions within each of those countries for the battle to take place. In the country of France, Paris with its region Île-de-France, Rome, Italy and its region Lazio and Madrid, Spain.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slow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labels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process cluster labels are added</a:t>
            </a:r>
          </a:p>
          <a:p>
            <a:endParaRPr lang="en-US" dirty="0"/>
          </a:p>
        </p:txBody>
      </p:sp>
      <p:pic>
        <p:nvPicPr>
          <p:cNvPr id="4" name="Picture 3" descr="Adding Cluster lab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438400"/>
            <a:ext cx="7142621" cy="4419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folium map  </a:t>
            </a:r>
          </a:p>
          <a:p>
            <a:r>
              <a:rPr lang="en-US" dirty="0" smtClean="0"/>
              <a:t>Next we set the color scheme for the clusters</a:t>
            </a:r>
          </a:p>
          <a:p>
            <a:r>
              <a:rPr lang="en-US" dirty="0" smtClean="0"/>
              <a:t>Also add markers to the map</a:t>
            </a:r>
          </a:p>
          <a:p>
            <a:r>
              <a:rPr lang="en-US" dirty="0" smtClean="0"/>
              <a:t>Finally we then generate a map with the clusters </a:t>
            </a:r>
          </a:p>
          <a:p>
            <a:r>
              <a:rPr lang="en-US" dirty="0" smtClean="0"/>
              <a:t>Each country has its own cluster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France Clusters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ranceClus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9144000" cy="472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Italy Clusters</a:t>
            </a:r>
            <a:endParaRPr lang="en-US" dirty="0"/>
          </a:p>
        </p:txBody>
      </p:sp>
      <p:pic>
        <p:nvPicPr>
          <p:cNvPr id="5" name="Picture 4" descr="ItalyClus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9144000" cy="472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Spain Clusters</a:t>
            </a:r>
            <a:endParaRPr lang="en-US" dirty="0"/>
          </a:p>
        </p:txBody>
      </p:sp>
      <p:pic>
        <p:nvPicPr>
          <p:cNvPr id="4" name="Content Placeholder 3" descr="SpainClus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35163"/>
            <a:ext cx="9144000" cy="45418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set out to </a:t>
            </a:r>
            <a:r>
              <a:rPr lang="en-US" dirty="0" smtClean="0"/>
              <a:t>showcase </a:t>
            </a:r>
            <a:r>
              <a:rPr lang="en-US" dirty="0" smtClean="0"/>
              <a:t>the best value that each country had to offer</a:t>
            </a:r>
          </a:p>
          <a:p>
            <a:r>
              <a:rPr lang="en-US" dirty="0" smtClean="0"/>
              <a:t>The resources within the specific areas </a:t>
            </a:r>
          </a:p>
          <a:p>
            <a:r>
              <a:rPr lang="en-US" dirty="0" smtClean="0"/>
              <a:t>Each country’s unique value </a:t>
            </a:r>
          </a:p>
          <a:p>
            <a:r>
              <a:rPr lang="en-US" dirty="0" smtClean="0"/>
              <a:t>Their </a:t>
            </a:r>
            <a:r>
              <a:rPr lang="en-US" dirty="0" smtClean="0"/>
              <a:t>rich culture, history, and tradition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purpose </a:t>
            </a:r>
            <a:r>
              <a:rPr lang="en-US" dirty="0" smtClean="0"/>
              <a:t>of this capstone was to </a:t>
            </a:r>
            <a:r>
              <a:rPr lang="en-US" dirty="0" smtClean="0"/>
              <a:t>showcase </a:t>
            </a:r>
            <a:r>
              <a:rPr lang="en-US" dirty="0" smtClean="0"/>
              <a:t>the skills I </a:t>
            </a:r>
            <a:r>
              <a:rPr lang="en-US" dirty="0" smtClean="0"/>
              <a:t>gained </a:t>
            </a:r>
            <a:r>
              <a:rPr lang="en-US" dirty="0" smtClean="0"/>
              <a:t>from IBM Data Science course.</a:t>
            </a:r>
          </a:p>
          <a:p>
            <a:r>
              <a:rPr lang="en-US" dirty="0" smtClean="0"/>
              <a:t>Within this process I was </a:t>
            </a:r>
            <a:r>
              <a:rPr lang="en-US" dirty="0" smtClean="0"/>
              <a:t>tasked </a:t>
            </a:r>
            <a:r>
              <a:rPr lang="en-US" dirty="0" smtClean="0"/>
              <a:t>with using the skills I </a:t>
            </a:r>
            <a:r>
              <a:rPr lang="en-US" dirty="0" smtClean="0"/>
              <a:t>learned </a:t>
            </a:r>
            <a:r>
              <a:rPr lang="en-US" dirty="0" smtClean="0"/>
              <a:t>from each module.</a:t>
            </a:r>
          </a:p>
          <a:p>
            <a:r>
              <a:rPr lang="en-US" dirty="0" smtClean="0"/>
              <a:t>I gained the ability </a:t>
            </a:r>
            <a:r>
              <a:rPr lang="en-US" dirty="0" smtClean="0"/>
              <a:t>to use Pandas, Python, </a:t>
            </a:r>
            <a:r>
              <a:rPr lang="en-US" dirty="0" smtClean="0"/>
              <a:t>and K-means.</a:t>
            </a:r>
            <a:endParaRPr lang="en-US" dirty="0" smtClean="0"/>
          </a:p>
          <a:p>
            <a:r>
              <a:rPr lang="en-US" dirty="0" smtClean="0"/>
              <a:t>I used </a:t>
            </a:r>
            <a:r>
              <a:rPr lang="en-US" dirty="0" smtClean="0"/>
              <a:t>my data gathering skills to acquire the necessary data for the capstone project.</a:t>
            </a:r>
          </a:p>
          <a:p>
            <a:r>
              <a:rPr lang="en-US" dirty="0" smtClean="0"/>
              <a:t>I used </a:t>
            </a:r>
            <a:r>
              <a:rPr lang="en-US" dirty="0" smtClean="0"/>
              <a:t>Pandas as the main source for cleaning the data. </a:t>
            </a:r>
          </a:p>
          <a:p>
            <a:r>
              <a:rPr lang="en-US" dirty="0" smtClean="0"/>
              <a:t>I used Foursquare </a:t>
            </a:r>
            <a:r>
              <a:rPr lang="en-US" dirty="0" smtClean="0"/>
              <a:t>API for venue information within each country.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r>
              <a:rPr lang="en-US" dirty="0" smtClean="0"/>
              <a:t>I created </a:t>
            </a:r>
            <a:r>
              <a:rPr lang="en-US" dirty="0" smtClean="0"/>
              <a:t>functions to sort </a:t>
            </a:r>
            <a:r>
              <a:rPr lang="en-US" dirty="0" smtClean="0"/>
              <a:t>venues. </a:t>
            </a:r>
            <a:endParaRPr lang="en-US" dirty="0" smtClean="0"/>
          </a:p>
          <a:p>
            <a:r>
              <a:rPr lang="en-US" dirty="0" smtClean="0"/>
              <a:t>I created </a:t>
            </a:r>
            <a:r>
              <a:rPr lang="en-US" dirty="0" smtClean="0"/>
              <a:t>new columns for top </a:t>
            </a:r>
            <a:r>
              <a:rPr lang="en-US" dirty="0" smtClean="0"/>
              <a:t>venues.</a:t>
            </a:r>
            <a:endParaRPr lang="en-US" dirty="0" smtClean="0"/>
          </a:p>
          <a:p>
            <a:r>
              <a:rPr lang="en-US" dirty="0" smtClean="0"/>
              <a:t>I set </a:t>
            </a:r>
            <a:r>
              <a:rPr lang="en-US" dirty="0" smtClean="0"/>
              <a:t>the number of k-means clusters to 5 and </a:t>
            </a:r>
            <a:r>
              <a:rPr lang="en-US" dirty="0" smtClean="0"/>
              <a:t>added labels.</a:t>
            </a:r>
            <a:endParaRPr lang="en-US" dirty="0" smtClean="0"/>
          </a:p>
          <a:p>
            <a:r>
              <a:rPr lang="en-US" dirty="0" smtClean="0"/>
              <a:t>I mapped </a:t>
            </a:r>
            <a:r>
              <a:rPr lang="en-US" dirty="0" smtClean="0"/>
              <a:t>the clusters using </a:t>
            </a:r>
            <a:r>
              <a:rPr lang="en-US" dirty="0" smtClean="0"/>
              <a:t>Folium </a:t>
            </a:r>
            <a:r>
              <a:rPr lang="en-US" dirty="0" smtClean="0"/>
              <a:t>and </a:t>
            </a:r>
            <a:r>
              <a:rPr lang="en-US" dirty="0" smtClean="0"/>
              <a:t>showcased </a:t>
            </a:r>
            <a:r>
              <a:rPr lang="en-US" dirty="0" smtClean="0"/>
              <a:t>the results for every one to make their own decisions. </a:t>
            </a:r>
          </a:p>
          <a:p>
            <a:r>
              <a:rPr lang="en-US" dirty="0" smtClean="0"/>
              <a:t>One unique observation I found was that Spain’s K-means cluster looks like </a:t>
            </a:r>
            <a:r>
              <a:rPr lang="en-US" dirty="0" smtClean="0"/>
              <a:t>the </a:t>
            </a:r>
            <a:r>
              <a:rPr lang="en-US" dirty="0" smtClean="0"/>
              <a:t>head of a cow.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spd="med" advClick="0" advTm="5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r>
              <a:rPr lang="en-US" dirty="0" smtClean="0"/>
              <a:t>I took away from this course an understanding that data science is </a:t>
            </a:r>
            <a:r>
              <a:rPr lang="en-US" dirty="0" smtClean="0"/>
              <a:t>everywhere </a:t>
            </a:r>
            <a:r>
              <a:rPr lang="en-US" dirty="0" smtClean="0"/>
              <a:t>within the computer and business industry.  This course was just a small stepping stone to other areas within the data science field.</a:t>
            </a:r>
          </a:p>
          <a:p>
            <a:r>
              <a:rPr lang="en-US" dirty="0" smtClean="0"/>
              <a:t> Thanks to IBM and their data scientist for sharing </a:t>
            </a:r>
            <a:r>
              <a:rPr lang="en-US" dirty="0" smtClean="0"/>
              <a:t>their </a:t>
            </a:r>
            <a:r>
              <a:rPr lang="en-US" dirty="0" smtClean="0"/>
              <a:t>knowledge and experience with all of us who are interested in data science.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spd="med" advClick="0" advTm="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https://simplemaps.com/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https://www.sisense.com/glossary/data-cleaning/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https://uc-r.github.io/kmeans_clustering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https://www.wikipedia.org/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primary purpose of the battle is to </a:t>
            </a:r>
            <a:r>
              <a:rPr lang="en-US" dirty="0" smtClean="0"/>
              <a:t>showcase </a:t>
            </a:r>
            <a:r>
              <a:rPr lang="en-US" dirty="0" smtClean="0"/>
              <a:t>what each country has to offer to a foreigner or current citizen that wants to open up a business or move to a different part of the country.</a:t>
            </a:r>
          </a:p>
          <a:p>
            <a:r>
              <a:rPr lang="en-US" dirty="0" smtClean="0"/>
              <a:t>These are all the capitals of their perspective countries and would give unique data on the surroundings of each peculiar country.</a:t>
            </a:r>
          </a:p>
          <a:p>
            <a:r>
              <a:rPr lang="en-US" dirty="0" smtClean="0"/>
              <a:t>All are rich in history and offer unique forms of life styles.</a:t>
            </a:r>
          </a:p>
          <a:p>
            <a:r>
              <a:rPr lang="en-US" dirty="0" smtClean="0"/>
              <a:t>Each capital has over 2 million people living within its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Libraries use in this Capstone project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Pandas - data analysis and manipulation tool,</a:t>
            </a:r>
            <a:br>
              <a:rPr lang="en-US" dirty="0" smtClean="0"/>
            </a:br>
            <a:r>
              <a:rPr lang="en-US" dirty="0" smtClean="0"/>
              <a:t>built on top of the Python </a:t>
            </a:r>
          </a:p>
          <a:p>
            <a:r>
              <a:rPr lang="en-US" dirty="0" smtClean="0"/>
              <a:t>Numpy - numerical computing with Python</a:t>
            </a:r>
          </a:p>
          <a:p>
            <a:r>
              <a:rPr lang="en-US" dirty="0" smtClean="0"/>
              <a:t>JSON- Library for json files</a:t>
            </a:r>
          </a:p>
          <a:p>
            <a:r>
              <a:rPr lang="en-US" dirty="0" smtClean="0"/>
              <a:t>Geopy.geocoders- location data</a:t>
            </a:r>
          </a:p>
          <a:p>
            <a:r>
              <a:rPr lang="en-US" dirty="0" smtClean="0"/>
              <a:t>Matplotlib - library for making 2D plots of arrays in Python</a:t>
            </a:r>
          </a:p>
          <a:p>
            <a:r>
              <a:rPr lang="en-US" dirty="0" smtClean="0"/>
              <a:t>Sklearn - machine learning library that supports supervised and unsupervised learning</a:t>
            </a:r>
          </a:p>
          <a:p>
            <a:r>
              <a:rPr lang="en-US" dirty="0" smtClean="0"/>
              <a:t>Folium- is a visualization library for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spd="med"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France, Italy and Spain are famous tourist destinations in the world. </a:t>
            </a:r>
          </a:p>
          <a:p>
            <a:r>
              <a:rPr lang="en-US" dirty="0" smtClean="0"/>
              <a:t>All three of these counties are multicultural European Union members known for their hospitality. </a:t>
            </a:r>
          </a:p>
          <a:p>
            <a:r>
              <a:rPr lang="en-US" dirty="0" smtClean="0"/>
              <a:t>They are also known for being the financial districts within their areas. </a:t>
            </a:r>
          </a:p>
          <a:p>
            <a:r>
              <a:rPr lang="en-US" dirty="0" smtClean="0"/>
              <a:t>All three members of the European Union speak different languages. </a:t>
            </a:r>
          </a:p>
          <a:p>
            <a:r>
              <a:rPr lang="en-US" dirty="0" smtClean="0"/>
              <a:t>Restaurants play an important role when attracting tourist. Every city is unique in what it offers to a foreigner that comes there on a business trip or vacation. </a:t>
            </a:r>
          </a:p>
          <a:p>
            <a:r>
              <a:rPr lang="en-US" dirty="0" smtClean="0"/>
              <a:t>All three of these countries are known for their food.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different types of clients or entrepreneurs are willing to invest in a business project overseas that would find this project </a:t>
            </a:r>
            <a:r>
              <a:rPr lang="en-US" dirty="0" smtClean="0"/>
              <a:t>interesting?</a:t>
            </a:r>
            <a:endParaRPr lang="en-US" dirty="0" smtClean="0"/>
          </a:p>
          <a:p>
            <a:r>
              <a:rPr lang="en-US" dirty="0" smtClean="0"/>
              <a:t>Business Entrepreneur after visiting country sees the potential of lucrative venture in opening a restaurant. </a:t>
            </a:r>
          </a:p>
          <a:p>
            <a:r>
              <a:rPr lang="en-US" dirty="0" smtClean="0"/>
              <a:t>Tourist on vacation needing to know what restaurants and attractions are located in the area they are visiting.</a:t>
            </a:r>
          </a:p>
          <a:p>
            <a:r>
              <a:rPr lang="en-US" dirty="0" smtClean="0"/>
              <a:t>Exchange Students who need to know what different types of places there are to eat while they are overseas studying.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towns are best suited for business or exchange students?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towns or neighborhoods where the restaurants are set up determine how well a restaurant will do. </a:t>
            </a:r>
          </a:p>
          <a:p>
            <a:r>
              <a:rPr lang="en-US" dirty="0" smtClean="0"/>
              <a:t>The more foot traffic the better chances are the restaurant will be successful. </a:t>
            </a:r>
          </a:p>
          <a:p>
            <a:r>
              <a:rPr lang="en-US" dirty="0" smtClean="0"/>
              <a:t>It is vital that the area be well </a:t>
            </a:r>
            <a:r>
              <a:rPr lang="en-US" dirty="0" smtClean="0"/>
              <a:t>know </a:t>
            </a:r>
            <a:r>
              <a:rPr lang="en-US" dirty="0" smtClean="0"/>
              <a:t>throughout the world for its food. </a:t>
            </a:r>
          </a:p>
          <a:p>
            <a:r>
              <a:rPr lang="en-US" dirty="0" smtClean="0"/>
              <a:t>This analysis is going </a:t>
            </a:r>
            <a:r>
              <a:rPr lang="en-US" dirty="0" smtClean="0"/>
              <a:t>to be based </a:t>
            </a:r>
            <a:r>
              <a:rPr lang="en-US" dirty="0" smtClean="0"/>
              <a:t>on which town or neighborhood is the best place to open up a restaurant.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600" b="1" dirty="0" smtClean="0"/>
              <a:t>Data</a:t>
            </a:r>
            <a:r>
              <a:rPr lang="en-US" b="1" dirty="0" smtClean="0"/>
              <a:t> 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project I was unable to find the data in the csv format. </a:t>
            </a:r>
          </a:p>
          <a:p>
            <a:r>
              <a:rPr lang="en-US" dirty="0" smtClean="0"/>
              <a:t>Some of the data was only in text format in large data files from certain web sites. </a:t>
            </a:r>
          </a:p>
          <a:p>
            <a:r>
              <a:rPr lang="en-US" dirty="0" smtClean="0"/>
              <a:t>I imported all three of the countries files into different excel files but the data contained within them was not what I was looking for to complete this project.</a:t>
            </a:r>
          </a:p>
          <a:p>
            <a:r>
              <a:rPr lang="en-US" dirty="0" smtClean="0"/>
              <a:t>Obtain the data from Wikipedia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4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6" name="Content Placeholder 5" descr="Data Cleanin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18519"/>
            <a:ext cx="4038600" cy="40386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Data cleaning is the process of preparing data for analysis. </a:t>
            </a:r>
          </a:p>
          <a:p>
            <a:r>
              <a:rPr lang="en-US" dirty="0" smtClean="0"/>
              <a:t>removing or modifying data that is incorrect, incomplete, irrelevant, duplicated, or improperly formatted. </a:t>
            </a:r>
          </a:p>
          <a:p>
            <a:r>
              <a:rPr lang="en-US" dirty="0" smtClean="0"/>
              <a:t>maximize a data set’s accuracy without necessarily deleting information. </a:t>
            </a:r>
          </a:p>
          <a:p>
            <a:r>
              <a:rPr lang="en-US" dirty="0" smtClean="0"/>
              <a:t>fixing spelling and syntax errors, standardizing data sets </a:t>
            </a:r>
          </a:p>
          <a:p>
            <a:r>
              <a:rPr lang="en-US" dirty="0" smtClean="0"/>
              <a:t>correcting mistakes such as empty fields, missing codes, and identifying duplicate data points. </a:t>
            </a:r>
          </a:p>
          <a:p>
            <a:r>
              <a:rPr lang="en-US" dirty="0" smtClean="0"/>
              <a:t>create data sets that are standardized and uniform to allow business intelligence and data analytics tools to easily access and find the right data for each query.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5D2-3D71-4DE6-A8D1-3C017A1A189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 advClick="0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783</TotalTime>
  <Words>1338</Words>
  <Application>Microsoft Office PowerPoint</Application>
  <PresentationFormat>On-screen Show (4:3)</PresentationFormat>
  <Paragraphs>142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Battle of the Neighborhoods Coursera Capstone</vt:lpstr>
      <vt:lpstr>Introduction</vt:lpstr>
      <vt:lpstr>Slide 3</vt:lpstr>
      <vt:lpstr>Background</vt:lpstr>
      <vt:lpstr>Potential Audience</vt:lpstr>
      <vt:lpstr>Which towns are best suited for business or exchange students?</vt:lpstr>
      <vt:lpstr> Data Section</vt:lpstr>
      <vt:lpstr>Data Sources</vt:lpstr>
      <vt:lpstr>Data Cleaning</vt:lpstr>
      <vt:lpstr>Source Wikipedia</vt:lpstr>
      <vt:lpstr>Data Description</vt:lpstr>
      <vt:lpstr>France Geolocation</vt:lpstr>
      <vt:lpstr>Italy Geolocation</vt:lpstr>
      <vt:lpstr>Spain Geolocation</vt:lpstr>
      <vt:lpstr>Methodology Section</vt:lpstr>
      <vt:lpstr>K-means Clustering </vt:lpstr>
      <vt:lpstr> Code for 10 venues shown in descending order </vt:lpstr>
      <vt:lpstr>Results after running code for  common top 10 venues</vt:lpstr>
      <vt:lpstr>Clustering of Neighborhoods</vt:lpstr>
      <vt:lpstr>Cluster labels </vt:lpstr>
      <vt:lpstr>Results Section</vt:lpstr>
      <vt:lpstr>Map of France Clusters</vt:lpstr>
      <vt:lpstr>Map of Italy Clusters</vt:lpstr>
      <vt:lpstr>Map of Spain Clusters</vt:lpstr>
      <vt:lpstr>Discussion Section</vt:lpstr>
      <vt:lpstr>Conclusion Section</vt:lpstr>
      <vt:lpstr>Slide 27</vt:lpstr>
      <vt:lpstr>Slide 28</vt:lpstr>
      <vt:lpstr>Sources information </vt:lpstr>
      <vt:lpstr>Libraries use in this Capstone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 Coursera Capstone</dc:title>
  <dc:creator>Kim</dc:creator>
  <cp:lastModifiedBy>mantoine</cp:lastModifiedBy>
  <cp:revision>82</cp:revision>
  <dcterms:created xsi:type="dcterms:W3CDTF">2020-06-18T15:48:29Z</dcterms:created>
  <dcterms:modified xsi:type="dcterms:W3CDTF">2020-06-29T15:37:46Z</dcterms:modified>
</cp:coreProperties>
</file>