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7" r:id="rId2"/>
    <p:sldId id="258" r:id="rId3"/>
    <p:sldId id="273" r:id="rId4"/>
    <p:sldId id="256" r:id="rId5"/>
    <p:sldId id="259" r:id="rId6"/>
    <p:sldId id="266" r:id="rId7"/>
    <p:sldId id="267" r:id="rId8"/>
    <p:sldId id="268" r:id="rId9"/>
    <p:sldId id="269" r:id="rId10"/>
    <p:sldId id="271" r:id="rId11"/>
    <p:sldId id="272" r:id="rId12"/>
    <p:sldId id="270" r:id="rId13"/>
  </p:sldIdLst>
  <p:sldSz cx="1625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8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1289"/>
            <a:ext cx="16256000" cy="9155289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9423" y="3206046"/>
            <a:ext cx="10355915" cy="2195069"/>
          </a:xfrm>
        </p:spPr>
        <p:txBody>
          <a:bodyPr anchor="b">
            <a:noAutofit/>
          </a:bodyPr>
          <a:lstStyle>
            <a:lvl1pPr algn="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423" y="5401111"/>
            <a:ext cx="10355915" cy="1462532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190A-8B43-4ADF-8F45-74BAEF42774C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28D-225A-4521-96B0-17EACD63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8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3" y="812800"/>
            <a:ext cx="11462224" cy="4538133"/>
          </a:xfrm>
        </p:spPr>
        <p:txBody>
          <a:bodyPr anchor="ctr">
            <a:normAutofit/>
          </a:bodyPr>
          <a:lstStyle>
            <a:lvl1pPr algn="l">
              <a:defRPr sz="58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3" y="5960533"/>
            <a:ext cx="11462224" cy="2094616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190A-8B43-4ADF-8F45-74BAEF42774C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28D-225A-4521-96B0-17EACD63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4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779" y="812800"/>
            <a:ext cx="10792179" cy="4030133"/>
          </a:xfrm>
        </p:spPr>
        <p:txBody>
          <a:bodyPr anchor="ctr">
            <a:normAutofit/>
          </a:bodyPr>
          <a:lstStyle>
            <a:lvl1pPr algn="l">
              <a:defRPr sz="58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1519" y="4842933"/>
            <a:ext cx="9632699" cy="508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1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3" y="5960533"/>
            <a:ext cx="11462224" cy="2094616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190A-8B43-4ADF-8F45-74BAEF42774C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28D-225A-4521-96B0-17EACD63F02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22493" y="1053838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857348" y="3848742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2571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3" y="2575984"/>
            <a:ext cx="11462224" cy="3460613"/>
          </a:xfrm>
        </p:spPr>
        <p:txBody>
          <a:bodyPr anchor="b">
            <a:normAutofit/>
          </a:bodyPr>
          <a:lstStyle>
            <a:lvl1pPr algn="l">
              <a:defRPr sz="58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3" y="6036597"/>
            <a:ext cx="11462224" cy="2018552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190A-8B43-4ADF-8F45-74BAEF42774C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28D-225A-4521-96B0-17EACD63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06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779" y="812800"/>
            <a:ext cx="10792179" cy="4030133"/>
          </a:xfrm>
        </p:spPr>
        <p:txBody>
          <a:bodyPr anchor="ctr">
            <a:normAutofit/>
          </a:bodyPr>
          <a:lstStyle>
            <a:lvl1pPr algn="l">
              <a:defRPr sz="58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03110" y="5350933"/>
            <a:ext cx="11462225" cy="68566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3" y="6036597"/>
            <a:ext cx="11462224" cy="2018552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190A-8B43-4ADF-8F45-74BAEF42774C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28D-225A-4521-96B0-17EACD63F02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22493" y="1053838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857348" y="3848742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7927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12800"/>
            <a:ext cx="11450937" cy="4030133"/>
          </a:xfrm>
        </p:spPr>
        <p:txBody>
          <a:bodyPr anchor="ctr">
            <a:normAutofit/>
          </a:bodyPr>
          <a:lstStyle>
            <a:lvl1pPr algn="l">
              <a:defRPr sz="58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03110" y="5350933"/>
            <a:ext cx="11462225" cy="68566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200">
                <a:solidFill>
                  <a:schemeClr val="accent1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3" y="6036597"/>
            <a:ext cx="11462224" cy="2018552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190A-8B43-4ADF-8F45-74BAEF42774C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28D-225A-4521-96B0-17EACD63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58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190A-8B43-4ADF-8F45-74BAEF42774C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28D-225A-4521-96B0-17EACD63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25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23565" y="812799"/>
            <a:ext cx="1739657" cy="7001935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3114" y="812800"/>
            <a:ext cx="9413533" cy="70019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190A-8B43-4ADF-8F45-74BAEF42774C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28D-225A-4521-96B0-17EACD63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7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190A-8B43-4ADF-8F45-74BAEF42774C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28D-225A-4521-96B0-17EACD63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4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3" y="3601157"/>
            <a:ext cx="11462224" cy="2435441"/>
          </a:xfrm>
        </p:spPr>
        <p:txBody>
          <a:bodyPr anchor="b"/>
          <a:lstStyle>
            <a:lvl1pPr algn="l">
              <a:defRPr sz="533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3" y="6036597"/>
            <a:ext cx="11462224" cy="1147200"/>
          </a:xfrm>
        </p:spPr>
        <p:txBody>
          <a:bodyPr anchor="t"/>
          <a:lstStyle>
            <a:lvl1pPr marL="0" indent="0" algn="l">
              <a:buNone/>
              <a:defRPr sz="26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190A-8B43-4ADF-8F45-74BAEF42774C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28D-225A-4521-96B0-17EACD63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5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3113" y="2880785"/>
            <a:ext cx="5578713" cy="5174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627" y="2880786"/>
            <a:ext cx="5578712" cy="5174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190A-8B43-4ADF-8F45-74BAEF42774C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28D-225A-4521-96B0-17EACD63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994" y="2881311"/>
            <a:ext cx="5580831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994" y="3649661"/>
            <a:ext cx="5580831" cy="440548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4511" y="2881311"/>
            <a:ext cx="5580824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4513" y="3649661"/>
            <a:ext cx="5580823" cy="440548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190A-8B43-4ADF-8F45-74BAEF42774C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28D-225A-4521-96B0-17EACD63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8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2" y="812800"/>
            <a:ext cx="11462224" cy="17610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190A-8B43-4ADF-8F45-74BAEF42774C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28D-225A-4521-96B0-17EACD63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7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190A-8B43-4ADF-8F45-74BAEF42774C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28D-225A-4521-96B0-17EACD63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7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2" y="1998139"/>
            <a:ext cx="5139371" cy="1704621"/>
          </a:xfrm>
        </p:spPr>
        <p:txBody>
          <a:bodyPr anchor="b">
            <a:normAutofit/>
          </a:bodyPr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7282" y="686566"/>
            <a:ext cx="6018055" cy="736858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2" y="3702759"/>
            <a:ext cx="5139371" cy="3445932"/>
          </a:xfrm>
        </p:spPr>
        <p:txBody>
          <a:bodyPr>
            <a:normAutofit/>
          </a:bodyPr>
          <a:lstStyle>
            <a:lvl1pPr marL="0" indent="0">
              <a:buNone/>
              <a:defRPr sz="1867"/>
            </a:lvl1pPr>
            <a:lvl2pPr marL="609402" indent="0">
              <a:buNone/>
              <a:defRPr sz="1867"/>
            </a:lvl2pPr>
            <a:lvl3pPr marL="1218804" indent="0">
              <a:buNone/>
              <a:defRPr sz="1600"/>
            </a:lvl3pPr>
            <a:lvl4pPr marL="1828206" indent="0">
              <a:buNone/>
              <a:defRPr sz="1333"/>
            </a:lvl4pPr>
            <a:lvl5pPr marL="2437607" indent="0">
              <a:buNone/>
              <a:defRPr sz="1333"/>
            </a:lvl5pPr>
            <a:lvl6pPr marL="3047009" indent="0">
              <a:buNone/>
              <a:defRPr sz="1333"/>
            </a:lvl6pPr>
            <a:lvl7pPr marL="3656411" indent="0">
              <a:buNone/>
              <a:defRPr sz="1333"/>
            </a:lvl7pPr>
            <a:lvl8pPr marL="4265813" indent="0">
              <a:buNone/>
              <a:defRPr sz="1333"/>
            </a:lvl8pPr>
            <a:lvl9pPr marL="4875215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190A-8B43-4ADF-8F45-74BAEF42774C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28D-225A-4521-96B0-17EACD63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3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3" y="6400800"/>
            <a:ext cx="11462223" cy="755651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112" y="812800"/>
            <a:ext cx="11462224" cy="5127624"/>
          </a:xfrm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3" y="7156451"/>
            <a:ext cx="11462223" cy="8986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190A-8B43-4ADF-8F45-74BAEF42774C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28D-225A-4521-96B0-17EACD63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9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1289"/>
            <a:ext cx="16256000" cy="9155289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3112" y="812800"/>
            <a:ext cx="11462224" cy="17610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2" y="2880786"/>
            <a:ext cx="11462224" cy="5174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6845" y="8055150"/>
            <a:ext cx="121591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8190A-8B43-4ADF-8F45-74BAEF42774C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3112" y="8055150"/>
            <a:ext cx="8396816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4218" y="8055150"/>
            <a:ext cx="91111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E73C28D-225A-4521-96B0-17EACD63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7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</p:sldLayoutIdLst>
  <p:txStyles>
    <p:titleStyle>
      <a:lvl1pPr algn="l" defTabSz="609585" rtl="0" eaLnBrk="1" latinLnBrk="0" hangingPunct="1">
        <a:spcBef>
          <a:spcPct val="0"/>
        </a:spcBef>
        <a:buNone/>
        <a:defRPr sz="48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189" indent="-457189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2C70-FA25-44FE-BC5A-7F539EB17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535" y="696764"/>
            <a:ext cx="11462224" cy="127781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About 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021F2C-4CBE-4673-8CB2-3A7D8D177FAF}"/>
              </a:ext>
            </a:extLst>
          </p:cNvPr>
          <p:cNvGrpSpPr/>
          <p:nvPr/>
        </p:nvGrpSpPr>
        <p:grpSpPr>
          <a:xfrm>
            <a:off x="3474028" y="2762060"/>
            <a:ext cx="8176592" cy="5390998"/>
            <a:chOff x="4603295" y="2363937"/>
            <a:chExt cx="6027304" cy="399740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710726-F5AE-4567-A01F-0CFD5D85E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9902" y="2363937"/>
              <a:ext cx="2047821" cy="206922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EA39AC-299C-4B94-8064-71158EFF8E5D}"/>
                </a:ext>
              </a:extLst>
            </p:cNvPr>
            <p:cNvSpPr txBox="1"/>
            <p:nvPr/>
          </p:nvSpPr>
          <p:spPr>
            <a:xfrm>
              <a:off x="4603295" y="4741014"/>
              <a:ext cx="6027304" cy="162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85">
                <a:spcBef>
                  <a:spcPct val="0"/>
                </a:spcBef>
                <a:buFontTx/>
                <a:buNone/>
                <a:defRPr/>
              </a:pPr>
              <a:r>
                <a:rPr lang="en-US" sz="4800" dirty="0" err="1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Yeasin</a:t>
              </a:r>
              <a:r>
                <a:rPr lang="en-US" sz="4800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 Arafat </a:t>
              </a:r>
            </a:p>
            <a:p>
              <a:pPr algn="ctr" defTabSz="609585">
                <a:spcBef>
                  <a:spcPct val="0"/>
                </a:spcBef>
                <a:buFontTx/>
                <a:buNone/>
                <a:defRPr/>
              </a:pPr>
              <a:r>
                <a:rPr lang="en-US" sz="3200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ID: 18CSE203</a:t>
              </a:r>
            </a:p>
            <a:p>
              <a:pPr algn="ctr" defTabSz="609585">
                <a:spcBef>
                  <a:spcPct val="0"/>
                </a:spcBef>
                <a:buFontTx/>
                <a:buNone/>
                <a:defRPr/>
              </a:pPr>
              <a:r>
                <a:rPr lang="en-US" sz="3200" dirty="0">
                  <a:latin typeface="+mj-lt"/>
                  <a:ea typeface="+mj-ea"/>
                  <a:cs typeface="+mj-cs"/>
                </a:rPr>
                <a:t>3</a:t>
              </a:r>
              <a:r>
                <a:rPr lang="en-US" sz="3200" baseline="30000" dirty="0">
                  <a:latin typeface="+mj-lt"/>
                  <a:ea typeface="+mj-ea"/>
                  <a:cs typeface="+mj-cs"/>
                </a:rPr>
                <a:t>rd</a:t>
              </a:r>
              <a:r>
                <a:rPr lang="en-US" sz="3200" dirty="0">
                  <a:latin typeface="+mj-lt"/>
                  <a:ea typeface="+mj-ea"/>
                  <a:cs typeface="+mj-cs"/>
                </a:rPr>
                <a:t> Year, 2</a:t>
              </a:r>
              <a:r>
                <a:rPr lang="en-US" sz="3200" baseline="30000" dirty="0">
                  <a:latin typeface="+mj-lt"/>
                  <a:ea typeface="+mj-ea"/>
                  <a:cs typeface="+mj-cs"/>
                </a:rPr>
                <a:t>nd</a:t>
              </a:r>
              <a:r>
                <a:rPr lang="en-US" sz="3200" dirty="0">
                  <a:latin typeface="+mj-lt"/>
                  <a:ea typeface="+mj-ea"/>
                  <a:cs typeface="+mj-cs"/>
                </a:rPr>
                <a:t> Semester</a:t>
              </a:r>
              <a:endParaRPr lang="en-US" sz="3200" dirty="0"/>
            </a:p>
            <a:p>
              <a:pPr algn="ctr"/>
              <a:r>
                <a:rPr lang="en-US" sz="2400" dirty="0"/>
                <a:t>Department of CSE, BSMRSTU.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0135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6D75-FF86-007C-F477-3ADABE00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250" y="298910"/>
            <a:ext cx="11462224" cy="1761067"/>
          </a:xfrm>
        </p:spPr>
        <p:txBody>
          <a:bodyPr/>
          <a:lstStyle/>
          <a:p>
            <a:pPr algn="ctr"/>
            <a:r>
              <a:rPr lang="en-US" dirty="0"/>
              <a:t>Car Rental :: Add Car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78E2D-8D57-9BCC-EF77-AF63034C9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63757"/>
            <a:ext cx="7438491" cy="6400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91282A-38DB-0067-0AD2-89C101A0F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786" y="1563755"/>
            <a:ext cx="7858414" cy="64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59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6D75-FF86-007C-F477-3ADABE00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258" y="298910"/>
            <a:ext cx="11462224" cy="118533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Car Rental :: Add Driver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45E2D4-D005-1299-62E5-9B3DF8353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6" y="1790505"/>
            <a:ext cx="7685779" cy="67041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04E11E-686F-D2A8-2DD2-BB8F1E1F5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065" y="1790505"/>
            <a:ext cx="8119649" cy="670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29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6056F-FE96-FBF6-C444-FF81EEF8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</a:t>
            </a:r>
            <a:r>
              <a:rPr lang="en-US" sz="6000" dirty="0"/>
              <a:t>Home FTP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F8EC-A1F3-EDD8-65C1-DCBF4001B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921" y="2880786"/>
            <a:ext cx="11462224" cy="5174364"/>
          </a:xfrm>
        </p:spPr>
        <p:txBody>
          <a:bodyPr>
            <a:normAutofit/>
          </a:bodyPr>
          <a:lstStyle/>
          <a:p>
            <a:endParaRPr lang="en-US" sz="8800" dirty="0"/>
          </a:p>
          <a:p>
            <a:pPr marL="0" indent="0" algn="ctr">
              <a:buNone/>
            </a:pPr>
            <a:r>
              <a:rPr lang="en-US" sz="10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666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6A75E-2AA0-4D60-A8E8-73A9428B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506" y="812800"/>
            <a:ext cx="11462224" cy="1761067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Honorable Supervisor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23586CD-A117-483C-A83F-5F6959F4EE79}"/>
              </a:ext>
            </a:extLst>
          </p:cNvPr>
          <p:cNvGrpSpPr/>
          <p:nvPr/>
        </p:nvGrpSpPr>
        <p:grpSpPr>
          <a:xfrm>
            <a:off x="2956142" y="2442575"/>
            <a:ext cx="8880953" cy="5295455"/>
            <a:chOff x="5155398" y="2373508"/>
            <a:chExt cx="5825987" cy="32779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2C69241-816A-42A6-8447-27A73E477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00501" y="2373508"/>
              <a:ext cx="2100122" cy="1981678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A26AC7-26BF-4FE3-9240-9BD84B86462B}"/>
                </a:ext>
              </a:extLst>
            </p:cNvPr>
            <p:cNvSpPr txBox="1"/>
            <p:nvPr/>
          </p:nvSpPr>
          <p:spPr>
            <a:xfrm>
              <a:off x="5155398" y="4432144"/>
              <a:ext cx="5825987" cy="1219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85">
                <a:spcBef>
                  <a:spcPct val="0"/>
                </a:spcBef>
              </a:pPr>
              <a:r>
                <a:rPr lang="en-US" sz="5000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Dr. Mrinal Kanti </a:t>
              </a:r>
              <a:r>
                <a:rPr lang="en-US" sz="5000" dirty="0" err="1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Baowaly</a:t>
              </a:r>
              <a:endParaRPr lang="en-US" sz="5000" dirty="0">
                <a:solidFill>
                  <a:schemeClr val="accent1"/>
                </a:solidFill>
                <a:latin typeface="+mj-lt"/>
                <a:ea typeface="+mj-ea"/>
                <a:cs typeface="+mj-cs"/>
              </a:endParaRPr>
            </a:p>
            <a:p>
              <a:pPr algn="ctr" defTabSz="609585">
                <a:spcBef>
                  <a:spcPct val="0"/>
                </a:spcBef>
              </a:pPr>
              <a:r>
                <a:rPr lang="en-US" sz="3600" dirty="0">
                  <a:latin typeface="+mj-lt"/>
                </a:rPr>
                <a:t>Associate Professor</a:t>
              </a:r>
            </a:p>
            <a:p>
              <a:pPr algn="ctr"/>
              <a:r>
                <a:rPr lang="en-US" sz="3600" dirty="0">
                  <a:latin typeface="+mj-lt"/>
                </a:rPr>
                <a:t>Department of CSE, BSMRSTU.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31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74E1-90D4-4D26-5272-C82F0482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About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1118B-D606-A84F-9B9D-086314305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750" y="3581933"/>
            <a:ext cx="11462224" cy="2119839"/>
          </a:xfrm>
        </p:spPr>
        <p:txBody>
          <a:bodyPr>
            <a:normAutofit/>
          </a:bodyPr>
          <a:lstStyle/>
          <a:p>
            <a:r>
              <a:rPr lang="en-US" sz="2800" dirty="0"/>
              <a:t>Course Code: CSE378</a:t>
            </a:r>
          </a:p>
          <a:p>
            <a:r>
              <a:rPr lang="en-US" sz="2800" dirty="0"/>
              <a:t>Course Title: Project</a:t>
            </a:r>
          </a:p>
          <a:p>
            <a:r>
              <a:rPr lang="en-US" sz="2800" dirty="0"/>
              <a:t>Level: 3</a:t>
            </a:r>
            <a:r>
              <a:rPr lang="en-US" sz="2800" baseline="30000" dirty="0"/>
              <a:t>rd</a:t>
            </a:r>
            <a:r>
              <a:rPr lang="en-US" sz="2800" dirty="0"/>
              <a:t> Year, 2</a:t>
            </a:r>
            <a:r>
              <a:rPr lang="en-US" sz="2800" baseline="30000" dirty="0"/>
              <a:t>nd</a:t>
            </a:r>
            <a:r>
              <a:rPr lang="en-US" sz="2800" dirty="0"/>
              <a:t> Semester</a:t>
            </a:r>
          </a:p>
        </p:txBody>
      </p:sp>
    </p:spTree>
    <p:extLst>
      <p:ext uri="{BB962C8B-B14F-4D97-AF65-F5344CB8AC3E}">
        <p14:creationId xmlns:p14="http://schemas.microsoft.com/office/powerpoint/2010/main" val="172880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33D2-1291-4B70-8973-577FD9C84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4244" y="413360"/>
            <a:ext cx="11754677" cy="111227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About “Car Rental”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FAE03-DFFB-472B-A222-57228C35286F}"/>
              </a:ext>
            </a:extLst>
          </p:cNvPr>
          <p:cNvSpPr txBox="1"/>
          <p:nvPr/>
        </p:nvSpPr>
        <p:spPr>
          <a:xfrm>
            <a:off x="1152939" y="2955236"/>
            <a:ext cx="12602818" cy="295523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571500" indent="-571500" defTabSz="609585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latin typeface="+mj-lt"/>
              </a:rPr>
              <a:t>"Car Rental" is an online platform to reserve, rent, and manage vehicles seamlessly.</a:t>
            </a:r>
          </a:p>
          <a:p>
            <a:pPr marL="571500" indent="-571500" defTabSz="609585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sz="3200" dirty="0">
              <a:latin typeface="+mj-lt"/>
            </a:endParaRPr>
          </a:p>
          <a:p>
            <a:pPr marL="571500" indent="-571500" defTabSz="609585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latin typeface="+mj-lt"/>
              </a:rPr>
              <a:t>The goal of a car rental system is to simplify vehicle reservations, rentals, and fleet management.</a:t>
            </a:r>
          </a:p>
          <a:p>
            <a:pPr defTabSz="609585">
              <a:spcBef>
                <a:spcPct val="0"/>
              </a:spcBef>
            </a:pP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226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FBC3-AEA7-4C2F-9FF3-C4323B5D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772" y="513341"/>
            <a:ext cx="11462224" cy="1761067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Car Rental ::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35827-81BC-4DCB-94C4-C9F1D1D0D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3772" y="1828799"/>
            <a:ext cx="13621273" cy="7076661"/>
          </a:xfrm>
        </p:spPr>
        <p:txBody>
          <a:bodyPr>
            <a:normAutofit/>
          </a:bodyPr>
          <a:lstStyle/>
          <a:p>
            <a:r>
              <a:rPr lang="en-US" sz="5100" b="1" dirty="0"/>
              <a:t> </a:t>
            </a:r>
            <a:r>
              <a:rPr lang="en-US" sz="4000" b="1" dirty="0"/>
              <a:t>Customer </a:t>
            </a:r>
          </a:p>
          <a:p>
            <a:pPr lvl="1"/>
            <a:r>
              <a:rPr lang="en-US" sz="2800" dirty="0"/>
              <a:t>Reservation Management</a:t>
            </a:r>
          </a:p>
          <a:p>
            <a:pPr lvl="1"/>
            <a:r>
              <a:rPr lang="en-US" sz="2800" dirty="0"/>
              <a:t>User Profiles</a:t>
            </a:r>
          </a:p>
          <a:p>
            <a:pPr lvl="1"/>
            <a:r>
              <a:rPr lang="en-US" sz="2800" dirty="0"/>
              <a:t>Secure Payment Processing</a:t>
            </a:r>
          </a:p>
          <a:p>
            <a:pPr lvl="1"/>
            <a:r>
              <a:rPr lang="en-US" sz="2800" dirty="0"/>
              <a:t>Support and Assistance</a:t>
            </a:r>
            <a:endParaRPr lang="en-US" sz="2800" b="1" dirty="0"/>
          </a:p>
          <a:p>
            <a:r>
              <a:rPr lang="en-US" sz="5100" b="1" dirty="0"/>
              <a:t> </a:t>
            </a:r>
            <a:r>
              <a:rPr lang="en-US" sz="4000" b="1" dirty="0"/>
              <a:t>Employe/Admin</a:t>
            </a:r>
          </a:p>
          <a:p>
            <a:pPr lvl="1"/>
            <a:r>
              <a:rPr lang="en-US" sz="2800" dirty="0"/>
              <a:t>Vehicle management(add/remove)</a:t>
            </a:r>
          </a:p>
          <a:p>
            <a:pPr lvl="1"/>
            <a:r>
              <a:rPr lang="en-US" sz="2800" dirty="0"/>
              <a:t>Driver/other Employe Management</a:t>
            </a:r>
          </a:p>
          <a:p>
            <a:pPr lvl="1"/>
            <a:r>
              <a:rPr lang="en-US" sz="2800" dirty="0"/>
              <a:t>Reservation Management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3200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1590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3C1A-4894-FC07-CC98-1C5787888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182" y="348974"/>
            <a:ext cx="11462224" cy="1761067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Car Rental :: Technology &amp;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23EA2-7CD9-61AB-7434-8341B63BE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796" y="1921565"/>
            <a:ext cx="11462224" cy="5711687"/>
          </a:xfrm>
        </p:spPr>
        <p:txBody>
          <a:bodyPr>
            <a:normAutofit/>
          </a:bodyPr>
          <a:lstStyle/>
          <a:p>
            <a:r>
              <a:rPr lang="en-US" sz="4000" dirty="0"/>
              <a:t>Programming Language:</a:t>
            </a:r>
          </a:p>
          <a:p>
            <a:pPr lvl="1"/>
            <a:r>
              <a:rPr lang="en-US" sz="2800" dirty="0"/>
              <a:t>PHP</a:t>
            </a:r>
          </a:p>
          <a:p>
            <a:pPr lvl="1"/>
            <a:r>
              <a:rPr lang="en-US" sz="2800" dirty="0" err="1"/>
              <a:t>Scriptiong</a:t>
            </a:r>
            <a:r>
              <a:rPr lang="en-US" sz="2800" dirty="0"/>
              <a:t> Language(HTML, CSS, JS)</a:t>
            </a:r>
          </a:p>
          <a:p>
            <a:pPr lvl="1"/>
            <a:r>
              <a:rPr lang="en-US" sz="2800" dirty="0"/>
              <a:t>API(</a:t>
            </a:r>
            <a:r>
              <a:rPr lang="en-US" sz="2800" dirty="0" err="1"/>
              <a:t>Bkash</a:t>
            </a:r>
            <a:r>
              <a:rPr lang="en-US" sz="2800" dirty="0"/>
              <a:t>)</a:t>
            </a:r>
          </a:p>
          <a:p>
            <a:r>
              <a:rPr lang="en-US" sz="4000" dirty="0"/>
              <a:t>Tools</a:t>
            </a:r>
          </a:p>
          <a:p>
            <a:pPr lvl="1"/>
            <a:r>
              <a:rPr lang="en-US" sz="2800" dirty="0" err="1"/>
              <a:t>MySql</a:t>
            </a:r>
            <a:endParaRPr lang="en-US" sz="2800" dirty="0"/>
          </a:p>
          <a:p>
            <a:pPr lvl="1"/>
            <a:r>
              <a:rPr lang="en-US" sz="2800" dirty="0"/>
              <a:t>Visual Studio Code</a:t>
            </a:r>
          </a:p>
          <a:p>
            <a:pPr lvl="1"/>
            <a:r>
              <a:rPr lang="en-US" sz="2800" dirty="0" err="1"/>
              <a:t>MySql</a:t>
            </a:r>
            <a:r>
              <a:rPr lang="en-US" sz="2800" dirty="0"/>
              <a:t> Workbench</a:t>
            </a:r>
          </a:p>
        </p:txBody>
      </p:sp>
    </p:spTree>
    <p:extLst>
      <p:ext uri="{BB962C8B-B14F-4D97-AF65-F5344CB8AC3E}">
        <p14:creationId xmlns:p14="http://schemas.microsoft.com/office/powerpoint/2010/main" val="423068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44F9-4C95-4601-A426-81E0A5C7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755" y="322470"/>
            <a:ext cx="11462224" cy="1254539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Car Rental :: Home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AD090-CE34-0EC8-5CA9-0C7779507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5" y="1577009"/>
            <a:ext cx="7694426" cy="75669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6552DF-C3B9-298A-3511-082019C02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1" y="1577009"/>
            <a:ext cx="8128000" cy="756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23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3556-EB7F-AC57-D269-0F03CC52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064" y="174860"/>
            <a:ext cx="11462224" cy="1761067"/>
          </a:xfrm>
        </p:spPr>
        <p:txBody>
          <a:bodyPr/>
          <a:lstStyle/>
          <a:p>
            <a:pPr algn="ctr"/>
            <a:r>
              <a:rPr lang="en-US" dirty="0"/>
              <a:t>Car Rental ::Booking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C4396-1EF9-30CB-C221-62FC2953F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381945"/>
            <a:ext cx="8640416" cy="4867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9F8CAA-DFFF-07FD-2BD6-2F32471BB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381947"/>
            <a:ext cx="7416799" cy="4867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6A50C8-61FC-917D-EFDD-D94D9680E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49868"/>
            <a:ext cx="16255999" cy="288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1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6D75-FF86-007C-F477-3ADABE00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754" y="115666"/>
            <a:ext cx="11462224" cy="1761067"/>
          </a:xfrm>
        </p:spPr>
        <p:txBody>
          <a:bodyPr/>
          <a:lstStyle/>
          <a:p>
            <a:pPr algn="ctr"/>
            <a:r>
              <a:rPr lang="en-US" dirty="0"/>
              <a:t>Car Rental :: Returned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FCADF8-DEAB-6ACA-8412-D2850199A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42" y="1251595"/>
            <a:ext cx="7343458" cy="34159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8085A0-86A2-4EFF-B96F-04444F665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0" y="1198517"/>
            <a:ext cx="8128000" cy="48179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B550EC-0EE5-355B-992B-A189857649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42" y="4572000"/>
            <a:ext cx="734345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042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793</TotalTime>
  <Words>186</Words>
  <Application>Microsoft Office PowerPoint</Application>
  <PresentationFormat>Custom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About Me</vt:lpstr>
      <vt:lpstr>Honorable Supervisor</vt:lpstr>
      <vt:lpstr>About Course</vt:lpstr>
      <vt:lpstr>About “Car Rental”</vt:lpstr>
      <vt:lpstr>Car Rental :: Module</vt:lpstr>
      <vt:lpstr>Car Rental :: Technology &amp; Tools</vt:lpstr>
      <vt:lpstr>Car Rental :: Home Page</vt:lpstr>
      <vt:lpstr>Car Rental ::Booking Page</vt:lpstr>
      <vt:lpstr>Car Rental :: Returned Page</vt:lpstr>
      <vt:lpstr>Car Rental :: Add Car</vt:lpstr>
      <vt:lpstr>Car Rental :: Add Driver</vt:lpstr>
      <vt:lpstr> Home FTP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E-Coaching</dc:title>
  <dc:creator>YEASIN ARAFAT</dc:creator>
  <cp:lastModifiedBy>YEASIN ARAFAT</cp:lastModifiedBy>
  <cp:revision>7</cp:revision>
  <dcterms:created xsi:type="dcterms:W3CDTF">2023-06-16T19:25:18Z</dcterms:created>
  <dcterms:modified xsi:type="dcterms:W3CDTF">2023-12-13T03:05:04Z</dcterms:modified>
</cp:coreProperties>
</file>