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DDF0-9D74-B026-4E80-F467D72FE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A0A2C-99E3-EF8F-6574-ADC1BFF04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45E3-5B47-93D9-1B9F-5C0E5EAC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E5D6-4253-420A-AF44-D06B43E9D1E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09C3-7030-3CBF-B7C7-5C793880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6AFC-CF83-9DCD-C4CB-FF14206C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8D5F-0259-48D4-B101-3A37C7FE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207A-EAD8-4785-A239-D0B7A78C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D5164-FDE6-F509-8F5F-009376DE6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EABF1-30D0-2FB6-26A6-A3FAB8D5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E5D6-4253-420A-AF44-D06B43E9D1E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4E71-697F-50AF-5BB2-D902D9B4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F696-18D2-F9FB-4143-F84ABFE6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8D5F-0259-48D4-B101-3A37C7FE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9DDCE-50CF-5841-1C59-D46B50B71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797B2-675D-F35E-D6BA-A1FF745E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5CD3-46AB-C50C-FC37-13F78291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E5D6-4253-420A-AF44-D06B43E9D1E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CA03-0CCE-0B2F-EF66-71F468A3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5EEB9-CDDD-CCE9-C9E7-19EE6D16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8D5F-0259-48D4-B101-3A37C7FE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6A3A-5CE2-D763-2F84-A098F0D0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A1E3-74AC-D21C-3446-150850AC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7BB1-CCB4-996F-D088-A128CC55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E5D6-4253-420A-AF44-D06B43E9D1E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F07F-44FB-43A0-BE91-F9965159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C473-D60B-67D2-B06C-D40B6F6E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8D5F-0259-48D4-B101-3A37C7FE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9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DE96-8E8C-8455-C296-06070D79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282B-FA0A-38F1-8A98-B88516D0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4BF5-7D64-A659-0172-5F9FD189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E5D6-4253-420A-AF44-D06B43E9D1E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D4E1-DFEC-5B94-9A3D-1AD70BAD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FD3F3-06CA-D77F-33E1-5DDAEF3E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8D5F-0259-48D4-B101-3A37C7FE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9658-AD63-F562-05B5-0A4B2874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1BBC-7A44-C19C-0FB5-CE73DE079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0D3C-9D34-E30A-8343-64C2B8B92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0BB52-C006-B13F-16E0-315CBA54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E5D6-4253-420A-AF44-D06B43E9D1E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1CFD0-BD59-8A80-0FA5-5992B9CC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62ED6-4FAD-F201-4132-EBFE8E7F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8D5F-0259-48D4-B101-3A37C7FE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C622-4C6D-D89E-AF79-16997DBA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0C3EA-640C-9EB3-E6B3-A0105BD7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CC3B7-9976-525B-D69E-2A9411BD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82506-DFDA-B80C-CC96-54861D81A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74544-F643-9105-B21F-81A3A7BC2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0D102-AFD8-28CF-9853-FCACBCE9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E5D6-4253-420A-AF44-D06B43E9D1E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3CED0-11D6-08A2-6FF9-F849A27F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49D49-C7F3-ACD6-3ED8-8E274F36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8D5F-0259-48D4-B101-3A37C7FE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82B4-C9CD-5C48-784A-0D208617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AC5EA-A229-5BC8-3D0D-DB32FD44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E5D6-4253-420A-AF44-D06B43E9D1E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BECAE-95EB-1636-B057-4CF6FBE6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F250F-AD16-6C19-4F47-D3F61252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8D5F-0259-48D4-B101-3A37C7FE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3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E0D51-2D5D-FB02-5DE9-082AC157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E5D6-4253-420A-AF44-D06B43E9D1E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AFC17-8038-5FD6-C25F-D27B8BA4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EDC8-DD85-2BAF-560D-A60A6C95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8D5F-0259-48D4-B101-3A37C7FE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8FFB-ACB2-E37F-CEAA-8861944A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F436-C4AB-CA84-AF95-35735761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C5C10-270E-76EB-9B4C-6DE1FF42F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ED678-82B9-CB1F-2925-B37E26D1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E5D6-4253-420A-AF44-D06B43E9D1E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7166E-B5AC-C8C6-E9FB-42727D8C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86AA-5123-E09C-4752-CFD3A286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8D5F-0259-48D4-B101-3A37C7FE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7B72-EFBA-A516-2A0C-CE8EF2BB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C1250-E14C-B208-4EFA-DF5812F59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BF942-DD97-960D-F043-FC5EB0992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F5CE9-CB0F-1805-60C4-D239F112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E5D6-4253-420A-AF44-D06B43E9D1E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541E0-3FFC-A125-14AE-81F37362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9F2F5-2579-77CF-8B82-846C7DB7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8D5F-0259-48D4-B101-3A37C7FE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23798-4C65-6DFD-6788-7B2F0B4E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7D6A2-4551-13AA-2078-69A884110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EAA9-7BCE-0FA5-C22C-BC22F874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E5D6-4253-420A-AF44-D06B43E9D1E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B029F-585A-6A0C-0704-77D92F57A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24F7-4EE2-1E5C-F017-5BDEC026D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8D5F-0259-48D4-B101-3A37C7FE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4013-8D38-F1D0-6FA5-04C3C42A6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Welcome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to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Agriculture Economics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F5919-2918-0C11-E521-7DDC5E67E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4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192-3DDD-077F-6ADA-2E12AD1E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95" y="365125"/>
            <a:ext cx="11497455" cy="1325563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Title:Agricultural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Economics;Balance</a:t>
            </a:r>
            <a:r>
              <a:rPr lang="en-US" sz="2400" b="1" dirty="0">
                <a:solidFill>
                  <a:srgbClr val="0070C0"/>
                </a:solidFill>
              </a:rPr>
              <a:t> efficiency and sustainability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                     </a:t>
            </a:r>
            <a:r>
              <a:rPr lang="en-US" sz="2400" b="1" i="1" dirty="0">
                <a:solidFill>
                  <a:srgbClr val="0070C0"/>
                </a:solidFill>
              </a:rPr>
              <a:t>TOPICS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794BB-334F-AE4F-3644-1E3F75E7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Scope and Nature of </a:t>
            </a:r>
            <a:r>
              <a:rPr lang="en-US" dirty="0" err="1"/>
              <a:t>Agricutural</a:t>
            </a:r>
            <a:r>
              <a:rPr lang="en-US" dirty="0"/>
              <a:t> Economics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Factor’s </a:t>
            </a:r>
            <a:r>
              <a:rPr lang="en-US" dirty="0" err="1"/>
              <a:t>Influency</a:t>
            </a:r>
            <a:r>
              <a:rPr lang="en-US" dirty="0"/>
              <a:t> of Agricultural Economics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Debit and Credit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Savings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A9DD-224D-E7D6-6C5D-8CBD4AE9A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58D6D-A4AF-DBD5-1C38-FCC243ADC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Good morning/afternoon/evening ladies and </a:t>
            </a:r>
            <a:r>
              <a:rPr lang="en-US" dirty="0" err="1"/>
              <a:t>gentleman.Today</a:t>
            </a:r>
            <a:r>
              <a:rPr lang="en-US" dirty="0"/>
              <a:t> I want to discuss about a very important part of Agricultural Economics.</a:t>
            </a:r>
          </a:p>
        </p:txBody>
      </p:sp>
    </p:spTree>
    <p:extLst>
      <p:ext uri="{BB962C8B-B14F-4D97-AF65-F5344CB8AC3E}">
        <p14:creationId xmlns:p14="http://schemas.microsoft.com/office/powerpoint/2010/main" val="44595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4837-44CE-ACBA-C915-7BEB5802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Nature of Agricultural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5F50-91EA-65AC-01DD-0CF796C6E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Scope:</a:t>
            </a:r>
          </a:p>
          <a:p>
            <a:r>
              <a:rPr lang="en-US" dirty="0"/>
              <a:t>It is a pure science</a:t>
            </a:r>
          </a:p>
          <a:p>
            <a:r>
              <a:rPr lang="en-US" dirty="0"/>
              <a:t>It is both art and science</a:t>
            </a:r>
          </a:p>
          <a:p>
            <a:pPr marL="0" indent="0">
              <a:buNone/>
            </a:pPr>
            <a:r>
              <a:rPr lang="en-US" dirty="0"/>
              <a:t>Nature:</a:t>
            </a:r>
          </a:p>
          <a:p>
            <a:pPr marL="0" indent="0">
              <a:buNone/>
            </a:pPr>
            <a:r>
              <a:rPr lang="en-US" dirty="0"/>
              <a:t>It has a great field .It has various types like</a:t>
            </a:r>
          </a:p>
          <a:p>
            <a:r>
              <a:rPr lang="en-US" dirty="0" err="1"/>
              <a:t>Labour</a:t>
            </a:r>
            <a:r>
              <a:rPr lang="en-US" dirty="0"/>
              <a:t> efficiency</a:t>
            </a:r>
          </a:p>
          <a:p>
            <a:r>
              <a:rPr lang="en-US" dirty="0"/>
              <a:t>Land efficiency</a:t>
            </a:r>
          </a:p>
          <a:p>
            <a:r>
              <a:rPr lang="en-US" dirty="0"/>
              <a:t>Profit efficiency and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6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1E34-FAF5-8DE6-6F2E-64250DC3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</a:t>
            </a:r>
            <a:r>
              <a:rPr lang="en-US" dirty="0" err="1"/>
              <a:t>Influency</a:t>
            </a:r>
            <a:r>
              <a:rPr lang="en-US" dirty="0"/>
              <a:t> of Agricultural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698A-2CDE-01A2-FF39-3752B3A9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four types of factors which influences a farm.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Land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Labor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Capital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Profit efficiency</a:t>
            </a:r>
          </a:p>
        </p:txBody>
      </p:sp>
    </p:spTree>
    <p:extLst>
      <p:ext uri="{BB962C8B-B14F-4D97-AF65-F5344CB8AC3E}">
        <p14:creationId xmlns:p14="http://schemas.microsoft.com/office/powerpoint/2010/main" val="266990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62F4-40A8-307A-F148-2A5DB6F1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DEBIT and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12A6-D5F4-0288-147C-CAD80345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DEBIT:</a:t>
            </a:r>
          </a:p>
          <a:p>
            <a:pPr marL="0" indent="0">
              <a:buNone/>
            </a:pPr>
            <a:r>
              <a:rPr lang="en-US" dirty="0"/>
              <a:t>A farm earns profit by investing capital.</a:t>
            </a:r>
          </a:p>
          <a:p>
            <a:pPr marL="0" indent="0">
              <a:buNone/>
            </a:pPr>
            <a:r>
              <a:rPr lang="en-US" dirty="0"/>
              <a:t>CREDIT:</a:t>
            </a:r>
          </a:p>
          <a:p>
            <a:pPr marL="0" indent="0">
              <a:buNone/>
            </a:pPr>
            <a:r>
              <a:rPr lang="en-US" dirty="0"/>
              <a:t>Which profit is in the owners hand is called credit.</a:t>
            </a:r>
          </a:p>
        </p:txBody>
      </p:sp>
    </p:spTree>
    <p:extLst>
      <p:ext uri="{BB962C8B-B14F-4D97-AF65-F5344CB8AC3E}">
        <p14:creationId xmlns:p14="http://schemas.microsoft.com/office/powerpoint/2010/main" val="279405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9B6A-4722-765C-0E5A-5EC33825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9D5C-DBE4-2958-AE50-73281251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firm </a:t>
            </a:r>
            <a:r>
              <a:rPr lang="en-US" dirty="0" err="1"/>
              <a:t>profit,which</a:t>
            </a:r>
            <a:r>
              <a:rPr lang="en-US" dirty="0"/>
              <a:t> earn by investing capital and the firm save the </a:t>
            </a:r>
            <a:r>
              <a:rPr lang="en-US" dirty="0" err="1"/>
              <a:t>profit,that</a:t>
            </a:r>
            <a:r>
              <a:rPr lang="en-US" dirty="0"/>
              <a:t> portion of profit is called savings.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</a:t>
            </a:r>
            <a:r>
              <a:rPr lang="en-US" b="1" i="1" dirty="0">
                <a:solidFill>
                  <a:srgbClr val="7030A0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412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Welcome to Agriculture Economics</vt:lpstr>
      <vt:lpstr>Title:Agricultural Economics;Balance efficiency and sustainability                      TOPICS NAME</vt:lpstr>
      <vt:lpstr>INTRODUCTION</vt:lpstr>
      <vt:lpstr>Scope and Nature of Agricultural Economics</vt:lpstr>
      <vt:lpstr>Factor Influency of Agricultural Economics</vt:lpstr>
      <vt:lpstr>DEBIT and CREDIT</vt:lpstr>
      <vt:lpstr>SAVINGS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PC-32</dc:creator>
  <cp:lastModifiedBy>PC-32</cp:lastModifiedBy>
  <cp:revision>3</cp:revision>
  <dcterms:created xsi:type="dcterms:W3CDTF">2023-05-24T04:15:04Z</dcterms:created>
  <dcterms:modified xsi:type="dcterms:W3CDTF">2023-05-24T05:08:50Z</dcterms:modified>
</cp:coreProperties>
</file>