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4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14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1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5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4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9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1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3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4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3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5D0B51-D294-46C5-8E8A-C3821CF97A9D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53BF-59EA-4B6B-A1E1-8F34889D4A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8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FB26-9807-38FF-79D9-9A01C33CC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81" y="985651"/>
            <a:ext cx="11432888" cy="5438900"/>
          </a:xfrm>
        </p:spPr>
        <p:txBody>
          <a:bodyPr>
            <a:normAutofit/>
          </a:bodyPr>
          <a:lstStyle/>
          <a:p>
            <a:r>
              <a:rPr lang="en-US" dirty="0"/>
              <a:t>            Welcome</a:t>
            </a:r>
            <a:br>
              <a:rPr lang="en-US" dirty="0"/>
            </a:br>
            <a:r>
              <a:rPr lang="en-US" dirty="0"/>
              <a:t>                  to</a:t>
            </a:r>
            <a:br>
              <a:rPr lang="en-US" dirty="0"/>
            </a:br>
            <a:r>
              <a:rPr lang="en-US" dirty="0"/>
              <a:t>Agriculture Economics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4C8BB-4E2A-8921-350B-E7D09422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86315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            Welcome                   to Agriculture Economics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Welcome                   to Agriculture Economics   </dc:title>
  <dc:creator>PC-32</dc:creator>
  <cp:lastModifiedBy>PC-32</cp:lastModifiedBy>
  <cp:revision>1</cp:revision>
  <dcterms:created xsi:type="dcterms:W3CDTF">2023-05-24T04:17:23Z</dcterms:created>
  <dcterms:modified xsi:type="dcterms:W3CDTF">2023-05-24T04:24:06Z</dcterms:modified>
</cp:coreProperties>
</file>