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8" r:id="rId3"/>
    <p:sldId id="257" r:id="rId4"/>
    <p:sldId id="259" r:id="rId5"/>
    <p:sldId id="266" r:id="rId6"/>
    <p:sldId id="265" r:id="rId7"/>
    <p:sldId id="267" r:id="rId8"/>
    <p:sldId id="268" r:id="rId9"/>
    <p:sldId id="269" r:id="rId10"/>
    <p:sldId id="270" r:id="rId11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423" y="3206046"/>
            <a:ext cx="10355915" cy="2195069"/>
          </a:xfrm>
        </p:spPr>
        <p:txBody>
          <a:bodyPr anchor="b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423" y="5401111"/>
            <a:ext cx="10355915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812800"/>
            <a:ext cx="11462224" cy="4538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1519" y="4842933"/>
            <a:ext cx="9632699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57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2575984"/>
            <a:ext cx="11462224" cy="3460613"/>
          </a:xfrm>
        </p:spPr>
        <p:txBody>
          <a:bodyPr anchor="b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0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927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12800"/>
            <a:ext cx="11450937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23565" y="812799"/>
            <a:ext cx="1739657" cy="70019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3114" y="812800"/>
            <a:ext cx="9413533" cy="70019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3601157"/>
            <a:ext cx="11462224" cy="2435441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1147200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3" y="2880785"/>
            <a:ext cx="5578713" cy="5174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627" y="2880786"/>
            <a:ext cx="5578712" cy="5174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94" y="2881311"/>
            <a:ext cx="5580831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994" y="3649661"/>
            <a:ext cx="5580831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4511" y="2881311"/>
            <a:ext cx="558082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4513" y="3649661"/>
            <a:ext cx="5580823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7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1998139"/>
            <a:ext cx="5139371" cy="1704621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282" y="686566"/>
            <a:ext cx="6018055" cy="73685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2" y="3702759"/>
            <a:ext cx="5139371" cy="3445932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402" indent="0">
              <a:buNone/>
              <a:defRPr sz="1867"/>
            </a:lvl2pPr>
            <a:lvl3pPr marL="1218804" indent="0">
              <a:buNone/>
              <a:defRPr sz="1600"/>
            </a:lvl3pPr>
            <a:lvl4pPr marL="1828206" indent="0">
              <a:buNone/>
              <a:defRPr sz="1333"/>
            </a:lvl4pPr>
            <a:lvl5pPr marL="2437607" indent="0">
              <a:buNone/>
              <a:defRPr sz="1333"/>
            </a:lvl5pPr>
            <a:lvl6pPr marL="3047009" indent="0">
              <a:buNone/>
              <a:defRPr sz="1333"/>
            </a:lvl6pPr>
            <a:lvl7pPr marL="3656411" indent="0">
              <a:buNone/>
              <a:defRPr sz="1333"/>
            </a:lvl7pPr>
            <a:lvl8pPr marL="4265813" indent="0">
              <a:buNone/>
              <a:defRPr sz="1333"/>
            </a:lvl8pPr>
            <a:lvl9pPr marL="4875215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6400800"/>
            <a:ext cx="11462223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112" y="812800"/>
            <a:ext cx="11462224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3" y="7156451"/>
            <a:ext cx="11462223" cy="8986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2" y="2880786"/>
            <a:ext cx="11462224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6845" y="8055150"/>
            <a:ext cx="12159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190A-8B43-4ADF-8F45-74BAEF4277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3112" y="8055150"/>
            <a:ext cx="83968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4218" y="8055150"/>
            <a:ext cx="9111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7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33D2-1291-4B70-8973-577FD9C84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72" y="1152393"/>
            <a:ext cx="7078488" cy="1377863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Home-FTP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FAE03-DFFB-472B-A222-57228C35286F}"/>
              </a:ext>
            </a:extLst>
          </p:cNvPr>
          <p:cNvSpPr txBox="1"/>
          <p:nvPr/>
        </p:nvSpPr>
        <p:spPr>
          <a:xfrm>
            <a:off x="624322" y="3469709"/>
            <a:ext cx="13729919" cy="52609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defTabSz="60958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</a:rPr>
              <a:t>Home FTP is a  LAN-Based file transfer app.</a:t>
            </a:r>
          </a:p>
          <a:p>
            <a:pPr marL="571500" indent="-571500" defTabSz="609585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3200" dirty="0">
              <a:latin typeface="+mj-lt"/>
            </a:endParaRPr>
          </a:p>
          <a:p>
            <a:pPr marL="571500" indent="-571500" defTabSz="60958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</a:rPr>
              <a:t>The goal is to easily exchange a large amount of data in a local area network environment.</a:t>
            </a:r>
          </a:p>
          <a:p>
            <a:pPr marL="571500" indent="-571500" defTabSz="609585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3200" dirty="0">
              <a:latin typeface="+mj-lt"/>
            </a:endParaRPr>
          </a:p>
          <a:p>
            <a:pPr marL="571500" indent="-571500" defTabSz="60958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</a:rPr>
              <a:t>After you  launched Home FTP, you will see all other people and their sharing data automatically without special configuration.</a:t>
            </a:r>
          </a:p>
          <a:p>
            <a:pPr marL="571500" indent="-571500" defTabSz="609585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3200" dirty="0">
              <a:latin typeface="+mj-lt"/>
            </a:endParaRPr>
          </a:p>
          <a:p>
            <a:pPr marL="571500" indent="-571500" defTabSz="60958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</a:rPr>
              <a:t>FTP does not really move ,it copies files from one computer to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281226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056F-FE96-FBF6-C444-FF81EEF8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Home 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F8EC-A1F3-EDD8-65C1-DCBF4001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8800" dirty="0"/>
          </a:p>
          <a:p>
            <a:pPr algn="ctr"/>
            <a:r>
              <a:rPr lang="en-US" sz="1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66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A75E-2AA0-4D60-A8E8-73A9428B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06" y="812800"/>
            <a:ext cx="11462224" cy="176106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Honorable Supervisor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3586CD-A117-483C-A83F-5F6959F4EE79}"/>
              </a:ext>
            </a:extLst>
          </p:cNvPr>
          <p:cNvGrpSpPr/>
          <p:nvPr/>
        </p:nvGrpSpPr>
        <p:grpSpPr>
          <a:xfrm>
            <a:off x="2956142" y="2442575"/>
            <a:ext cx="8880953" cy="5295455"/>
            <a:chOff x="5155398" y="2373508"/>
            <a:chExt cx="5825987" cy="32779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C69241-816A-42A6-8447-27A73E477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00501" y="2373508"/>
              <a:ext cx="2100122" cy="198167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A26AC7-26BF-4FE3-9240-9BD84B86462B}"/>
                </a:ext>
              </a:extLst>
            </p:cNvPr>
            <p:cNvSpPr txBox="1"/>
            <p:nvPr/>
          </p:nvSpPr>
          <p:spPr>
            <a:xfrm>
              <a:off x="5155398" y="4432144"/>
              <a:ext cx="5825987" cy="1219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spcBef>
                  <a:spcPct val="0"/>
                </a:spcBef>
              </a:pPr>
              <a:r>
                <a:rPr lang="en-US" sz="5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Dr. Saleh Ahmed</a:t>
              </a:r>
            </a:p>
            <a:p>
              <a:pPr algn="ctr"/>
              <a:r>
                <a:rPr lang="en-US" sz="3600" dirty="0">
                  <a:latin typeface="+mj-lt"/>
                </a:rPr>
                <a:t>Associate Professor</a:t>
              </a:r>
            </a:p>
            <a:p>
              <a:pPr algn="ctr"/>
              <a:r>
                <a:rPr lang="en-US" sz="3600" dirty="0">
                  <a:latin typeface="+mj-lt"/>
                </a:rPr>
                <a:t>Department of CSE, BSMRSTU.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1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2C70-FA25-44FE-BC5A-7F539EB1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658" y="657007"/>
            <a:ext cx="11462224" cy="176106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Team Members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021F2C-4CBE-4673-8CB2-3A7D8D177FAF}"/>
              </a:ext>
            </a:extLst>
          </p:cNvPr>
          <p:cNvGrpSpPr/>
          <p:nvPr/>
        </p:nvGrpSpPr>
        <p:grpSpPr>
          <a:xfrm>
            <a:off x="790728" y="2947593"/>
            <a:ext cx="6036527" cy="3778334"/>
            <a:chOff x="4757596" y="2363937"/>
            <a:chExt cx="6027304" cy="40496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710726-F5AE-4567-A01F-0CFD5D85E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9901" y="2363937"/>
              <a:ext cx="2174093" cy="220356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EA39AC-299C-4B94-8064-71158EFF8E5D}"/>
                </a:ext>
              </a:extLst>
            </p:cNvPr>
            <p:cNvSpPr txBox="1"/>
            <p:nvPr/>
          </p:nvSpPr>
          <p:spPr>
            <a:xfrm>
              <a:off x="4757596" y="4731188"/>
              <a:ext cx="6027304" cy="1682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spcBef>
                  <a:spcPct val="0"/>
                </a:spcBef>
                <a:buFontTx/>
                <a:buNone/>
                <a:defRPr/>
              </a:pPr>
              <a:r>
                <a:rPr lang="en-US" sz="4000" dirty="0" err="1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Yeasin</a:t>
              </a:r>
              <a:r>
                <a:rPr lang="en-US" sz="4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 Arafat </a:t>
              </a:r>
            </a:p>
            <a:p>
              <a:pPr algn="ctr" defTabSz="609585">
                <a:spcBef>
                  <a:spcPct val="0"/>
                </a:spcBef>
                <a:buFontTx/>
                <a:buNone/>
                <a:defRPr/>
              </a:pPr>
              <a:r>
                <a:rPr lang="en-US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ID: 18ICTCSE003</a:t>
              </a:r>
              <a:endParaRPr lang="en-US" sz="3200" dirty="0"/>
            </a:p>
            <a:p>
              <a:pPr algn="ctr"/>
              <a:r>
                <a:rPr lang="en-US" sz="2400" dirty="0"/>
                <a:t>Department of CSE, BSMRSTU.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E77F05-B77B-4FF9-81CB-6412491674BB}"/>
              </a:ext>
            </a:extLst>
          </p:cNvPr>
          <p:cNvGrpSpPr/>
          <p:nvPr/>
        </p:nvGrpSpPr>
        <p:grpSpPr>
          <a:xfrm>
            <a:off x="7626044" y="2868986"/>
            <a:ext cx="5819732" cy="3795386"/>
            <a:chOff x="4757596" y="2279686"/>
            <a:chExt cx="6027304" cy="406788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7C9A79-1069-4BC6-92FB-4CDD9E885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06383" y="2279686"/>
              <a:ext cx="2129283" cy="220356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418444-E14E-46A5-B3E4-8CDA8CF1B7EA}"/>
                </a:ext>
              </a:extLst>
            </p:cNvPr>
            <p:cNvSpPr txBox="1"/>
            <p:nvPr/>
          </p:nvSpPr>
          <p:spPr>
            <a:xfrm>
              <a:off x="4757596" y="4731188"/>
              <a:ext cx="6027304" cy="1616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indent="0" algn="ctr" defTabSz="609585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3600" dirty="0" err="1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Roksana</a:t>
              </a:r>
              <a:r>
                <a:rPr lang="en-US" sz="36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 Akter</a:t>
              </a:r>
            </a:p>
            <a:p>
              <a:pPr marR="0" lvl="0" indent="0" algn="ctr" defTabSz="609585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ID:18ICTCSE004</a:t>
              </a:r>
            </a:p>
            <a:p>
              <a:pPr algn="ctr"/>
              <a:r>
                <a:rPr lang="en-US" sz="2400" dirty="0"/>
                <a:t>Department of CSE, BSMRSTU.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13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FBC3-AEA7-4C2F-9FF3-C4323B5D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12" y="539845"/>
            <a:ext cx="11462224" cy="176106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Home-FTP::Features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5827-81BC-4DCB-94C4-C9F1D1D0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203" y="1678675"/>
            <a:ext cx="13440685" cy="7465325"/>
          </a:xfrm>
        </p:spPr>
        <p:txBody>
          <a:bodyPr>
            <a:normAutofit fontScale="70000" lnSpcReduction="20000"/>
          </a:bodyPr>
          <a:lstStyle/>
          <a:p>
            <a:endParaRPr lang="en-US" sz="5100" dirty="0"/>
          </a:p>
          <a:p>
            <a:r>
              <a:rPr lang="en-US" sz="5100" b="1" dirty="0"/>
              <a:t>File Share</a:t>
            </a:r>
          </a:p>
          <a:p>
            <a:pPr lvl="1"/>
            <a:r>
              <a:rPr lang="en-US" sz="4500" dirty="0"/>
              <a:t>Public share</a:t>
            </a:r>
          </a:p>
          <a:p>
            <a:pPr lvl="1"/>
            <a:r>
              <a:rPr lang="en-US" sz="4500" dirty="0"/>
              <a:t>Private share(peer to peer)</a:t>
            </a:r>
          </a:p>
          <a:p>
            <a:r>
              <a:rPr lang="en-US" sz="5100" b="1" dirty="0"/>
              <a:t>File Receive</a:t>
            </a:r>
          </a:p>
          <a:p>
            <a:pPr lvl="1"/>
            <a:r>
              <a:rPr lang="en-US" sz="4500" dirty="0"/>
              <a:t>Download from FTP</a:t>
            </a:r>
          </a:p>
          <a:p>
            <a:pPr lvl="1"/>
            <a:r>
              <a:rPr lang="en-US" sz="4500" dirty="0"/>
              <a:t>Download Private File</a:t>
            </a:r>
          </a:p>
          <a:p>
            <a:r>
              <a:rPr lang="en-US" sz="5100" b="1" dirty="0"/>
              <a:t>Host Management</a:t>
            </a:r>
          </a:p>
          <a:p>
            <a:pPr lvl="1"/>
            <a:r>
              <a:rPr lang="en-US" sz="4000" dirty="0"/>
              <a:t>Add  new host</a:t>
            </a:r>
          </a:p>
          <a:p>
            <a:pPr lvl="1"/>
            <a:r>
              <a:rPr lang="en-US" sz="4000" dirty="0"/>
              <a:t>Delete existing host</a:t>
            </a:r>
          </a:p>
          <a:p>
            <a:r>
              <a:rPr lang="en-US" sz="5100" b="1" dirty="0"/>
              <a:t>Settings</a:t>
            </a:r>
          </a:p>
          <a:p>
            <a:pPr lvl="1"/>
            <a:r>
              <a:rPr lang="en-US" sz="4000" dirty="0"/>
              <a:t>Profile Name modification</a:t>
            </a:r>
          </a:p>
          <a:p>
            <a:pPr lvl="1"/>
            <a:r>
              <a:rPr lang="en-US" sz="4000" dirty="0"/>
              <a:t>File path modification</a:t>
            </a:r>
          </a:p>
          <a:p>
            <a:pPr lvl="1"/>
            <a:endParaRPr lang="en-US" sz="1800" b="1" dirty="0"/>
          </a:p>
          <a:p>
            <a:pPr marL="0" indent="0">
              <a:buNone/>
            </a:pPr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1590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3C1A-4894-FC07-CC98-1C578788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FTP::Technology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3EA2-7CD9-61AB-7434-8341B63B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796" y="2392559"/>
            <a:ext cx="11462224" cy="6246473"/>
          </a:xfrm>
        </p:spPr>
        <p:txBody>
          <a:bodyPr>
            <a:normAutofit/>
          </a:bodyPr>
          <a:lstStyle/>
          <a:p>
            <a:r>
              <a:rPr lang="en-US" sz="3900" dirty="0"/>
              <a:t>Programming Language:</a:t>
            </a:r>
          </a:p>
          <a:p>
            <a:pPr lvl="1"/>
            <a:r>
              <a:rPr lang="en-US" sz="2800" dirty="0"/>
              <a:t>Java Swing </a:t>
            </a:r>
          </a:p>
          <a:p>
            <a:pPr lvl="1"/>
            <a:r>
              <a:rPr lang="en-US" sz="2800" dirty="0"/>
              <a:t>Java Socket Programming</a:t>
            </a:r>
          </a:p>
          <a:p>
            <a:pPr lvl="1"/>
            <a:r>
              <a:rPr lang="en-US" sz="2800" dirty="0"/>
              <a:t>OOP Concepts</a:t>
            </a:r>
          </a:p>
          <a:p>
            <a:r>
              <a:rPr lang="en-US" sz="3900" dirty="0"/>
              <a:t>Networking Concept</a:t>
            </a:r>
            <a:r>
              <a:rPr lang="en-US" sz="3600" dirty="0"/>
              <a:t>:</a:t>
            </a:r>
          </a:p>
          <a:p>
            <a:pPr lvl="1"/>
            <a:r>
              <a:rPr lang="en-US" sz="3000" dirty="0"/>
              <a:t>TCP Connection</a:t>
            </a:r>
          </a:p>
          <a:p>
            <a:r>
              <a:rPr lang="en-US" sz="3900" dirty="0"/>
              <a:t>Tools</a:t>
            </a:r>
          </a:p>
          <a:p>
            <a:pPr lvl="1"/>
            <a:r>
              <a:rPr lang="en-US" sz="3000" dirty="0"/>
              <a:t>Visual Studio Code</a:t>
            </a:r>
          </a:p>
          <a:p>
            <a:pPr lvl="1"/>
            <a:r>
              <a:rPr lang="en-US" sz="3000" dirty="0"/>
              <a:t>JDK Development Kit 20.0.1 </a:t>
            </a:r>
          </a:p>
          <a:p>
            <a:pPr marL="609585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068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D690-DB09-4634-B66F-70F1C0AF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36" y="812800"/>
            <a:ext cx="12275506" cy="1304099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Home FTP::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814E6-197C-461F-891C-7F0DBCB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268" y="2868260"/>
            <a:ext cx="11462224" cy="5174364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3E33B1-DEC7-C06A-F23C-9363F5D19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8" y="2272443"/>
            <a:ext cx="9126415" cy="63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0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44F9-4C95-4601-A426-81E0A5C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FTP::Home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60579-3102-8D16-9067-EEAAFEED6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50" y="2201557"/>
            <a:ext cx="10194947" cy="66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3556-EB7F-AC57-D269-0F03CC52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621" y="675014"/>
            <a:ext cx="11462224" cy="1761067"/>
          </a:xfrm>
        </p:spPr>
        <p:txBody>
          <a:bodyPr/>
          <a:lstStyle/>
          <a:p>
            <a:pPr algn="ctr"/>
            <a:r>
              <a:rPr lang="en-US" dirty="0"/>
              <a:t>Home FTP::File Share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02793-CACA-ACC6-A08C-161843C0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3" y="1728592"/>
            <a:ext cx="11160692" cy="71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1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6D75-FF86-007C-F477-3ADABE00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FTP::Server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832AA-05E5-C66D-1C3D-A66EB18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3" y="2288993"/>
            <a:ext cx="10985325" cy="65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042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444</TotalTime>
  <Words>195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Home-FTP</vt:lpstr>
      <vt:lpstr>Honorable Supervisor</vt:lpstr>
      <vt:lpstr>Team Members</vt:lpstr>
      <vt:lpstr>Home-FTP::Features</vt:lpstr>
      <vt:lpstr>Home FTP::Technology &amp; Tools</vt:lpstr>
      <vt:lpstr>Home FTP:: Use Case Diagram</vt:lpstr>
      <vt:lpstr>Home FTP::Home Page</vt:lpstr>
      <vt:lpstr>Home FTP::File Share Page</vt:lpstr>
      <vt:lpstr>Home FTP::Server Page</vt:lpstr>
      <vt:lpstr> Home FTP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E-Coaching</dc:title>
  <dc:creator>YEASIN ARAFAT</dc:creator>
  <cp:lastModifiedBy>YEASIN ARAFAT</cp:lastModifiedBy>
  <cp:revision>5</cp:revision>
  <dcterms:created xsi:type="dcterms:W3CDTF">2023-06-16T19:25:18Z</dcterms:created>
  <dcterms:modified xsi:type="dcterms:W3CDTF">2023-07-16T03:02:21Z</dcterms:modified>
</cp:coreProperties>
</file>