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  <p:sldMasterId id="214748373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0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5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47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7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3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D7D4-BCDD-668F-6C0D-469DBD876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9FF7B-AEE0-A310-207D-6AD6741E6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523AA-33C8-B0EE-793E-E20BD98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2750-DDBE-A144-085B-863DCE2B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FBFD7-6F9F-2D29-1C7D-29CBEB5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03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6ADD-489B-DEFF-70AD-D16693B0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2A92-137F-8787-172E-280FBA6E0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0C89-9BB4-EDEF-00EA-A47C45DE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41BF-FB04-AB0F-6939-BE64F754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10CD-E6E5-AE32-302A-2A469326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62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229E-E43F-A83C-5373-7E566FEE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4BAD3-82BD-56E8-E645-F80916204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1B2BD-7D15-4D10-2C46-3B63C864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3BDF-F45F-C35E-7E79-AD4BC152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AD512-1B5D-C47B-D34C-3272E8F2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36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4359-7090-4DC6-D13B-4F0FC680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440E5-8CE2-4D04-B6B4-A4E8CB796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42F59-E131-A584-E22F-27349A2F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F469C-E9F3-80A7-5253-58CD5A9C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419B1-2EA9-515F-C036-4018F5F6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6063-849D-AC44-4F87-13710C50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9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18EF-6204-AAEE-04A1-A3388324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BFA97-B849-2EDD-54B3-4798A8873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9D7CE-651F-9A56-608D-3FDF2CC7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AC977-BABC-3E41-D2C1-AD15C732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ABFFA-C9EE-1021-92EC-59D708867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D9708-2AE2-0438-CA18-3678A1DC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2337DF-B06F-545D-FE69-B0A294D7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00B05-A75A-985A-4E72-A28F4214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25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FA06-5B81-4667-05C6-F17B0F61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B00E0-10CA-19D2-51B9-C20B9FE1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2937F-E0C4-E7AA-E0CB-385AA05B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70363-AE4B-350F-2AA6-854557B9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6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C5DCB9-A8E2-A630-C549-85B4B646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CBCA4-710D-FDCB-5209-78373E42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863A8-EEDF-1649-3CC2-4F9B317B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0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8AA7-E14D-652F-8512-10365506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BD1C-7B1E-E448-8113-A280C008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D7589-5A8D-599B-D629-EE341D506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7E74E-79DD-74E1-7F23-EE0AA6F7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07D7-24BF-9501-9CDB-7AB04E62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DFA59-18F8-8A62-B786-A680A6E0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35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8525-6778-1340-752E-8D59D5CA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D28AD-A989-CD63-09A6-AE20227F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7253A-5CC5-4735-C1C9-46BF8C3D7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DC68-4FA5-D4B1-26B8-E543C706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0D98-01D1-45A0-4660-44FEAF49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F6D9D-6881-DDAB-B32B-B298450B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4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2454-4611-4722-68EB-D84779CC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C655C-E63E-AEDA-DD99-FDD0473D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2A5B-A740-FB8E-0DA2-19FB547B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A753-DEB6-A006-9DD1-16980244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15D9-2C53-ADA3-BA2E-69D71FD6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671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5F24F-09BF-E2D7-022F-B73E24D60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E3AE1-DD2A-178B-A05E-85437BC0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251A-28D4-7A2C-98E8-40D7F2D1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DBBF-8DAD-3FEC-2B96-57B777C8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5B502-935B-DA5E-1E14-8F38B2B5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5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9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0A4A0-13D6-1D30-0798-9B2EC4A7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43F91-70B4-3A1C-0E99-3B8EE6EBD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551A-2EFC-A969-E07A-27B903CE3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CDD8-AECE-0D4A-A402-9518D275F65F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27D2-85C2-410E-77DF-1543B7A60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4457-8EF4-41AF-3DBD-63E3F1DE7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2F9E-BB41-884C-A1F3-451B4D19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319FA6-C4B5-ADA6-9F60-CC3D42BCFEC1}"/>
              </a:ext>
            </a:extLst>
          </p:cNvPr>
          <p:cNvSpPr txBox="1"/>
          <p:nvPr/>
        </p:nvSpPr>
        <p:spPr>
          <a:xfrm>
            <a:off x="1195754" y="161283"/>
            <a:ext cx="998806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Bangladesh Army University of Engineering &amp; Technology (BAUET)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Qadirabad, Natore-6431</a:t>
            </a:r>
            <a:endParaRPr lang="en-US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DA64E-1316-8B13-71D3-F1C0BF43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28" y="864529"/>
            <a:ext cx="1202848" cy="10156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8C60D9-63CE-015B-2E64-858F42F546C4}"/>
              </a:ext>
            </a:extLst>
          </p:cNvPr>
          <p:cNvSpPr txBox="1"/>
          <p:nvPr/>
        </p:nvSpPr>
        <p:spPr>
          <a:xfrm>
            <a:off x="1561514" y="1919020"/>
            <a:ext cx="962230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CSE-3200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Integrated Design Project / Capstone Project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Presentation on “</a:t>
            </a:r>
            <a:r>
              <a:rPr lang="en-US" sz="20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Custom Rom</a:t>
            </a:r>
            <a:r>
              <a:rPr lang="en-US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ADFDACE-1419-16F3-5087-D6598714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53575"/>
              </p:ext>
            </p:extLst>
          </p:nvPr>
        </p:nvGraphicFramePr>
        <p:xfrm>
          <a:off x="2628289" y="3124199"/>
          <a:ext cx="8321390" cy="368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96880">
                  <a:extLst>
                    <a:ext uri="{9D8B030D-6E8A-4147-A177-3AD203B41FA5}">
                      <a16:colId xmlns:a16="http://schemas.microsoft.com/office/drawing/2014/main" val="2371402644"/>
                    </a:ext>
                  </a:extLst>
                </a:gridCol>
                <a:gridCol w="4424510">
                  <a:extLst>
                    <a:ext uri="{9D8B030D-6E8A-4147-A177-3AD203B41FA5}">
                      <a16:colId xmlns:a16="http://schemas.microsoft.com/office/drawing/2014/main" val="3107073723"/>
                    </a:ext>
                  </a:extLst>
                </a:gridCol>
              </a:tblGrid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BY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458229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Fathma Khatun Mim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Mohammed Golam Sarwar Bhuyan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994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 Professor &amp; Head, Dept of CSE, BAUET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83825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Gourob Roy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Muktar Hossain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89836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ID:20104027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Senior Lecturer, Dept. of CSE, BAUET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42886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Md. Arik Rayhan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Mithun Kumar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210626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Senior Lecturer, Dept. of CSE, BAUET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033011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Batch: 11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Bristi Rani Roy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001462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Year: 3rd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Lecturer, Dept. of CSE, BAUET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314885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Semester: 2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Redoanul Haque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324551"/>
                  </a:ext>
                </a:extLst>
              </a:tr>
              <a:tr h="279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Session: 2020-2021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Lecturer, Dept. of CSE, BAUET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4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30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2870824" y="155352"/>
            <a:ext cx="6228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E5FA6-042D-94D2-E79C-823474395301}"/>
              </a:ext>
            </a:extLst>
          </p:cNvPr>
          <p:cNvSpPr txBox="1"/>
          <p:nvPr/>
        </p:nvSpPr>
        <p:spPr>
          <a:xfrm>
            <a:off x="1558957" y="1808018"/>
            <a:ext cx="9809018" cy="3058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requirement specification encompasses the specific functionalities and features expected from our custom ROM.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These requirements include: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1. Robust mechanisms for app installation control.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2. Effective filtering mechanisms for website and host restrictions.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3. Elimination of bloatware and Google services while providing alternative functionalities.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4. Advanced device management features for remote monitoring and control.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5. Compatibility with a wide range of Android devices.</a:t>
            </a:r>
          </a:p>
        </p:txBody>
      </p:sp>
    </p:spTree>
    <p:extLst>
      <p:ext uri="{BB962C8B-B14F-4D97-AF65-F5344CB8AC3E}">
        <p14:creationId xmlns:p14="http://schemas.microsoft.com/office/powerpoint/2010/main" val="402653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207954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454997" y="236668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Specification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B1C53-285F-F794-BDEA-D02E0FF232C6}"/>
              </a:ext>
            </a:extLst>
          </p:cNvPr>
          <p:cNvSpPr txBox="1"/>
          <p:nvPr/>
        </p:nvSpPr>
        <p:spPr>
          <a:xfrm>
            <a:off x="1729367" y="1486573"/>
            <a:ext cx="9413796" cy="276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design specification outlines the architectural and design considerations for our custom ROM.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It includes: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1. The architectural framework for app installation control and website restrictions.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2. Privacy-focused design principles and the elimination of bloatware and Google services.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3. The implementation of device management features and a user-friendly interface.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 4. Compatibility considerations for different device configurations.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B77978-06FC-B7C8-A13C-F74176AA7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84"/>
          <a:stretch/>
        </p:blipFill>
        <p:spPr>
          <a:xfrm>
            <a:off x="4742322" y="4162859"/>
            <a:ext cx="1401888" cy="2372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C2FB2-1489-4331-3658-26C47907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23" y="3975678"/>
            <a:ext cx="1538738" cy="2763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74797A-6B1A-4B3A-A494-6D42476AC6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725" r="33379"/>
          <a:stretch/>
        </p:blipFill>
        <p:spPr>
          <a:xfrm>
            <a:off x="6999555" y="4101624"/>
            <a:ext cx="1467202" cy="2433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8FD93E-54F3-4DEC-A137-E6AF3B4244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010"/>
          <a:stretch/>
        </p:blipFill>
        <p:spPr>
          <a:xfrm>
            <a:off x="9442653" y="4097517"/>
            <a:ext cx="1448482" cy="2433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EB6E3C-E3AE-44BA-8C7A-D4FE24BE35B3}"/>
              </a:ext>
            </a:extLst>
          </p:cNvPr>
          <p:cNvCxnSpPr/>
          <p:nvPr/>
        </p:nvCxnSpPr>
        <p:spPr>
          <a:xfrm>
            <a:off x="3993502" y="5169159"/>
            <a:ext cx="52251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3E67C4-D236-4374-B91D-D7645AFC9D71}"/>
              </a:ext>
            </a:extLst>
          </p:cNvPr>
          <p:cNvCxnSpPr/>
          <p:nvPr/>
        </p:nvCxnSpPr>
        <p:spPr>
          <a:xfrm>
            <a:off x="6357257" y="5153608"/>
            <a:ext cx="52251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796E0-A119-4440-B4C8-30CE09F3AD84}"/>
              </a:ext>
            </a:extLst>
          </p:cNvPr>
          <p:cNvCxnSpPr/>
          <p:nvPr/>
        </p:nvCxnSpPr>
        <p:spPr>
          <a:xfrm>
            <a:off x="8737002" y="5100734"/>
            <a:ext cx="52251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99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589467" y="46259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Society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0FC80-835F-9879-6DFF-80D6E2A9BB07}"/>
              </a:ext>
            </a:extLst>
          </p:cNvPr>
          <p:cNvSpPr txBox="1"/>
          <p:nvPr/>
        </p:nvSpPr>
        <p:spPr>
          <a:xfrm>
            <a:off x="1885070" y="1853697"/>
            <a:ext cx="9941169" cy="157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ROM: Secure, controlled mobile environment for organizations and parents.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Enhanced control: Increased productivity, reduced security risks.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Eliminate bloatware, prioritize privacy, contribute to secure digital ecosystem.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Customization and compatibility: Sustainable solution for evolving needs and 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8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137555" y="236668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A9BF2-826D-8858-34F5-ABB71A0E929F}"/>
              </a:ext>
            </a:extLst>
          </p:cNvPr>
          <p:cNvSpPr txBox="1"/>
          <p:nvPr/>
        </p:nvSpPr>
        <p:spPr>
          <a:xfrm>
            <a:off x="1491449" y="2549304"/>
            <a:ext cx="10574215" cy="11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Future expansion: Incorporate user feedback and emerging trends, enhance capabilities of custom ROM.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Integration with parental control tools, improved device management, and enhanced privacy protection.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Commitment to continuous development and improvement to meet evolving user needs.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2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039081" y="248253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49F28-09B7-6F41-EEE5-58AB57234B82}"/>
              </a:ext>
            </a:extLst>
          </p:cNvPr>
          <p:cNvSpPr txBox="1"/>
          <p:nvPr/>
        </p:nvSpPr>
        <p:spPr>
          <a:xfrm>
            <a:off x="1533378" y="1961384"/>
            <a:ext cx="9955504" cy="156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ROM: Secure, controlled, and privacy-focused solution for corporate and parental control.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Robust app control, website restrictions, bloatware-free, and Google services-free experience.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Enhanced device management: Seamless administration, monitoring, and policy adherence.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ROM: Positive impact on society through enhanced control, privacy, and security.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82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306368" y="236668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2B4ED-CC5A-6D11-AD51-0FB150A4E385}"/>
              </a:ext>
            </a:extLst>
          </p:cNvPr>
          <p:cNvSpPr txBox="1"/>
          <p:nvPr/>
        </p:nvSpPr>
        <p:spPr>
          <a:xfrm>
            <a:off x="2631734" y="2173348"/>
            <a:ext cx="8158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[1]“Explanation of some existing system” [Available on Online] https://beebom.com/, 12 September 2022</a:t>
            </a: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[2]“Explanation of some existing system” [Available on Online] https://www.pcmag.com/, 17 August 2022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40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4C12-7C73-1644-FFE5-BB302F77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123" y="1965960"/>
            <a:ext cx="10018713" cy="1752599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7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D1B2-AE39-B20E-3E75-C8ED08D2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303585"/>
            <a:ext cx="10018713" cy="1752599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417807" y="138694"/>
            <a:ext cx="335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676B4E-B9EA-9FA0-EA67-DF400E86A9F9}"/>
              </a:ext>
            </a:extLst>
          </p:cNvPr>
          <p:cNvSpPr txBox="1"/>
          <p:nvPr/>
        </p:nvSpPr>
        <p:spPr>
          <a:xfrm>
            <a:off x="2438890" y="2730668"/>
            <a:ext cx="5678165" cy="113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 custom ROM is an aftermarket firmware production based on the Android source code provided by Google. It is essentially a modified version of the operating system that is available for Android devices. [1]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B4CD7B-7F76-0776-2676-65E935C7D1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4" t="28301" r="25911" b="27925"/>
          <a:stretch/>
        </p:blipFill>
        <p:spPr>
          <a:xfrm>
            <a:off x="8876714" y="2163690"/>
            <a:ext cx="1864629" cy="32960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16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935034" y="236668"/>
            <a:ext cx="472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D3E42-C057-A7B6-4558-FBFF82A0746B}"/>
              </a:ext>
            </a:extLst>
          </p:cNvPr>
          <p:cNvSpPr txBox="1"/>
          <p:nvPr/>
        </p:nvSpPr>
        <p:spPr>
          <a:xfrm>
            <a:off x="1479203" y="1699481"/>
            <a:ext cx="10140712" cy="216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Challenges in maintaining control over device usage for corporate organizations and parents.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Unrestricted app installations and access to inappropriate websites can cause productivity loss, security breaches, and harm to children.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Existing ROMs lack robust features for app installation control, website restrictions, and privacy protection.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needed to address these concerns and provide a secure and controlled mobile 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0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417807" y="262321"/>
            <a:ext cx="335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69BFB-E4CB-B352-919E-7D001979C6D3}"/>
              </a:ext>
            </a:extLst>
          </p:cNvPr>
          <p:cNvSpPr txBox="1"/>
          <p:nvPr/>
        </p:nvSpPr>
        <p:spPr>
          <a:xfrm>
            <a:off x="1510604" y="1891323"/>
            <a:ext cx="10123379" cy="117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Motivated by demand for control and privacy in corporate and parental settings.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Empowering organizations and parents with a secure digital ecosystem solution.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User-friendly custom ROM with advanced features addressing specific needs and concerns.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82E21A-5A8D-4AAB-8D5D-A32E471F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479" y="3626874"/>
            <a:ext cx="3832810" cy="26343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24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5177463" y="220118"/>
            <a:ext cx="3356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68D76-DF0A-21D7-0FD1-30F6936BCDC3}"/>
              </a:ext>
            </a:extLst>
          </p:cNvPr>
          <p:cNvSpPr txBox="1"/>
          <p:nvPr/>
        </p:nvSpPr>
        <p:spPr>
          <a:xfrm>
            <a:off x="2318024" y="2058349"/>
            <a:ext cx="8589852" cy="1965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with robust app installation control mechanisms.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Privacy-focused ROM without bloatware and Google services.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Enhanced device management for remote monitoring and control.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Customizable and compatible ROM for organizations and parents' unique requirements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7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221962" y="152551"/>
            <a:ext cx="4582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860A2-FBF8-6DE1-079F-F3FDFFEE97ED}"/>
              </a:ext>
            </a:extLst>
          </p:cNvPr>
          <p:cNvSpPr txBox="1"/>
          <p:nvPr/>
        </p:nvSpPr>
        <p:spPr>
          <a:xfrm>
            <a:off x="1434909" y="1955410"/>
            <a:ext cx="9833316" cy="1463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Comprehensive study of existing ROMs to identify gaps and limitations.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Analysis of app installation control, website restrictions, privacy, and device management capabilities.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development based on understanding strengths, weaknesses, and specific needs of target audience.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86E82-BD6F-4DBD-A7BA-8C31BFB9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62" y="3704258"/>
            <a:ext cx="3835800" cy="23014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105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4127350" y="237597"/>
            <a:ext cx="3937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165D7-54C5-F110-45B4-950F8B8BD87E}"/>
              </a:ext>
            </a:extLst>
          </p:cNvPr>
          <p:cNvSpPr txBox="1"/>
          <p:nvPr/>
        </p:nvSpPr>
        <p:spPr>
          <a:xfrm>
            <a:off x="1824376" y="1883793"/>
            <a:ext cx="9542319" cy="157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ROMs lack robust app control and website restriction features.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Privacy concerns due to bloatware and tracking by Google services.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Limited device management capabilities hinder policy enforcement and monitoring.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needed for comprehensive control and privacy protection.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1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589467" y="262321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CCC18-92B5-C2A1-9F3D-B6D5530EDED1}"/>
              </a:ext>
            </a:extLst>
          </p:cNvPr>
          <p:cNvSpPr txBox="1"/>
          <p:nvPr/>
        </p:nvSpPr>
        <p:spPr>
          <a:xfrm>
            <a:off x="1406768" y="1969475"/>
            <a:ext cx="10564837" cy="117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Comparative analysis evaluates strengths and weaknesses of existing ROMs.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Custom ROM surpasses limitations with advanced features for control, restrictions, privacy, and management.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Comprehensive solution to address specific needs and concerns of target audience 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4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F19B09-A846-633F-7FCC-AA8089FBAED8}"/>
              </a:ext>
            </a:extLst>
          </p:cNvPr>
          <p:cNvSpPr/>
          <p:nvPr/>
        </p:nvSpPr>
        <p:spPr>
          <a:xfrm>
            <a:off x="0" y="1164922"/>
            <a:ext cx="12192000" cy="162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2E8FB-24D0-C771-65A1-D50D66D706BF}"/>
              </a:ext>
            </a:extLst>
          </p:cNvPr>
          <p:cNvSpPr txBox="1"/>
          <p:nvPr/>
        </p:nvSpPr>
        <p:spPr>
          <a:xfrm>
            <a:off x="3479242" y="236668"/>
            <a:ext cx="528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Challanages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187FC-124D-3F17-A9DA-5D56CA12B04C}"/>
              </a:ext>
            </a:extLst>
          </p:cNvPr>
          <p:cNvSpPr txBox="1"/>
          <p:nvPr/>
        </p:nvSpPr>
        <p:spPr>
          <a:xfrm>
            <a:off x="3479242" y="1842868"/>
            <a:ext cx="6059658" cy="196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evice compatibility.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obust control without performance compromise.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Privacy concerns.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ntuitive UI design.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esting for stability.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60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431</TotalTime>
  <Words>840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Times New Roman</vt:lpstr>
      <vt:lpstr>Wingdings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Arik Rayhan</dc:creator>
  <cp:lastModifiedBy>Gourob Roy</cp:lastModifiedBy>
  <cp:revision>40</cp:revision>
  <dcterms:created xsi:type="dcterms:W3CDTF">2023-06-14T09:21:53Z</dcterms:created>
  <dcterms:modified xsi:type="dcterms:W3CDTF">2023-08-09T17:05:21Z</dcterms:modified>
</cp:coreProperties>
</file>