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/>
    <p:restoredTop sz="94677"/>
  </p:normalViewPr>
  <p:slideViewPr>
    <p:cSldViewPr snapToGrid="0" snapToObjects="1">
      <p:cViewPr varScale="1">
        <p:scale>
          <a:sx n="134" d="100"/>
          <a:sy n="134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9D6B-A3A6-2994-488A-BC52F5AC7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4E2B-2ABE-9DDC-AAC0-4C1719E3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FB74-9B3F-10DE-EDA7-ABBAD71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82BD-D9FE-930A-2F52-86BF4032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832E-6CA2-1ADE-7353-FDE06AC3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1C6-9671-38B6-DB36-C217C066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851CD-A60D-E002-7F17-05E17789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1711-6295-F083-7449-7BB1638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DABC-B532-6CE3-3DEF-02535C8A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E9B6-826F-B33F-09EF-E01C892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59A61-2677-1C16-765D-E8805551D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31D8E-923F-40C8-98E8-8631F79D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51B9-540B-E3AD-37DD-E1FB6BC2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A0FB-EF4C-7B72-A415-5946736C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81B7-3C78-2597-BD30-14F3B439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95E7-5630-6418-7795-B7F31187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FA99-82D6-DAAF-D9EC-414ECFBF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3864-43A3-64B4-4B16-FF04BBF7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1637-34AE-00E8-21CE-76EECC7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AEB4-0074-F473-A446-36B4C9DA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FAF-FBD8-0D10-DE88-97FAF02F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CDE8-4520-5984-DD31-14ECC220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4318-296D-9E96-3BFB-0FE06D70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926C-F807-E5C4-7048-D4C80AD6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FCB1-246A-19EC-58DF-14B7A3FB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F721-F366-3458-19C7-721CAA00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A43E-F54B-837D-8F9A-EB37FDE65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C8BB5-9AB5-1914-A3F0-7E1C963E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3FDF-029E-CAC2-2288-16E8205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C0B1-E633-A213-288E-E95B808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B2C34-38C8-4C41-609F-30E383E4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CF1C-2C30-F870-B821-5183DC7E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D7154-6CD8-775D-F2B7-0174439E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760B-C259-86BE-AE6A-703A0A05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6E4DA-A9DA-10E6-34E1-B257AE8D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8F703-C270-8885-D37D-F898B0A0F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FCB01-FCB8-2954-54F5-08E9C281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EF4C-BA8F-6D1E-A838-81DC04E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3FE5F-7EA7-6E1A-2394-2A8B8A5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E88-268A-4D82-806D-D3427D4E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CEDEF-1595-F12B-7381-74571ADD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8EC7-AD69-4F02-6BFA-49333FA3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5ABB-7231-1517-3D89-03BC3D89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8BCCD-8D93-8797-0BB6-23C89746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3AD04-E0BA-D956-3E3B-141DE659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B5F06-F8E9-FE84-451E-C1DD928A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64A3-07EF-2EB9-3ABA-E86E9331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703B-3223-B1BE-3851-E665E8AB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3E914-A94C-FDC1-2351-F448A693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B289-F47D-6A1C-E22C-36D024ED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F676-9072-46BE-D45A-3CAA84DC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0781-501B-446F-EEAB-01D32AE1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168A-E89E-9815-3EC6-2B939258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E0596-0527-7CCC-30F2-1CE6E96A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291C1-1B96-687F-F96F-17209A2F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357D6-B0A2-4BD0-7E8B-7303FA8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C257B-89C3-A006-8B61-5DF5698A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6BA-2F80-1ABC-F011-05486557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7524B-6287-EB4A-95CF-AB1EB59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90C7-7B5D-E61C-7295-456665E6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E23B-BEB2-3596-D360-698ECA90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A9D1-E188-924E-A621-F72074BA7BC0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16E-F044-CD57-140C-D29D0E601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9123D-451B-1A1D-408F-AE0BA199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998F-9CB5-E847-A7FA-A81B17C5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6CD65-1246-BD7D-63E4-CBA2231DCF44}"/>
              </a:ext>
            </a:extLst>
          </p:cNvPr>
          <p:cNvSpPr txBox="1"/>
          <p:nvPr/>
        </p:nvSpPr>
        <p:spPr>
          <a:xfrm>
            <a:off x="2063619" y="139900"/>
            <a:ext cx="8064762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Bangladesh Army University of Engineering &amp; Technology (BAUET)</a:t>
            </a:r>
          </a:p>
          <a:p>
            <a:pPr algn="ctr">
              <a:spcAft>
                <a:spcPts val="450"/>
              </a:spcAft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Qadirabad, Natore-6431</a:t>
            </a:r>
            <a:endParaRPr lang="en-US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95B90-8DE7-86C8-D644-B792457F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97" y="742450"/>
            <a:ext cx="1867404" cy="1576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9E839-E3CB-A0FF-E8FA-6FF397622041}"/>
              </a:ext>
            </a:extLst>
          </p:cNvPr>
          <p:cNvSpPr txBox="1"/>
          <p:nvPr/>
        </p:nvSpPr>
        <p:spPr>
          <a:xfrm>
            <a:off x="3535804" y="2319252"/>
            <a:ext cx="51203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CSE-3200</a:t>
            </a:r>
          </a:p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Integrated Design Project / Capstone Project</a:t>
            </a: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Presentation on “Custom ROM”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A65DA236-30B1-5F99-B21B-83BD0440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44213"/>
              </p:ext>
            </p:extLst>
          </p:nvPr>
        </p:nvGraphicFramePr>
        <p:xfrm>
          <a:off x="3262641" y="3552314"/>
          <a:ext cx="5666717" cy="2766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3578">
                  <a:extLst>
                    <a:ext uri="{9D8B030D-6E8A-4147-A177-3AD203B41FA5}">
                      <a16:colId xmlns:a16="http://schemas.microsoft.com/office/drawing/2014/main" val="2371402644"/>
                    </a:ext>
                  </a:extLst>
                </a:gridCol>
                <a:gridCol w="2803139">
                  <a:extLst>
                    <a:ext uri="{9D8B030D-6E8A-4147-A177-3AD203B41FA5}">
                      <a16:colId xmlns:a16="http://schemas.microsoft.com/office/drawing/2014/main" val="310707372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45822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Fathma Khatun Mim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Golam Sarwar Bhuyan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99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ID:20104002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 &amp; Head, Dept of CSE, BAUET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8382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Gourob Roy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Bristi Rani Roy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8983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ID:20104027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Lecturer, Dept. of CSE, BAUET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4288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Md. Arik Rayhan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1062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ID:20104033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03301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Batch: 11</a:t>
                      </a:r>
                      <a:r>
                        <a:rPr lang="en-US" sz="1200" baseline="300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0014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4</a:t>
                      </a:r>
                      <a:r>
                        <a:rPr lang="en-US" sz="1200" baseline="300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31488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Semester: 1</a:t>
                      </a:r>
                      <a:r>
                        <a:rPr lang="en-US" sz="1200" baseline="300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2455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Session: 2020-2021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4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8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A1F1C-F5BE-EEAC-4255-6641E9110A73}"/>
              </a:ext>
            </a:extLst>
          </p:cNvPr>
          <p:cNvSpPr txBox="1"/>
          <p:nvPr/>
        </p:nvSpPr>
        <p:spPr>
          <a:xfrm>
            <a:off x="295835" y="1305341"/>
            <a:ext cx="6099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Introduction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Problem Statement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Motivation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Objectives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Background Study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Existing System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Comparative Analysis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Challenges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Requirement specification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Design Specification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Impact on Society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Environment &amp; Sustainability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Future Work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Conclusion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569A-3346-3FE8-806D-2084FF7CF2DF}"/>
              </a:ext>
            </a:extLst>
          </p:cNvPr>
          <p:cNvSpPr/>
          <p:nvPr/>
        </p:nvSpPr>
        <p:spPr>
          <a:xfrm>
            <a:off x="0" y="903642"/>
            <a:ext cx="12192000" cy="10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BAABA-DF15-E670-E245-4CB638E12178}"/>
              </a:ext>
            </a:extLst>
          </p:cNvPr>
          <p:cNvSpPr txBox="1"/>
          <p:nvPr/>
        </p:nvSpPr>
        <p:spPr>
          <a:xfrm>
            <a:off x="0" y="268133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934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A1F1C-F5BE-EEAC-4255-6641E9110A73}"/>
              </a:ext>
            </a:extLst>
          </p:cNvPr>
          <p:cNvSpPr txBox="1"/>
          <p:nvPr/>
        </p:nvSpPr>
        <p:spPr>
          <a:xfrm>
            <a:off x="197293" y="1193072"/>
            <a:ext cx="97375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custom ROM is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modified version of the Android operating system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ROMs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performance and overall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Bring an old device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focus on privacy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 your phone a whole new 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569A-3346-3FE8-806D-2084FF7CF2DF}"/>
              </a:ext>
            </a:extLst>
          </p:cNvPr>
          <p:cNvSpPr/>
          <p:nvPr/>
        </p:nvSpPr>
        <p:spPr>
          <a:xfrm>
            <a:off x="0" y="903642"/>
            <a:ext cx="12192000" cy="10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BAABA-DF15-E670-E245-4CB638E12178}"/>
              </a:ext>
            </a:extLst>
          </p:cNvPr>
          <p:cNvSpPr txBox="1"/>
          <p:nvPr/>
        </p:nvSpPr>
        <p:spPr>
          <a:xfrm>
            <a:off x="0" y="268133"/>
            <a:ext cx="142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Introduction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A26E0-A0C5-8E34-42DF-AE3CE1FE2D32}"/>
              </a:ext>
            </a:extLst>
          </p:cNvPr>
          <p:cNvGrpSpPr/>
          <p:nvPr/>
        </p:nvGrpSpPr>
        <p:grpSpPr>
          <a:xfrm>
            <a:off x="5160872" y="2641103"/>
            <a:ext cx="6515344" cy="2862322"/>
            <a:chOff x="5380821" y="1305341"/>
            <a:chExt cx="6515344" cy="2862322"/>
          </a:xfrm>
        </p:grpSpPr>
        <p:pic>
          <p:nvPicPr>
            <p:cNvPr id="1026" name="Picture 2" descr="Lineage OS Logo">
              <a:extLst>
                <a:ext uri="{FF2B5EF4-FFF2-40B4-BE49-F238E27FC236}">
                  <a16:creationId xmlns:a16="http://schemas.microsoft.com/office/drawing/2014/main" id="{690C785E-CC35-DDAF-F1D3-E18275D9E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098" y="1305341"/>
              <a:ext cx="3359067" cy="24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ebruary 8 will mark the global launch of MIUI 12.5. (Image source: Xiaomi)">
              <a:extLst>
                <a:ext uri="{FF2B5EF4-FFF2-40B4-BE49-F238E27FC236}">
                  <a16:creationId xmlns:a16="http://schemas.microsoft.com/office/drawing/2014/main" id="{DF05EE96-B32C-8C0C-B831-C46914E40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821" y="1305341"/>
              <a:ext cx="3048000" cy="24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44822D-783B-77AB-11B8-1D06C6F4FB2F}"/>
                </a:ext>
              </a:extLst>
            </p:cNvPr>
            <p:cNvSpPr txBox="1"/>
            <p:nvPr/>
          </p:nvSpPr>
          <p:spPr>
            <a:xfrm>
              <a:off x="6234605" y="3798331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Xiaomi MIUI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15B08A-96E0-5CD3-96EE-14057E1B7234}"/>
                </a:ext>
              </a:extLst>
            </p:cNvPr>
            <p:cNvSpPr txBox="1"/>
            <p:nvPr/>
          </p:nvSpPr>
          <p:spPr>
            <a:xfrm>
              <a:off x="9546415" y="3794541"/>
              <a:ext cx="121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Lineage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86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A1F1C-F5BE-EEAC-4255-6641E9110A73}"/>
              </a:ext>
            </a:extLst>
          </p:cNvPr>
          <p:cNvSpPr txBox="1"/>
          <p:nvPr/>
        </p:nvSpPr>
        <p:spPr>
          <a:xfrm>
            <a:off x="197293" y="1193072"/>
            <a:ext cx="97375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custom ROM is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modified version of the Android operating system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ROM: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Bloatware and unwanted apps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access to apps and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control over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569A-3346-3FE8-806D-2084FF7CF2DF}"/>
              </a:ext>
            </a:extLst>
          </p:cNvPr>
          <p:cNvSpPr/>
          <p:nvPr/>
        </p:nvSpPr>
        <p:spPr>
          <a:xfrm>
            <a:off x="0" y="903642"/>
            <a:ext cx="12192000" cy="10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BAABA-DF15-E670-E245-4CB638E12178}"/>
              </a:ext>
            </a:extLst>
          </p:cNvPr>
          <p:cNvSpPr txBox="1"/>
          <p:nvPr/>
        </p:nvSpPr>
        <p:spPr>
          <a:xfrm>
            <a:off x="0" y="268133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Problem Statement</a:t>
            </a:r>
          </a:p>
        </p:txBody>
      </p:sp>
      <p:pic>
        <p:nvPicPr>
          <p:cNvPr id="2052" name="Picture 4" descr="Privacy and Data Security Violations: What's the Harm? - TeachPrivacy">
            <a:extLst>
              <a:ext uri="{FF2B5EF4-FFF2-40B4-BE49-F238E27FC236}">
                <a16:creationId xmlns:a16="http://schemas.microsoft.com/office/drawing/2014/main" id="{DF287C91-3E36-E83B-3E48-284CBD2E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3" y="4188052"/>
            <a:ext cx="3586451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802198-9EE4-A8E0-595D-3D7D56C2D2AF}"/>
              </a:ext>
            </a:extLst>
          </p:cNvPr>
          <p:cNvSpPr/>
          <p:nvPr/>
        </p:nvSpPr>
        <p:spPr>
          <a:xfrm>
            <a:off x="4747363" y="3429000"/>
            <a:ext cx="3194138" cy="3067376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CCCF1E-B0F0-DDCF-CB4F-35FAFCCD007D}"/>
              </a:ext>
            </a:extLst>
          </p:cNvPr>
          <p:cNvSpPr/>
          <p:nvPr/>
        </p:nvSpPr>
        <p:spPr>
          <a:xfrm>
            <a:off x="8643860" y="1278373"/>
            <a:ext cx="3194138" cy="5218003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A1F1C-F5BE-EEAC-4255-6641E9110A73}"/>
              </a:ext>
            </a:extLst>
          </p:cNvPr>
          <p:cNvSpPr txBox="1"/>
          <p:nvPr/>
        </p:nvSpPr>
        <p:spPr>
          <a:xfrm>
            <a:off x="295835" y="1305341"/>
            <a:ext cx="6099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Motivation behind our project: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To make a custom tailored ROM fo</a:t>
            </a:r>
            <a:r>
              <a:rPr lang="en-US" dirty="0">
                <a:latin typeface="Helvetica Neue" panose="02000503000000020004" pitchFamily="2" charset="0"/>
              </a:rPr>
              <a:t>r Parental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Develop a custom ROM that focus on the privacy of its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RO</a:t>
            </a:r>
            <a:r>
              <a:rPr lang="en-US" dirty="0">
                <a:latin typeface="Helvetica Neue" panose="02000503000000020004" pitchFamily="2" charset="0"/>
              </a:rPr>
              <a:t>M for a specific group of people for their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</a:rPr>
              <a:t>Demand in the current Market Place.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569A-3346-3FE8-806D-2084FF7CF2DF}"/>
              </a:ext>
            </a:extLst>
          </p:cNvPr>
          <p:cNvSpPr/>
          <p:nvPr/>
        </p:nvSpPr>
        <p:spPr>
          <a:xfrm>
            <a:off x="0" y="903642"/>
            <a:ext cx="12192000" cy="10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BAABA-DF15-E670-E245-4CB638E12178}"/>
              </a:ext>
            </a:extLst>
          </p:cNvPr>
          <p:cNvSpPr txBox="1"/>
          <p:nvPr/>
        </p:nvSpPr>
        <p:spPr>
          <a:xfrm>
            <a:off x="295835" y="24116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031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A1F1C-F5BE-EEAC-4255-6641E9110A73}"/>
              </a:ext>
            </a:extLst>
          </p:cNvPr>
          <p:cNvSpPr txBox="1"/>
          <p:nvPr/>
        </p:nvSpPr>
        <p:spPr>
          <a:xfrm>
            <a:off x="295835" y="1305341"/>
            <a:ext cx="60995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Objective of our project: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Installation control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Privacy-focused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Speed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Block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Block Data Leak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D569A-3346-3FE8-806D-2084FF7CF2DF}"/>
              </a:ext>
            </a:extLst>
          </p:cNvPr>
          <p:cNvSpPr/>
          <p:nvPr/>
        </p:nvSpPr>
        <p:spPr>
          <a:xfrm>
            <a:off x="0" y="903642"/>
            <a:ext cx="12192000" cy="10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BAABA-DF15-E670-E245-4CB638E12178}"/>
              </a:ext>
            </a:extLst>
          </p:cNvPr>
          <p:cNvSpPr txBox="1"/>
          <p:nvPr/>
        </p:nvSpPr>
        <p:spPr>
          <a:xfrm>
            <a:off x="295835" y="241165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Objectives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CAC5B-8322-D408-0E07-702B1AFF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21" y="1416565"/>
            <a:ext cx="5054755" cy="34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284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Arik Rayhan</dc:creator>
  <cp:lastModifiedBy>Md Arik Rayhan</cp:lastModifiedBy>
  <cp:revision>14</cp:revision>
  <dcterms:created xsi:type="dcterms:W3CDTF">2023-12-03T16:55:03Z</dcterms:created>
  <dcterms:modified xsi:type="dcterms:W3CDTF">2023-12-03T19:02:46Z</dcterms:modified>
</cp:coreProperties>
</file>