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116" r:id="rId4"/>
  </p:sldMasterIdLst>
  <p:notesMasterIdLst>
    <p:notesMasterId r:id="rId17"/>
  </p:notesMasterIdLst>
  <p:sldIdLst>
    <p:sldId id="256" r:id="rId5"/>
    <p:sldId id="257" r:id="rId6"/>
    <p:sldId id="258" r:id="rId7"/>
    <p:sldId id="259" r:id="rId8"/>
    <p:sldId id="260" r:id="rId9"/>
    <p:sldId id="261" r:id="rId10"/>
    <p:sldId id="262" r:id="rId11"/>
    <p:sldId id="265" r:id="rId12"/>
    <p:sldId id="266" r:id="rId13"/>
    <p:sldId id="267" r:id="rId14"/>
    <p:sldId id="268" r:id="rId15"/>
    <p:sldId id="264" r:id="rId16"/>
  </p:sldIdLst>
  <p:sldSz cx="14630400" cy="8229600"/>
  <p:notesSz cx="8229600" cy="14630400"/>
  <p:embeddedFontLst>
    <p:embeddedFont>
      <p:font typeface="Abadi" panose="020B0604020104020204" pitchFamily="34" charset="0"/>
      <p:regular r:id="rId18"/>
    </p:embeddedFont>
    <p:embeddedFont>
      <p:font typeface="MuseoModerno" panose="020B0604020202020204" charset="0"/>
      <p:regular r:id="rId19"/>
    </p:embeddedFont>
    <p:embeddedFont>
      <p:font typeface="Source Sans Pro" panose="020B0503030403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05404D-0F2D-490B-A553-36010B9564A5}" v="4" dt="2024-09-25T07:39:07.590"/>
    <p1510:client id="{9D916C7F-14BF-43F0-94B0-8348E51F5856}" v="89" dt="2024-09-24T20:45:23.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rman" userId="8d5b44ba96d56207" providerId="LiveId" clId="{7805404D-0F2D-490B-A553-36010B9564A5}"/>
    <pc:docChg chg="modSld">
      <pc:chgData name="Mohammad Arman" userId="8d5b44ba96d56207" providerId="LiveId" clId="{7805404D-0F2D-490B-A553-36010B9564A5}" dt="2024-09-25T07:39:07.590" v="19"/>
      <pc:docMkLst>
        <pc:docMk/>
      </pc:docMkLst>
      <pc:sldChg chg="addSp modSp mod">
        <pc:chgData name="Mohammad Arman" userId="8d5b44ba96d56207" providerId="LiveId" clId="{7805404D-0F2D-490B-A553-36010B9564A5}" dt="2024-09-25T07:37:45.010" v="15" actId="14100"/>
        <pc:sldMkLst>
          <pc:docMk/>
          <pc:sldMk cId="0" sldId="257"/>
        </pc:sldMkLst>
        <pc:spChg chg="mod">
          <ac:chgData name="Mohammad Arman" userId="8d5b44ba96d56207" providerId="LiveId" clId="{7805404D-0F2D-490B-A553-36010B9564A5}" dt="2024-09-25T07:37:30.852" v="12" actId="14100"/>
          <ac:spMkLst>
            <pc:docMk/>
            <pc:sldMk cId="0" sldId="257"/>
            <ac:spMk id="2" creationId="{00000000-0000-0000-0000-000000000000}"/>
          </ac:spMkLst>
        </pc:spChg>
        <pc:spChg chg="mod">
          <ac:chgData name="Mohammad Arman" userId="8d5b44ba96d56207" providerId="LiveId" clId="{7805404D-0F2D-490B-A553-36010B9564A5}" dt="2024-09-25T07:37:22.664" v="10" actId="14100"/>
          <ac:spMkLst>
            <pc:docMk/>
            <pc:sldMk cId="0" sldId="257"/>
            <ac:spMk id="3" creationId="{00000000-0000-0000-0000-000000000000}"/>
          </ac:spMkLst>
        </pc:spChg>
        <pc:spChg chg="mod">
          <ac:chgData name="Mohammad Arman" userId="8d5b44ba96d56207" providerId="LiveId" clId="{7805404D-0F2D-490B-A553-36010B9564A5}" dt="2024-09-25T07:37:14.594" v="8" actId="1076"/>
          <ac:spMkLst>
            <pc:docMk/>
            <pc:sldMk cId="0" sldId="257"/>
            <ac:spMk id="4" creationId="{00000000-0000-0000-0000-000000000000}"/>
          </ac:spMkLst>
        </pc:spChg>
        <pc:spChg chg="mod">
          <ac:chgData name="Mohammad Arman" userId="8d5b44ba96d56207" providerId="LiveId" clId="{7805404D-0F2D-490B-A553-36010B9564A5}" dt="2024-09-25T07:36:51.734" v="4" actId="14100"/>
          <ac:spMkLst>
            <pc:docMk/>
            <pc:sldMk cId="0" sldId="257"/>
            <ac:spMk id="5" creationId="{00000000-0000-0000-0000-000000000000}"/>
          </ac:spMkLst>
        </pc:spChg>
        <pc:spChg chg="mod">
          <ac:chgData name="Mohammad Arman" userId="8d5b44ba96d56207" providerId="LiveId" clId="{7805404D-0F2D-490B-A553-36010B9564A5}" dt="2024-09-25T07:36:44.485" v="2" actId="1076"/>
          <ac:spMkLst>
            <pc:docMk/>
            <pc:sldMk cId="0" sldId="257"/>
            <ac:spMk id="6" creationId="{00000000-0000-0000-0000-000000000000}"/>
          </ac:spMkLst>
        </pc:spChg>
        <pc:spChg chg="mod">
          <ac:chgData name="Mohammad Arman" userId="8d5b44ba96d56207" providerId="LiveId" clId="{7805404D-0F2D-490B-A553-36010B9564A5}" dt="2024-09-25T07:37:07.453" v="7" actId="1076"/>
          <ac:spMkLst>
            <pc:docMk/>
            <pc:sldMk cId="0" sldId="257"/>
            <ac:spMk id="7" creationId="{00000000-0000-0000-0000-000000000000}"/>
          </ac:spMkLst>
        </pc:spChg>
        <pc:spChg chg="mod">
          <ac:chgData name="Mohammad Arman" userId="8d5b44ba96d56207" providerId="LiveId" clId="{7805404D-0F2D-490B-A553-36010B9564A5}" dt="2024-09-25T07:37:01.480" v="6" actId="1076"/>
          <ac:spMkLst>
            <pc:docMk/>
            <pc:sldMk cId="0" sldId="257"/>
            <ac:spMk id="8" creationId="{00000000-0000-0000-0000-000000000000}"/>
          </ac:spMkLst>
        </pc:spChg>
        <pc:picChg chg="add mod">
          <ac:chgData name="Mohammad Arman" userId="8d5b44ba96d56207" providerId="LiveId" clId="{7805404D-0F2D-490B-A553-36010B9564A5}" dt="2024-09-25T07:37:45.010" v="15" actId="14100"/>
          <ac:picMkLst>
            <pc:docMk/>
            <pc:sldMk cId="0" sldId="257"/>
            <ac:picMk id="11" creationId="{AD89E56A-7ABB-3319-5B94-D043DE92315A}"/>
          </ac:picMkLst>
        </pc:picChg>
      </pc:sldChg>
      <pc:sldChg chg="modAnim">
        <pc:chgData name="Mohammad Arman" userId="8d5b44ba96d56207" providerId="LiveId" clId="{7805404D-0F2D-490B-A553-36010B9564A5}" dt="2024-09-25T07:39:07.590" v="19"/>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75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6A40-47D9-BDD9-0930-2CB1F4F88C87}"/>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20743FF9-61C7-60F2-2A2E-4E9012EC6C59}"/>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0513F8-2E8E-C07E-0475-AB3E8F733EE2}"/>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5" name="Footer Placeholder 4">
            <a:extLst>
              <a:ext uri="{FF2B5EF4-FFF2-40B4-BE49-F238E27FC236}">
                <a16:creationId xmlns:a16="http://schemas.microsoft.com/office/drawing/2014/main" id="{D5DFA8F7-48A4-43D2-FEBC-D27F535E9D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304FFD-43A8-C921-9B13-44F1A73BD96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71072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B0C4-1234-6AF5-6116-CB76605A47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230FBC-BDD2-F79A-5DFB-371F075BF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26694-3C47-725A-55FB-4C2F8941E41F}"/>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5" name="Footer Placeholder 4">
            <a:extLst>
              <a:ext uri="{FF2B5EF4-FFF2-40B4-BE49-F238E27FC236}">
                <a16:creationId xmlns:a16="http://schemas.microsoft.com/office/drawing/2014/main" id="{016A8355-765B-12EB-E327-C08D77CD51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A8276B-F90F-5D8F-9E63-29DE01E573D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403832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DADD8-39D3-95E7-FBC1-FDA3E52CA123}"/>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225B3C-165B-9D60-3BD1-F43DDD73B060}"/>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AF9D45-B685-EBA0-4CBC-1DE4D8BFF1A1}"/>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5" name="Footer Placeholder 4">
            <a:extLst>
              <a:ext uri="{FF2B5EF4-FFF2-40B4-BE49-F238E27FC236}">
                <a16:creationId xmlns:a16="http://schemas.microsoft.com/office/drawing/2014/main" id="{AAFDD19F-6F43-64D0-69AB-782513F5B7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1FDF28-745B-81AF-3E16-C542DD21F7A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855393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76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393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27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709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694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860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9B57-38B1-9A0F-8F1C-1AC1B3932E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5C3F20-0730-6A97-3536-E7ACEBF4D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4B590-F51C-8A50-C117-F88EC5EE2298}"/>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5" name="Footer Placeholder 4">
            <a:extLst>
              <a:ext uri="{FF2B5EF4-FFF2-40B4-BE49-F238E27FC236}">
                <a16:creationId xmlns:a16="http://schemas.microsoft.com/office/drawing/2014/main" id="{BE01F7BB-3063-1FE7-B0CE-883A9F576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0D6FAF-4423-F9FA-AB3A-FEDF458B273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000490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17CC-3A3C-F577-EC9C-A8110DE6757A}"/>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D06FBA-A3FD-F17B-7F2A-64743EAEA2C8}"/>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F3746-7C7B-91E7-9A69-582B9270DA94}"/>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5" name="Footer Placeholder 4">
            <a:extLst>
              <a:ext uri="{FF2B5EF4-FFF2-40B4-BE49-F238E27FC236}">
                <a16:creationId xmlns:a16="http://schemas.microsoft.com/office/drawing/2014/main" id="{456F3007-4BEB-0F25-9E82-EE50DBB0E3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0FF436-145B-B4F1-A580-CABD95055C7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555404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5B79-2C29-0F70-307D-1C3F474F8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CD3C4-5886-CEF2-4503-63332AE0FA8B}"/>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F91D3-9636-D7F5-DA5E-DBDE3C41BB0D}"/>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0571D1-947F-77B3-2E75-D6A8D0ED32B9}"/>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6" name="Footer Placeholder 5">
            <a:extLst>
              <a:ext uri="{FF2B5EF4-FFF2-40B4-BE49-F238E27FC236}">
                <a16:creationId xmlns:a16="http://schemas.microsoft.com/office/drawing/2014/main" id="{9E3076D4-48B7-15F0-9D0E-9151E9971F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464734-9A50-C005-4D8B-3EF4B66E4FE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60064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EDE9-7A86-0EA0-E357-F97AE69E36A0}"/>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AE86CA-D300-6452-8BA4-84674375C733}"/>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3C5B9B50-5C68-DD84-7B09-0D818B7BF25C}"/>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B5883E-78E8-7F69-375A-B54F2400AAC3}"/>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63CD3D44-FA96-84F8-1B38-B7EA6F492010}"/>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27CA17-EF47-4150-13DE-FEBA72EEE708}"/>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8" name="Footer Placeholder 7">
            <a:extLst>
              <a:ext uri="{FF2B5EF4-FFF2-40B4-BE49-F238E27FC236}">
                <a16:creationId xmlns:a16="http://schemas.microsoft.com/office/drawing/2014/main" id="{A4C0C8B0-9D6B-BDCD-8AAD-5576022A2EC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E74394B-7CF8-5B8F-224C-D2951F97941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14707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D54D-88AF-53F6-A2D8-4DFAE1CA2F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9ECE60-B5CC-529E-5C09-CD4C5A9DF650}"/>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4" name="Footer Placeholder 3">
            <a:extLst>
              <a:ext uri="{FF2B5EF4-FFF2-40B4-BE49-F238E27FC236}">
                <a16:creationId xmlns:a16="http://schemas.microsoft.com/office/drawing/2014/main" id="{4BEC6599-3B54-BFAA-7323-052D8D0EAD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B87106E-0D9A-03B5-1A60-252A1A1F92D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317946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A97022-32C9-3962-2AED-84E16F7A7E27}"/>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3" name="Footer Placeholder 2">
            <a:extLst>
              <a:ext uri="{FF2B5EF4-FFF2-40B4-BE49-F238E27FC236}">
                <a16:creationId xmlns:a16="http://schemas.microsoft.com/office/drawing/2014/main" id="{920B51F9-B657-FF20-D705-6A533439E34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23ADDB7-BE56-C5CD-6821-ED76951FDCD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00196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3ADF-318C-6717-ABC9-1E86678BFDF2}"/>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19C7-BC60-EF6D-D477-4BE95A0E8A72}"/>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B0984E-73EB-7D39-E95D-5F8CBEF6E25A}"/>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CB0ABB63-AE88-ACD3-FDDB-21FF923D38A9}"/>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6" name="Footer Placeholder 5">
            <a:extLst>
              <a:ext uri="{FF2B5EF4-FFF2-40B4-BE49-F238E27FC236}">
                <a16:creationId xmlns:a16="http://schemas.microsoft.com/office/drawing/2014/main" id="{37AAEB3D-580D-D6AE-4DBF-4D5924E530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9DB297-8C87-1ED0-C8B1-E3C98C20C44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55974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0A3B-93F8-A200-1EBB-C56EADD1C17C}"/>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303B50-6B37-8A25-84A3-8B1708E94003}"/>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C128C3AE-28BD-3AD2-4FFF-BC16375FF700}"/>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61A063AC-2BE7-1BF3-7C7A-F772FC51DCA3}"/>
              </a:ext>
            </a:extLst>
          </p:cNvPr>
          <p:cNvSpPr>
            <a:spLocks noGrp="1"/>
          </p:cNvSpPr>
          <p:nvPr>
            <p:ph type="dt" sz="half" idx="10"/>
          </p:nvPr>
        </p:nvSpPr>
        <p:spPr/>
        <p:txBody>
          <a:bodyPr/>
          <a:lstStyle/>
          <a:p>
            <a:fld id="{C764DE79-268F-4C1A-8933-263129D2AF90}" type="datetimeFigureOut">
              <a:rPr lang="en-US" smtClean="0"/>
              <a:t>10/30/2024</a:t>
            </a:fld>
            <a:endParaRPr lang="en-US" dirty="0"/>
          </a:p>
        </p:txBody>
      </p:sp>
      <p:sp>
        <p:nvSpPr>
          <p:cNvPr id="6" name="Footer Placeholder 5">
            <a:extLst>
              <a:ext uri="{FF2B5EF4-FFF2-40B4-BE49-F238E27FC236}">
                <a16:creationId xmlns:a16="http://schemas.microsoft.com/office/drawing/2014/main" id="{837823B9-C768-BF05-CAD6-3E728E5018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9E1980-0CB9-40D6-F9AC-27428DA2AEBC}"/>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26673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06628-DC67-CD09-4065-9A0A5EBE319C}"/>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7B6627-0FDF-E383-3432-4DA08708594C}"/>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4E3C3-7159-ECE6-AE97-8B50BAF28247}"/>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C764DE79-268F-4C1A-8933-263129D2AF90}" type="datetimeFigureOut">
              <a:rPr lang="en-US" smtClean="0"/>
              <a:t>10/30/2024</a:t>
            </a:fld>
            <a:endParaRPr lang="en-US" dirty="0"/>
          </a:p>
        </p:txBody>
      </p:sp>
      <p:sp>
        <p:nvSpPr>
          <p:cNvPr id="5" name="Footer Placeholder 4">
            <a:extLst>
              <a:ext uri="{FF2B5EF4-FFF2-40B4-BE49-F238E27FC236}">
                <a16:creationId xmlns:a16="http://schemas.microsoft.com/office/drawing/2014/main" id="{650EE37E-16B1-3A93-F7F2-7CF190ED33A2}"/>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26474FB-CF24-FD37-ABF7-7862FF0F5C57}"/>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21597530"/>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 id="2147484134" r:id="rId18"/>
    <p:sldLayoutId id="2147484136"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9" y="1443992"/>
            <a:ext cx="7415927" cy="3193971"/>
          </a:xfrm>
          <a:prstGeom prst="rect">
            <a:avLst/>
          </a:prstGeom>
          <a:noFill/>
          <a:ln/>
        </p:spPr>
        <p:txBody>
          <a:bodyPr wrap="square" lIns="0" tIns="0" rIns="0" bIns="0" rtlCol="0" anchor="t"/>
          <a:lstStyle/>
          <a:p>
            <a:pPr>
              <a:lnSpc>
                <a:spcPts val="8350"/>
              </a:lnSpc>
            </a:pPr>
            <a:r>
              <a:rPr lang="en-US" sz="6700">
                <a:solidFill>
                  <a:srgbClr val="124E73"/>
                </a:solidFill>
                <a:latin typeface="MuseoModerno" pitchFamily="34" charset="0"/>
                <a:ea typeface="MuseoModerno" pitchFamily="34" charset="-122"/>
                <a:cs typeface="MuseoModerno" pitchFamily="34" charset="-120"/>
              </a:rPr>
              <a:t>Employee </a:t>
            </a:r>
            <a:r>
              <a:rPr lang="en-US" sz="6700" dirty="0">
                <a:solidFill>
                  <a:srgbClr val="124E73"/>
                </a:solidFill>
                <a:latin typeface="MuseoModerno" pitchFamily="34" charset="0"/>
                <a:ea typeface="MuseoModerno" pitchFamily="34" charset="-122"/>
                <a:cs typeface="MuseoModerno" pitchFamily="34" charset="-120"/>
              </a:rPr>
              <a:t>Management System</a:t>
            </a:r>
            <a:endParaRPr lang="en-US" sz="6700" dirty="0"/>
          </a:p>
        </p:txBody>
      </p:sp>
      <p:sp>
        <p:nvSpPr>
          <p:cNvPr id="4" name="Text 1"/>
          <p:cNvSpPr/>
          <p:nvPr/>
        </p:nvSpPr>
        <p:spPr>
          <a:xfrm>
            <a:off x="6350439" y="5008247"/>
            <a:ext cx="7415927"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Welcome to the world of Django!</a:t>
            </a:r>
            <a:endParaRPr lang="en-US" sz="1900" dirty="0"/>
          </a:p>
        </p:txBody>
      </p:sp>
      <p:sp>
        <p:nvSpPr>
          <p:cNvPr id="5" name="Text 2"/>
          <p:cNvSpPr/>
          <p:nvPr/>
        </p:nvSpPr>
        <p:spPr>
          <a:xfrm>
            <a:off x="6350439" y="5680950"/>
            <a:ext cx="7415927"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This project aims to streamline employee data management.</a:t>
            </a:r>
            <a:endParaRPr lang="en-US" sz="1900" dirty="0"/>
          </a:p>
        </p:txBody>
      </p:sp>
      <p:sp>
        <p:nvSpPr>
          <p:cNvPr id="6" name="Shape 3"/>
          <p:cNvSpPr/>
          <p:nvPr/>
        </p:nvSpPr>
        <p:spPr>
          <a:xfrm>
            <a:off x="6350437" y="6372106"/>
            <a:ext cx="394930" cy="394930"/>
          </a:xfrm>
          <a:prstGeom prst="roundRect">
            <a:avLst>
              <a:gd name="adj" fmla="val 23151155"/>
            </a:avLst>
          </a:prstGeom>
          <a:noFill/>
          <a:ln w="7620">
            <a:solidFill>
              <a:srgbClr val="FFFFFF"/>
            </a:solidFill>
            <a:prstDash val="solid"/>
          </a:ln>
        </p:spPr>
        <p:txBody>
          <a:bodyPr/>
          <a:lstStyle/>
          <a:p>
            <a:endParaRPr lang="en-IN"/>
          </a:p>
        </p:txBody>
      </p:sp>
      <p:pic>
        <p:nvPicPr>
          <p:cNvPr id="7" name="Image 1" descr="preencoded.png"/>
          <p:cNvPicPr>
            <a:picLocks noChangeAspect="1"/>
          </p:cNvPicPr>
          <p:nvPr/>
        </p:nvPicPr>
        <p:blipFill>
          <a:blip r:embed="rId4"/>
          <a:stretch>
            <a:fillRect/>
          </a:stretch>
        </p:blipFill>
        <p:spPr>
          <a:xfrm>
            <a:off x="6358057" y="6379726"/>
            <a:ext cx="379690" cy="379690"/>
          </a:xfrm>
          <a:prstGeom prst="rect">
            <a:avLst/>
          </a:prstGeom>
        </p:spPr>
      </p:pic>
      <p:sp>
        <p:nvSpPr>
          <p:cNvPr id="8" name="Text 4"/>
          <p:cNvSpPr/>
          <p:nvPr/>
        </p:nvSpPr>
        <p:spPr>
          <a:xfrm>
            <a:off x="6868718" y="6353653"/>
            <a:ext cx="2975729" cy="431959"/>
          </a:xfrm>
          <a:prstGeom prst="rect">
            <a:avLst/>
          </a:prstGeom>
          <a:noFill/>
          <a:ln/>
        </p:spPr>
        <p:txBody>
          <a:bodyPr wrap="none" lIns="0" tIns="0" rIns="0" bIns="0" rtlCol="0" anchor="t"/>
          <a:lstStyle/>
          <a:p>
            <a:pPr>
              <a:lnSpc>
                <a:spcPts val="3400"/>
              </a:lnSpc>
            </a:pPr>
            <a:r>
              <a:rPr lang="en-US" sz="3200" b="1" dirty="0">
                <a:solidFill>
                  <a:srgbClr val="2B4150"/>
                </a:solidFill>
                <a:latin typeface="Source Sans Pro" pitchFamily="34" charset="0"/>
                <a:ea typeface="Source Sans Pro" pitchFamily="34" charset="-122"/>
                <a:cs typeface="Source Sans Pro" pitchFamily="34" charset="-120"/>
              </a:rPr>
              <a:t>by Mohammad Arman</a:t>
            </a:r>
            <a:endParaRPr lang="en-US" sz="3200" dirty="0"/>
          </a:p>
        </p:txBody>
      </p:sp>
      <p:sp>
        <p:nvSpPr>
          <p:cNvPr id="9" name="TextBox 8">
            <a:extLst>
              <a:ext uri="{FF2B5EF4-FFF2-40B4-BE49-F238E27FC236}">
                <a16:creationId xmlns:a16="http://schemas.microsoft.com/office/drawing/2014/main" id="{B967AAAF-8C4C-6857-75AC-9C4A7EC61336}"/>
              </a:ext>
            </a:extLst>
          </p:cNvPr>
          <p:cNvSpPr txBox="1"/>
          <p:nvPr/>
        </p:nvSpPr>
        <p:spPr>
          <a:xfrm>
            <a:off x="6745367" y="6858527"/>
            <a:ext cx="4289433" cy="707886"/>
          </a:xfrm>
          <a:prstGeom prst="rect">
            <a:avLst/>
          </a:prstGeom>
          <a:noFill/>
        </p:spPr>
        <p:txBody>
          <a:bodyPr wrap="square" rtlCol="0">
            <a:spAutoFit/>
          </a:bodyPr>
          <a:lstStyle/>
          <a:p>
            <a:r>
              <a:rPr lang="en-IN" sz="2000" b="1" dirty="0"/>
              <a:t>Roll no:- 2101331540063</a:t>
            </a:r>
          </a:p>
          <a:p>
            <a:r>
              <a:rPr lang="en-IN" sz="2000" b="1" dirty="0"/>
              <a:t>Branch:- CSE-Data Science “A”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9A5EA-4FD1-6EC3-8F55-09BB6374447A}"/>
              </a:ext>
            </a:extLst>
          </p:cNvPr>
          <p:cNvPicPr>
            <a:picLocks noChangeAspect="1"/>
          </p:cNvPicPr>
          <p:nvPr/>
        </p:nvPicPr>
        <p:blipFill>
          <a:blip r:embed="rId2"/>
          <a:srcRect r="6073"/>
          <a:stretch/>
        </p:blipFill>
        <p:spPr>
          <a:xfrm>
            <a:off x="-1" y="457208"/>
            <a:ext cx="14630399" cy="7281948"/>
          </a:xfrm>
          <a:prstGeom prst="rect">
            <a:avLst/>
          </a:prstGeom>
        </p:spPr>
      </p:pic>
    </p:spTree>
    <p:extLst>
      <p:ext uri="{BB962C8B-B14F-4D97-AF65-F5344CB8AC3E}">
        <p14:creationId xmlns:p14="http://schemas.microsoft.com/office/powerpoint/2010/main" val="11996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5A420D22-9505-42AB-5521-22B343E54866}"/>
              </a:ext>
            </a:extLst>
          </p:cNvPr>
          <p:cNvPicPr>
            <a:picLocks noChangeAspect="1"/>
          </p:cNvPicPr>
          <p:nvPr/>
        </p:nvPicPr>
        <p:blipFill>
          <a:blip r:embed="rId2"/>
          <a:stretch>
            <a:fillRect/>
          </a:stretch>
        </p:blipFill>
        <p:spPr>
          <a:xfrm>
            <a:off x="-92675" y="1866869"/>
            <a:ext cx="14723075" cy="6362731"/>
          </a:xfrm>
          <a:prstGeom prst="rect">
            <a:avLst/>
          </a:prstGeom>
        </p:spPr>
      </p:pic>
      <p:sp>
        <p:nvSpPr>
          <p:cNvPr id="6" name="TextBox 5">
            <a:extLst>
              <a:ext uri="{FF2B5EF4-FFF2-40B4-BE49-F238E27FC236}">
                <a16:creationId xmlns:a16="http://schemas.microsoft.com/office/drawing/2014/main" id="{B5B1DCDA-B58A-6F61-52E8-64B50DF64F6E}"/>
              </a:ext>
            </a:extLst>
          </p:cNvPr>
          <p:cNvSpPr txBox="1"/>
          <p:nvPr/>
        </p:nvSpPr>
        <p:spPr>
          <a:xfrm>
            <a:off x="98854" y="345989"/>
            <a:ext cx="14346195" cy="646331"/>
          </a:xfrm>
          <a:prstGeom prst="rect">
            <a:avLst/>
          </a:prstGeom>
          <a:noFill/>
        </p:spPr>
        <p:txBody>
          <a:bodyPr wrap="square" rtlCol="0">
            <a:spAutoFit/>
          </a:bodyPr>
          <a:lstStyle/>
          <a:p>
            <a:r>
              <a:rPr lang="en-IN" sz="3600" dirty="0"/>
              <a:t>Admin can update and check the history of the user.</a:t>
            </a:r>
          </a:p>
        </p:txBody>
      </p:sp>
    </p:spTree>
    <p:extLst>
      <p:ext uri="{BB962C8B-B14F-4D97-AF65-F5344CB8AC3E}">
        <p14:creationId xmlns:p14="http://schemas.microsoft.com/office/powerpoint/2010/main" val="23825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1BE626-B3ED-D27E-B6B5-2EA3AC1B4921}"/>
              </a:ext>
            </a:extLst>
          </p:cNvPr>
          <p:cNvSpPr/>
          <p:nvPr/>
        </p:nvSpPr>
        <p:spPr>
          <a:xfrm>
            <a:off x="2038866" y="3653135"/>
            <a:ext cx="9354064" cy="1323439"/>
          </a:xfrm>
          <a:prstGeom prst="rect">
            <a:avLst/>
          </a:prstGeom>
          <a:noFill/>
        </p:spPr>
        <p:txBody>
          <a:bodyPr wrap="squar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4271215"/>
            <a:ext cx="6172200" cy="620454"/>
          </a:xfrm>
          <a:prstGeom prst="rect">
            <a:avLst/>
          </a:prstGeom>
          <a:noFill/>
          <a:ln/>
        </p:spPr>
        <p:txBody>
          <a:bodyPr wrap="none" lIns="0" tIns="0" rIns="0" bIns="0" rtlCol="0" anchor="t"/>
          <a:lstStyle/>
          <a:p>
            <a:pPr>
              <a:lnSpc>
                <a:spcPts val="6050"/>
              </a:lnSpc>
            </a:pPr>
            <a:r>
              <a:rPr lang="en-US" sz="4850" dirty="0">
                <a:solidFill>
                  <a:srgbClr val="124E73"/>
                </a:solidFill>
                <a:latin typeface="MuseoModerno" pitchFamily="34" charset="0"/>
                <a:ea typeface="MuseoModerno" pitchFamily="34" charset="-122"/>
                <a:cs typeface="MuseoModerno" pitchFamily="34" charset="-120"/>
              </a:rPr>
              <a:t>Project Structure</a:t>
            </a:r>
            <a:endParaRPr lang="en-US" sz="4850" dirty="0"/>
          </a:p>
        </p:txBody>
      </p:sp>
      <p:sp>
        <p:nvSpPr>
          <p:cNvPr id="3" name="Text 1"/>
          <p:cNvSpPr/>
          <p:nvPr/>
        </p:nvSpPr>
        <p:spPr>
          <a:xfrm>
            <a:off x="864037" y="5469068"/>
            <a:ext cx="3086100" cy="432201"/>
          </a:xfrm>
          <a:prstGeom prst="rect">
            <a:avLst/>
          </a:prstGeom>
          <a:noFill/>
          <a:ln/>
        </p:spPr>
        <p:txBody>
          <a:bodyPr wrap="none" lIns="0" tIns="0" rIns="0" bIns="0" rtlCol="0" anchor="t"/>
          <a:lstStyle/>
          <a:p>
            <a:pPr>
              <a:lnSpc>
                <a:spcPts val="3000"/>
              </a:lnSpc>
            </a:pPr>
            <a:r>
              <a:rPr lang="en-US" sz="2400" dirty="0">
                <a:solidFill>
                  <a:srgbClr val="124E73"/>
                </a:solidFill>
                <a:latin typeface="MuseoModerno" pitchFamily="34" charset="0"/>
                <a:ea typeface="MuseoModerno" pitchFamily="34" charset="-122"/>
                <a:cs typeface="MuseoModerno" pitchFamily="34" charset="-120"/>
              </a:rPr>
              <a:t>Django App</a:t>
            </a:r>
            <a:endParaRPr lang="en-US" sz="2400" dirty="0"/>
          </a:p>
        </p:txBody>
      </p:sp>
      <p:sp>
        <p:nvSpPr>
          <p:cNvPr id="4" name="Text 2"/>
          <p:cNvSpPr/>
          <p:nvPr/>
        </p:nvSpPr>
        <p:spPr>
          <a:xfrm>
            <a:off x="864037" y="6478668"/>
            <a:ext cx="3898821" cy="790099"/>
          </a:xfrm>
          <a:prstGeom prst="rect">
            <a:avLst/>
          </a:prstGeom>
          <a:noFill/>
          <a:ln/>
        </p:spPr>
        <p:txBody>
          <a:bodyPr wrap="squar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Contains models, views, and URL patterns.</a:t>
            </a:r>
            <a:endParaRPr lang="en-US" sz="1900" dirty="0"/>
          </a:p>
        </p:txBody>
      </p:sp>
      <p:sp>
        <p:nvSpPr>
          <p:cNvPr id="5" name="Text 3"/>
          <p:cNvSpPr/>
          <p:nvPr/>
        </p:nvSpPr>
        <p:spPr>
          <a:xfrm>
            <a:off x="5214551" y="5469068"/>
            <a:ext cx="3244244" cy="548671"/>
          </a:xfrm>
          <a:prstGeom prst="rect">
            <a:avLst/>
          </a:prstGeom>
          <a:noFill/>
          <a:ln/>
        </p:spPr>
        <p:txBody>
          <a:bodyPr wrap="none" lIns="0" tIns="0" rIns="0" bIns="0" rtlCol="0" anchor="t"/>
          <a:lstStyle/>
          <a:p>
            <a:pPr>
              <a:lnSpc>
                <a:spcPts val="3000"/>
              </a:lnSpc>
            </a:pPr>
            <a:r>
              <a:rPr lang="en-US" sz="2400" dirty="0">
                <a:solidFill>
                  <a:srgbClr val="124E73"/>
                </a:solidFill>
                <a:latin typeface="MuseoModerno" pitchFamily="34" charset="0"/>
                <a:ea typeface="MuseoModerno" pitchFamily="34" charset="-122"/>
                <a:cs typeface="MuseoModerno" pitchFamily="34" charset="-120"/>
              </a:rPr>
              <a:t>Templates</a:t>
            </a:r>
            <a:endParaRPr lang="en-US" sz="2400" dirty="0"/>
          </a:p>
        </p:txBody>
      </p:sp>
      <p:sp>
        <p:nvSpPr>
          <p:cNvPr id="6" name="Text 4"/>
          <p:cNvSpPr/>
          <p:nvPr/>
        </p:nvSpPr>
        <p:spPr>
          <a:xfrm>
            <a:off x="5372697" y="6469188"/>
            <a:ext cx="3898821" cy="790099"/>
          </a:xfrm>
          <a:prstGeom prst="rect">
            <a:avLst/>
          </a:prstGeom>
          <a:noFill/>
          <a:ln/>
        </p:spPr>
        <p:txBody>
          <a:bodyPr wrap="squar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HTML files defining the front-end interface.</a:t>
            </a:r>
            <a:endParaRPr lang="en-US" sz="1900" dirty="0"/>
          </a:p>
        </p:txBody>
      </p:sp>
      <p:sp>
        <p:nvSpPr>
          <p:cNvPr id="7" name="Text 5"/>
          <p:cNvSpPr/>
          <p:nvPr/>
        </p:nvSpPr>
        <p:spPr>
          <a:xfrm>
            <a:off x="10046988" y="5384691"/>
            <a:ext cx="3086100" cy="385763"/>
          </a:xfrm>
          <a:prstGeom prst="rect">
            <a:avLst/>
          </a:prstGeom>
          <a:noFill/>
          <a:ln/>
        </p:spPr>
        <p:txBody>
          <a:bodyPr wrap="none" lIns="0" tIns="0" rIns="0" bIns="0" rtlCol="0" anchor="t"/>
          <a:lstStyle/>
          <a:p>
            <a:pPr>
              <a:lnSpc>
                <a:spcPts val="3000"/>
              </a:lnSpc>
            </a:pPr>
            <a:r>
              <a:rPr lang="en-US" sz="2400" dirty="0">
                <a:solidFill>
                  <a:srgbClr val="124E73"/>
                </a:solidFill>
                <a:latin typeface="MuseoModerno" pitchFamily="34" charset="0"/>
                <a:ea typeface="MuseoModerno" pitchFamily="34" charset="-122"/>
                <a:cs typeface="MuseoModerno" pitchFamily="34" charset="-120"/>
              </a:rPr>
              <a:t>Static</a:t>
            </a:r>
            <a:endParaRPr lang="en-US" sz="2400" dirty="0"/>
          </a:p>
        </p:txBody>
      </p:sp>
      <p:sp>
        <p:nvSpPr>
          <p:cNvPr id="8" name="Text 6"/>
          <p:cNvSpPr/>
          <p:nvPr/>
        </p:nvSpPr>
        <p:spPr>
          <a:xfrm>
            <a:off x="9474993" y="6469187"/>
            <a:ext cx="3898821" cy="790099"/>
          </a:xfrm>
          <a:prstGeom prst="rect">
            <a:avLst/>
          </a:prstGeom>
          <a:noFill/>
          <a:ln/>
        </p:spPr>
        <p:txBody>
          <a:bodyPr wrap="squar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CSS, JavaScript, and images for styling and functionality.</a:t>
            </a:r>
            <a:endParaRPr lang="en-US" sz="1900" dirty="0"/>
          </a:p>
        </p:txBody>
      </p:sp>
      <p:sp>
        <p:nvSpPr>
          <p:cNvPr id="9" name="TextBox 8">
            <a:extLst>
              <a:ext uri="{FF2B5EF4-FFF2-40B4-BE49-F238E27FC236}">
                <a16:creationId xmlns:a16="http://schemas.microsoft.com/office/drawing/2014/main" id="{82BCA09B-48E8-6699-F384-B1FF62629598}"/>
              </a:ext>
            </a:extLst>
          </p:cNvPr>
          <p:cNvSpPr txBox="1"/>
          <p:nvPr/>
        </p:nvSpPr>
        <p:spPr>
          <a:xfrm>
            <a:off x="420129" y="877330"/>
            <a:ext cx="13481221" cy="2062103"/>
          </a:xfrm>
          <a:prstGeom prst="rect">
            <a:avLst/>
          </a:prstGeom>
          <a:noFill/>
        </p:spPr>
        <p:txBody>
          <a:bodyPr wrap="square" rtlCol="0">
            <a:spAutoFit/>
          </a:bodyPr>
          <a:lstStyle/>
          <a:p>
            <a:r>
              <a:rPr lang="en-US" sz="3200" b="1" dirty="0">
                <a:latin typeface="Abadi" panose="020B0604020104020204" pitchFamily="34" charset="0"/>
              </a:rPr>
              <a:t>"Managing employees is not just about data, it's about people. Remember, the right management can unlock the full potential of your team and drive business success. Implementing an effective employee management system can be the key to unlocking a happier, more productive workforce."</a:t>
            </a:r>
            <a:endParaRPr lang="en-IN" sz="3200" b="1" dirty="0">
              <a:latin typeface="Abadi" panose="020B0604020104020204" pitchFamily="34" charset="0"/>
            </a:endParaRPr>
          </a:p>
        </p:txBody>
      </p:sp>
      <p:pic>
        <p:nvPicPr>
          <p:cNvPr id="11" name="Picture 10">
            <a:extLst>
              <a:ext uri="{FF2B5EF4-FFF2-40B4-BE49-F238E27FC236}">
                <a16:creationId xmlns:a16="http://schemas.microsoft.com/office/drawing/2014/main" id="{AD89E56A-7ABB-3319-5B94-D043DE92315A}"/>
              </a:ext>
            </a:extLst>
          </p:cNvPr>
          <p:cNvPicPr>
            <a:picLocks noChangeAspect="1"/>
          </p:cNvPicPr>
          <p:nvPr/>
        </p:nvPicPr>
        <p:blipFill>
          <a:blip r:embed="rId3"/>
          <a:stretch>
            <a:fillRect/>
          </a:stretch>
        </p:blipFill>
        <p:spPr>
          <a:xfrm>
            <a:off x="6227805" y="2881451"/>
            <a:ext cx="7451125" cy="24768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64037" y="1487212"/>
            <a:ext cx="6172200" cy="771525"/>
          </a:xfrm>
          <a:prstGeom prst="rect">
            <a:avLst/>
          </a:prstGeom>
          <a:noFill/>
          <a:ln/>
        </p:spPr>
        <p:txBody>
          <a:bodyPr wrap="none" lIns="0" tIns="0" rIns="0" bIns="0" rtlCol="0" anchor="t"/>
          <a:lstStyle/>
          <a:p>
            <a:pPr>
              <a:lnSpc>
                <a:spcPts val="6050"/>
              </a:lnSpc>
            </a:pPr>
            <a:r>
              <a:rPr lang="en-US" sz="4850" dirty="0">
                <a:solidFill>
                  <a:srgbClr val="124E73"/>
                </a:solidFill>
                <a:latin typeface="MuseoModerno" pitchFamily="34" charset="0"/>
                <a:ea typeface="MuseoModerno" pitchFamily="34" charset="-122"/>
                <a:cs typeface="MuseoModerno" pitchFamily="34" charset="-120"/>
              </a:rPr>
              <a:t>Models</a:t>
            </a:r>
            <a:endParaRPr lang="en-US" sz="4850" dirty="0"/>
          </a:p>
        </p:txBody>
      </p:sp>
      <p:sp>
        <p:nvSpPr>
          <p:cNvPr id="4" name="Shape 1"/>
          <p:cNvSpPr/>
          <p:nvPr/>
        </p:nvSpPr>
        <p:spPr>
          <a:xfrm>
            <a:off x="-964763" y="2906675"/>
            <a:ext cx="555427" cy="555427"/>
          </a:xfrm>
          <a:prstGeom prst="roundRect">
            <a:avLst>
              <a:gd name="adj" fmla="val 6668"/>
            </a:avLst>
          </a:prstGeom>
          <a:solidFill>
            <a:srgbClr val="F3EEE3"/>
          </a:solidFill>
          <a:ln/>
        </p:spPr>
        <p:txBody>
          <a:bodyPr/>
          <a:lstStyle/>
          <a:p>
            <a:endParaRPr lang="en-IN"/>
          </a:p>
        </p:txBody>
      </p:sp>
      <p:sp>
        <p:nvSpPr>
          <p:cNvPr id="5" name="Text 2"/>
          <p:cNvSpPr/>
          <p:nvPr/>
        </p:nvSpPr>
        <p:spPr>
          <a:xfrm>
            <a:off x="-773906" y="2999184"/>
            <a:ext cx="173712" cy="370284"/>
          </a:xfrm>
          <a:prstGeom prst="rect">
            <a:avLst/>
          </a:prstGeom>
          <a:noFill/>
          <a:ln/>
        </p:spPr>
        <p:txBody>
          <a:bodyPr wrap="none" lIns="0" tIns="0" rIns="0" bIns="0" rtlCol="0" anchor="t"/>
          <a:lstStyle/>
          <a:p>
            <a:pPr algn="ctr">
              <a:lnSpc>
                <a:spcPts val="2900"/>
              </a:lnSpc>
            </a:pPr>
            <a:r>
              <a:rPr lang="en-US" sz="2900" dirty="0">
                <a:solidFill>
                  <a:srgbClr val="2B4150"/>
                </a:solidFill>
                <a:latin typeface="MuseoModerno" pitchFamily="34" charset="0"/>
                <a:ea typeface="MuseoModerno" pitchFamily="34" charset="-122"/>
                <a:cs typeface="MuseoModerno" pitchFamily="34" charset="-120"/>
              </a:rPr>
              <a:t>1</a:t>
            </a:r>
            <a:endParaRPr lang="en-US" sz="2900" dirty="0"/>
          </a:p>
        </p:txBody>
      </p:sp>
      <p:sp>
        <p:nvSpPr>
          <p:cNvPr id="6" name="Text 3"/>
          <p:cNvSpPr/>
          <p:nvPr/>
        </p:nvSpPr>
        <p:spPr>
          <a:xfrm>
            <a:off x="1666280" y="2906675"/>
            <a:ext cx="3086100" cy="385763"/>
          </a:xfrm>
          <a:prstGeom prst="rect">
            <a:avLst/>
          </a:prstGeom>
          <a:noFill/>
          <a:ln/>
        </p:spPr>
        <p:txBody>
          <a:bodyPr wrap="none" lIns="0" tIns="0" rIns="0" bIns="0" rtlCol="0" anchor="t"/>
          <a:lstStyle/>
          <a:p>
            <a:pPr>
              <a:lnSpc>
                <a:spcPts val="3000"/>
              </a:lnSpc>
            </a:pPr>
            <a:r>
              <a:rPr lang="en-US" sz="2400" dirty="0">
                <a:solidFill>
                  <a:srgbClr val="2B4150"/>
                </a:solidFill>
                <a:latin typeface="MuseoModerno" pitchFamily="34" charset="0"/>
                <a:ea typeface="MuseoModerno" pitchFamily="34" charset="-122"/>
                <a:cs typeface="MuseoModerno" pitchFamily="34" charset="-120"/>
              </a:rPr>
              <a:t>Employee</a:t>
            </a:r>
            <a:endParaRPr lang="en-US" sz="2400" dirty="0"/>
          </a:p>
        </p:txBody>
      </p:sp>
      <p:sp>
        <p:nvSpPr>
          <p:cNvPr id="7" name="Text 4"/>
          <p:cNvSpPr/>
          <p:nvPr/>
        </p:nvSpPr>
        <p:spPr>
          <a:xfrm>
            <a:off x="1666280" y="3440551"/>
            <a:ext cx="6613684"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Stores essential information about employees.</a:t>
            </a:r>
            <a:endParaRPr lang="en-US" sz="1900" dirty="0"/>
          </a:p>
        </p:txBody>
      </p:sp>
      <p:sp>
        <p:nvSpPr>
          <p:cNvPr id="8" name="Shape 5"/>
          <p:cNvSpPr/>
          <p:nvPr/>
        </p:nvSpPr>
        <p:spPr>
          <a:xfrm>
            <a:off x="-964763" y="4360071"/>
            <a:ext cx="555427" cy="555427"/>
          </a:xfrm>
          <a:prstGeom prst="roundRect">
            <a:avLst>
              <a:gd name="adj" fmla="val 6668"/>
            </a:avLst>
          </a:prstGeom>
          <a:solidFill>
            <a:srgbClr val="F3EEE3"/>
          </a:solidFill>
          <a:ln/>
        </p:spPr>
        <p:txBody>
          <a:bodyPr/>
          <a:lstStyle/>
          <a:p>
            <a:endParaRPr lang="en-IN"/>
          </a:p>
        </p:txBody>
      </p:sp>
      <p:sp>
        <p:nvSpPr>
          <p:cNvPr id="9" name="Text 6"/>
          <p:cNvSpPr/>
          <p:nvPr/>
        </p:nvSpPr>
        <p:spPr>
          <a:xfrm>
            <a:off x="-790099" y="4452580"/>
            <a:ext cx="205978" cy="370284"/>
          </a:xfrm>
          <a:prstGeom prst="rect">
            <a:avLst/>
          </a:prstGeom>
          <a:noFill/>
          <a:ln/>
        </p:spPr>
        <p:txBody>
          <a:bodyPr wrap="none" lIns="0" tIns="0" rIns="0" bIns="0" rtlCol="0" anchor="t"/>
          <a:lstStyle/>
          <a:p>
            <a:pPr algn="ctr">
              <a:lnSpc>
                <a:spcPts val="2900"/>
              </a:lnSpc>
            </a:pPr>
            <a:r>
              <a:rPr lang="en-US" sz="2900" dirty="0">
                <a:solidFill>
                  <a:srgbClr val="2B4150"/>
                </a:solidFill>
                <a:latin typeface="MuseoModerno" pitchFamily="34" charset="0"/>
                <a:ea typeface="MuseoModerno" pitchFamily="34" charset="-122"/>
                <a:cs typeface="MuseoModerno" pitchFamily="34" charset="-120"/>
              </a:rPr>
              <a:t>2</a:t>
            </a:r>
            <a:endParaRPr lang="en-US" sz="2900" dirty="0"/>
          </a:p>
        </p:txBody>
      </p:sp>
      <p:sp>
        <p:nvSpPr>
          <p:cNvPr id="10" name="Text 7"/>
          <p:cNvSpPr/>
          <p:nvPr/>
        </p:nvSpPr>
        <p:spPr>
          <a:xfrm>
            <a:off x="1666280" y="4360071"/>
            <a:ext cx="3086100" cy="385763"/>
          </a:xfrm>
          <a:prstGeom prst="rect">
            <a:avLst/>
          </a:prstGeom>
          <a:noFill/>
          <a:ln/>
        </p:spPr>
        <p:txBody>
          <a:bodyPr wrap="none" lIns="0" tIns="0" rIns="0" bIns="0" rtlCol="0" anchor="t"/>
          <a:lstStyle/>
          <a:p>
            <a:pPr>
              <a:lnSpc>
                <a:spcPts val="3000"/>
              </a:lnSpc>
            </a:pPr>
            <a:r>
              <a:rPr lang="en-US" sz="2400" dirty="0">
                <a:solidFill>
                  <a:srgbClr val="2B4150"/>
                </a:solidFill>
                <a:latin typeface="MuseoModerno" pitchFamily="34" charset="0"/>
                <a:ea typeface="MuseoModerno" pitchFamily="34" charset="-122"/>
                <a:cs typeface="MuseoModerno" pitchFamily="34" charset="-120"/>
              </a:rPr>
              <a:t>Department</a:t>
            </a:r>
            <a:endParaRPr lang="en-US" sz="2400" dirty="0"/>
          </a:p>
        </p:txBody>
      </p:sp>
      <p:sp>
        <p:nvSpPr>
          <p:cNvPr id="11" name="Text 8"/>
          <p:cNvSpPr/>
          <p:nvPr/>
        </p:nvSpPr>
        <p:spPr>
          <a:xfrm>
            <a:off x="1666280" y="4893947"/>
            <a:ext cx="6613684"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Organizes employees into specific work units.</a:t>
            </a:r>
            <a:endParaRPr lang="en-US" sz="1900" dirty="0"/>
          </a:p>
        </p:txBody>
      </p:sp>
      <p:sp>
        <p:nvSpPr>
          <p:cNvPr id="12" name="Shape 9"/>
          <p:cNvSpPr/>
          <p:nvPr/>
        </p:nvSpPr>
        <p:spPr>
          <a:xfrm>
            <a:off x="-964763" y="5813467"/>
            <a:ext cx="555427" cy="555427"/>
          </a:xfrm>
          <a:prstGeom prst="roundRect">
            <a:avLst>
              <a:gd name="adj" fmla="val 6668"/>
            </a:avLst>
          </a:prstGeom>
          <a:solidFill>
            <a:srgbClr val="F3EEE3"/>
          </a:solidFill>
          <a:ln/>
        </p:spPr>
        <p:txBody>
          <a:bodyPr/>
          <a:lstStyle/>
          <a:p>
            <a:endParaRPr lang="en-IN"/>
          </a:p>
        </p:txBody>
      </p:sp>
      <p:sp>
        <p:nvSpPr>
          <p:cNvPr id="13" name="Text 10"/>
          <p:cNvSpPr/>
          <p:nvPr/>
        </p:nvSpPr>
        <p:spPr>
          <a:xfrm>
            <a:off x="-791170" y="5905976"/>
            <a:ext cx="208121" cy="370284"/>
          </a:xfrm>
          <a:prstGeom prst="rect">
            <a:avLst/>
          </a:prstGeom>
          <a:noFill/>
          <a:ln/>
        </p:spPr>
        <p:txBody>
          <a:bodyPr wrap="none" lIns="0" tIns="0" rIns="0" bIns="0" rtlCol="0" anchor="t"/>
          <a:lstStyle/>
          <a:p>
            <a:pPr algn="ctr">
              <a:lnSpc>
                <a:spcPts val="2900"/>
              </a:lnSpc>
            </a:pPr>
            <a:r>
              <a:rPr lang="en-US" sz="2900" dirty="0">
                <a:solidFill>
                  <a:srgbClr val="2B4150"/>
                </a:solidFill>
                <a:latin typeface="MuseoModerno" pitchFamily="34" charset="0"/>
                <a:ea typeface="MuseoModerno" pitchFamily="34" charset="-122"/>
                <a:cs typeface="MuseoModerno" pitchFamily="34" charset="-120"/>
              </a:rPr>
              <a:t>3</a:t>
            </a:r>
            <a:endParaRPr lang="en-US" sz="2900" dirty="0"/>
          </a:p>
        </p:txBody>
      </p:sp>
      <p:sp>
        <p:nvSpPr>
          <p:cNvPr id="14" name="Text 11"/>
          <p:cNvSpPr/>
          <p:nvPr/>
        </p:nvSpPr>
        <p:spPr>
          <a:xfrm>
            <a:off x="1666280" y="5813467"/>
            <a:ext cx="3086100" cy="385763"/>
          </a:xfrm>
          <a:prstGeom prst="rect">
            <a:avLst/>
          </a:prstGeom>
          <a:noFill/>
          <a:ln/>
        </p:spPr>
        <p:txBody>
          <a:bodyPr wrap="none" lIns="0" tIns="0" rIns="0" bIns="0" rtlCol="0" anchor="t"/>
          <a:lstStyle/>
          <a:p>
            <a:pPr>
              <a:lnSpc>
                <a:spcPts val="3000"/>
              </a:lnSpc>
            </a:pPr>
            <a:r>
              <a:rPr lang="en-US" sz="2400" dirty="0">
                <a:solidFill>
                  <a:srgbClr val="2B4150"/>
                </a:solidFill>
                <a:latin typeface="MuseoModerno" pitchFamily="34" charset="0"/>
                <a:ea typeface="MuseoModerno" pitchFamily="34" charset="-122"/>
                <a:cs typeface="MuseoModerno" pitchFamily="34" charset="-120"/>
              </a:rPr>
              <a:t>Role</a:t>
            </a:r>
            <a:endParaRPr lang="en-US" sz="2400" dirty="0"/>
          </a:p>
        </p:txBody>
      </p:sp>
      <p:sp>
        <p:nvSpPr>
          <p:cNvPr id="15" name="Text 12"/>
          <p:cNvSpPr/>
          <p:nvPr/>
        </p:nvSpPr>
        <p:spPr>
          <a:xfrm>
            <a:off x="1666280" y="6347343"/>
            <a:ext cx="6613684"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Defines the responsibilities and authority of employees.</a:t>
            </a:r>
            <a:endParaRPr lang="en-US" sz="1900" dirty="0"/>
          </a:p>
        </p:txBody>
      </p:sp>
      <p:pic>
        <p:nvPicPr>
          <p:cNvPr id="17" name="Picture 16">
            <a:extLst>
              <a:ext uri="{FF2B5EF4-FFF2-40B4-BE49-F238E27FC236}">
                <a16:creationId xmlns:a16="http://schemas.microsoft.com/office/drawing/2014/main" id="{7C3DCCA8-9FC2-364E-5D3F-B9AA18977067}"/>
              </a:ext>
            </a:extLst>
          </p:cNvPr>
          <p:cNvPicPr>
            <a:picLocks noChangeAspect="1"/>
          </p:cNvPicPr>
          <p:nvPr/>
        </p:nvPicPr>
        <p:blipFill>
          <a:blip r:embed="rId3"/>
          <a:stretch>
            <a:fillRect/>
          </a:stretch>
        </p:blipFill>
        <p:spPr>
          <a:xfrm>
            <a:off x="7838127" y="0"/>
            <a:ext cx="6792273" cy="822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350437" y="1163243"/>
            <a:ext cx="6172200" cy="771525"/>
          </a:xfrm>
          <a:prstGeom prst="rect">
            <a:avLst/>
          </a:prstGeom>
          <a:noFill/>
          <a:ln/>
        </p:spPr>
        <p:txBody>
          <a:bodyPr wrap="none" lIns="0" tIns="0" rIns="0" bIns="0" rtlCol="0" anchor="t"/>
          <a:lstStyle/>
          <a:p>
            <a:pPr>
              <a:lnSpc>
                <a:spcPts val="6050"/>
              </a:lnSpc>
            </a:pPr>
            <a:r>
              <a:rPr lang="en-US" sz="4850" dirty="0">
                <a:solidFill>
                  <a:srgbClr val="124E73"/>
                </a:solidFill>
                <a:latin typeface="MuseoModerno" pitchFamily="34" charset="0"/>
                <a:ea typeface="MuseoModerno" pitchFamily="34" charset="-122"/>
                <a:cs typeface="MuseoModerno" pitchFamily="34" charset="-120"/>
              </a:rPr>
              <a:t>Views</a:t>
            </a:r>
            <a:endParaRPr lang="en-US" sz="4850" dirty="0"/>
          </a:p>
        </p:txBody>
      </p:sp>
      <p:sp>
        <p:nvSpPr>
          <p:cNvPr id="4" name="Shape 1"/>
          <p:cNvSpPr/>
          <p:nvPr/>
        </p:nvSpPr>
        <p:spPr>
          <a:xfrm>
            <a:off x="6705481" y="2305052"/>
            <a:ext cx="30480" cy="4761309"/>
          </a:xfrm>
          <a:prstGeom prst="roundRect">
            <a:avLst>
              <a:gd name="adj" fmla="val 121500"/>
            </a:avLst>
          </a:prstGeom>
          <a:solidFill>
            <a:srgbClr val="D9D4C9"/>
          </a:solidFill>
          <a:ln/>
        </p:spPr>
        <p:txBody>
          <a:bodyPr/>
          <a:lstStyle/>
          <a:p>
            <a:endParaRPr lang="en-IN"/>
          </a:p>
        </p:txBody>
      </p:sp>
      <p:sp>
        <p:nvSpPr>
          <p:cNvPr id="5" name="Shape 2"/>
          <p:cNvSpPr/>
          <p:nvPr/>
        </p:nvSpPr>
        <p:spPr>
          <a:xfrm>
            <a:off x="6967956" y="2845118"/>
            <a:ext cx="864037" cy="30480"/>
          </a:xfrm>
          <a:prstGeom prst="roundRect">
            <a:avLst>
              <a:gd name="adj" fmla="val 121500"/>
            </a:avLst>
          </a:prstGeom>
          <a:solidFill>
            <a:srgbClr val="D9D4C9"/>
          </a:solidFill>
          <a:ln/>
        </p:spPr>
        <p:txBody>
          <a:bodyPr/>
          <a:lstStyle/>
          <a:p>
            <a:endParaRPr lang="en-IN"/>
          </a:p>
        </p:txBody>
      </p:sp>
      <p:sp>
        <p:nvSpPr>
          <p:cNvPr id="6" name="Shape 3"/>
          <p:cNvSpPr/>
          <p:nvPr/>
        </p:nvSpPr>
        <p:spPr>
          <a:xfrm>
            <a:off x="6443010" y="2582706"/>
            <a:ext cx="555427" cy="555427"/>
          </a:xfrm>
          <a:prstGeom prst="roundRect">
            <a:avLst>
              <a:gd name="adj" fmla="val 6668"/>
            </a:avLst>
          </a:prstGeom>
          <a:solidFill>
            <a:srgbClr val="F3EEE3"/>
          </a:solidFill>
          <a:ln/>
        </p:spPr>
        <p:txBody>
          <a:bodyPr/>
          <a:lstStyle/>
          <a:p>
            <a:endParaRPr lang="en-IN"/>
          </a:p>
        </p:txBody>
      </p:sp>
      <p:sp>
        <p:nvSpPr>
          <p:cNvPr id="7" name="Text 4"/>
          <p:cNvSpPr/>
          <p:nvPr/>
        </p:nvSpPr>
        <p:spPr>
          <a:xfrm>
            <a:off x="6633865" y="2675215"/>
            <a:ext cx="173712" cy="370284"/>
          </a:xfrm>
          <a:prstGeom prst="rect">
            <a:avLst/>
          </a:prstGeom>
          <a:noFill/>
          <a:ln/>
        </p:spPr>
        <p:txBody>
          <a:bodyPr wrap="none" lIns="0" tIns="0" rIns="0" bIns="0" rtlCol="0" anchor="t"/>
          <a:lstStyle/>
          <a:p>
            <a:pPr algn="ctr">
              <a:lnSpc>
                <a:spcPts val="2900"/>
              </a:lnSpc>
            </a:pPr>
            <a:r>
              <a:rPr lang="en-US" sz="2900" dirty="0">
                <a:solidFill>
                  <a:srgbClr val="2B4150"/>
                </a:solidFill>
                <a:latin typeface="MuseoModerno" pitchFamily="34" charset="0"/>
                <a:ea typeface="MuseoModerno" pitchFamily="34" charset="-122"/>
                <a:cs typeface="MuseoModerno" pitchFamily="34" charset="-120"/>
              </a:rPr>
              <a:t>1</a:t>
            </a:r>
            <a:endParaRPr lang="en-US" sz="2900" dirty="0"/>
          </a:p>
        </p:txBody>
      </p:sp>
      <p:sp>
        <p:nvSpPr>
          <p:cNvPr id="8" name="Text 5"/>
          <p:cNvSpPr/>
          <p:nvPr/>
        </p:nvSpPr>
        <p:spPr>
          <a:xfrm>
            <a:off x="8078510" y="2551869"/>
            <a:ext cx="3086100" cy="385763"/>
          </a:xfrm>
          <a:prstGeom prst="rect">
            <a:avLst/>
          </a:prstGeom>
          <a:noFill/>
          <a:ln/>
        </p:spPr>
        <p:txBody>
          <a:bodyPr wrap="none" lIns="0" tIns="0" rIns="0" bIns="0" rtlCol="0" anchor="t"/>
          <a:lstStyle/>
          <a:p>
            <a:pPr>
              <a:lnSpc>
                <a:spcPts val="3000"/>
              </a:lnSpc>
            </a:pPr>
            <a:r>
              <a:rPr lang="en-US" sz="2400" dirty="0">
                <a:solidFill>
                  <a:srgbClr val="2B4150"/>
                </a:solidFill>
                <a:latin typeface="MuseoModerno" pitchFamily="34" charset="0"/>
                <a:ea typeface="MuseoModerno" pitchFamily="34" charset="-122"/>
                <a:cs typeface="MuseoModerno" pitchFamily="34" charset="-120"/>
              </a:rPr>
              <a:t>Retrieving Data</a:t>
            </a:r>
            <a:endParaRPr lang="en-US" sz="2400" dirty="0"/>
          </a:p>
        </p:txBody>
      </p:sp>
      <p:sp>
        <p:nvSpPr>
          <p:cNvPr id="9" name="Text 6"/>
          <p:cNvSpPr/>
          <p:nvPr/>
        </p:nvSpPr>
        <p:spPr>
          <a:xfrm>
            <a:off x="8078510" y="3085745"/>
            <a:ext cx="5687854"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Fetching employee information from the database.</a:t>
            </a:r>
            <a:endParaRPr lang="en-US" sz="1900" dirty="0"/>
          </a:p>
        </p:txBody>
      </p:sp>
      <p:sp>
        <p:nvSpPr>
          <p:cNvPr id="10" name="Shape 7"/>
          <p:cNvSpPr/>
          <p:nvPr/>
        </p:nvSpPr>
        <p:spPr>
          <a:xfrm>
            <a:off x="6967956" y="4514493"/>
            <a:ext cx="864037" cy="30480"/>
          </a:xfrm>
          <a:prstGeom prst="roundRect">
            <a:avLst>
              <a:gd name="adj" fmla="val 121500"/>
            </a:avLst>
          </a:prstGeom>
          <a:solidFill>
            <a:srgbClr val="D9D4C9"/>
          </a:solidFill>
          <a:ln/>
        </p:spPr>
        <p:txBody>
          <a:bodyPr/>
          <a:lstStyle/>
          <a:p>
            <a:endParaRPr lang="en-IN"/>
          </a:p>
        </p:txBody>
      </p:sp>
      <p:sp>
        <p:nvSpPr>
          <p:cNvPr id="11" name="Shape 8"/>
          <p:cNvSpPr/>
          <p:nvPr/>
        </p:nvSpPr>
        <p:spPr>
          <a:xfrm>
            <a:off x="6443010" y="4252081"/>
            <a:ext cx="555427" cy="555427"/>
          </a:xfrm>
          <a:prstGeom prst="roundRect">
            <a:avLst>
              <a:gd name="adj" fmla="val 6668"/>
            </a:avLst>
          </a:prstGeom>
          <a:solidFill>
            <a:srgbClr val="F3EEE3"/>
          </a:solidFill>
          <a:ln/>
        </p:spPr>
        <p:txBody>
          <a:bodyPr/>
          <a:lstStyle/>
          <a:p>
            <a:endParaRPr lang="en-IN"/>
          </a:p>
        </p:txBody>
      </p:sp>
      <p:sp>
        <p:nvSpPr>
          <p:cNvPr id="12" name="Text 9"/>
          <p:cNvSpPr/>
          <p:nvPr/>
        </p:nvSpPr>
        <p:spPr>
          <a:xfrm>
            <a:off x="6617672" y="4344591"/>
            <a:ext cx="205978" cy="370284"/>
          </a:xfrm>
          <a:prstGeom prst="rect">
            <a:avLst/>
          </a:prstGeom>
          <a:noFill/>
          <a:ln/>
        </p:spPr>
        <p:txBody>
          <a:bodyPr wrap="none" lIns="0" tIns="0" rIns="0" bIns="0" rtlCol="0" anchor="t"/>
          <a:lstStyle/>
          <a:p>
            <a:pPr algn="ctr">
              <a:lnSpc>
                <a:spcPts val="2900"/>
              </a:lnSpc>
            </a:pPr>
            <a:r>
              <a:rPr lang="en-US" sz="2900" dirty="0">
                <a:solidFill>
                  <a:srgbClr val="2B4150"/>
                </a:solidFill>
                <a:latin typeface="MuseoModerno" pitchFamily="34" charset="0"/>
                <a:ea typeface="MuseoModerno" pitchFamily="34" charset="-122"/>
                <a:cs typeface="MuseoModerno" pitchFamily="34" charset="-120"/>
              </a:rPr>
              <a:t>2</a:t>
            </a:r>
            <a:endParaRPr lang="en-US" sz="2900" dirty="0"/>
          </a:p>
        </p:txBody>
      </p:sp>
      <p:sp>
        <p:nvSpPr>
          <p:cNvPr id="13" name="Text 10"/>
          <p:cNvSpPr/>
          <p:nvPr/>
        </p:nvSpPr>
        <p:spPr>
          <a:xfrm>
            <a:off x="8078510" y="4221244"/>
            <a:ext cx="3086100" cy="385763"/>
          </a:xfrm>
          <a:prstGeom prst="rect">
            <a:avLst/>
          </a:prstGeom>
          <a:noFill/>
          <a:ln/>
        </p:spPr>
        <p:txBody>
          <a:bodyPr wrap="none" lIns="0" tIns="0" rIns="0" bIns="0" rtlCol="0" anchor="t"/>
          <a:lstStyle/>
          <a:p>
            <a:pPr>
              <a:lnSpc>
                <a:spcPts val="3000"/>
              </a:lnSpc>
            </a:pPr>
            <a:r>
              <a:rPr lang="en-US" sz="2400" dirty="0">
                <a:solidFill>
                  <a:srgbClr val="2B4150"/>
                </a:solidFill>
                <a:latin typeface="MuseoModerno" pitchFamily="34" charset="0"/>
                <a:ea typeface="MuseoModerno" pitchFamily="34" charset="-122"/>
                <a:cs typeface="MuseoModerno" pitchFamily="34" charset="-120"/>
              </a:rPr>
              <a:t>Processing Logic</a:t>
            </a:r>
            <a:endParaRPr lang="en-US" sz="2400" dirty="0"/>
          </a:p>
        </p:txBody>
      </p:sp>
      <p:sp>
        <p:nvSpPr>
          <p:cNvPr id="14" name="Text 11"/>
          <p:cNvSpPr/>
          <p:nvPr/>
        </p:nvSpPr>
        <p:spPr>
          <a:xfrm>
            <a:off x="8078510" y="4755120"/>
            <a:ext cx="5687854"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Applying business rules and calculations.</a:t>
            </a:r>
            <a:endParaRPr lang="en-US" sz="1900" dirty="0"/>
          </a:p>
        </p:txBody>
      </p:sp>
      <p:sp>
        <p:nvSpPr>
          <p:cNvPr id="15" name="Shape 12"/>
          <p:cNvSpPr/>
          <p:nvPr/>
        </p:nvSpPr>
        <p:spPr>
          <a:xfrm>
            <a:off x="6967956" y="6183868"/>
            <a:ext cx="864037" cy="30480"/>
          </a:xfrm>
          <a:prstGeom prst="roundRect">
            <a:avLst>
              <a:gd name="adj" fmla="val 121500"/>
            </a:avLst>
          </a:prstGeom>
          <a:solidFill>
            <a:srgbClr val="D9D4C9"/>
          </a:solidFill>
          <a:ln/>
        </p:spPr>
        <p:txBody>
          <a:bodyPr/>
          <a:lstStyle/>
          <a:p>
            <a:endParaRPr lang="en-IN"/>
          </a:p>
        </p:txBody>
      </p:sp>
      <p:sp>
        <p:nvSpPr>
          <p:cNvPr id="16" name="Shape 13"/>
          <p:cNvSpPr/>
          <p:nvPr/>
        </p:nvSpPr>
        <p:spPr>
          <a:xfrm>
            <a:off x="6443010" y="5921456"/>
            <a:ext cx="555427" cy="555427"/>
          </a:xfrm>
          <a:prstGeom prst="roundRect">
            <a:avLst>
              <a:gd name="adj" fmla="val 6668"/>
            </a:avLst>
          </a:prstGeom>
          <a:solidFill>
            <a:srgbClr val="F3EEE3"/>
          </a:solidFill>
          <a:ln/>
        </p:spPr>
        <p:txBody>
          <a:bodyPr/>
          <a:lstStyle/>
          <a:p>
            <a:endParaRPr lang="en-IN"/>
          </a:p>
        </p:txBody>
      </p:sp>
      <p:sp>
        <p:nvSpPr>
          <p:cNvPr id="17" name="Text 14"/>
          <p:cNvSpPr/>
          <p:nvPr/>
        </p:nvSpPr>
        <p:spPr>
          <a:xfrm>
            <a:off x="6616603" y="6013966"/>
            <a:ext cx="208121" cy="370284"/>
          </a:xfrm>
          <a:prstGeom prst="rect">
            <a:avLst/>
          </a:prstGeom>
          <a:noFill/>
          <a:ln/>
        </p:spPr>
        <p:txBody>
          <a:bodyPr wrap="none" lIns="0" tIns="0" rIns="0" bIns="0" rtlCol="0" anchor="t"/>
          <a:lstStyle/>
          <a:p>
            <a:pPr algn="ctr">
              <a:lnSpc>
                <a:spcPts val="2900"/>
              </a:lnSpc>
            </a:pPr>
            <a:r>
              <a:rPr lang="en-US" sz="2900" dirty="0">
                <a:solidFill>
                  <a:srgbClr val="2B4150"/>
                </a:solidFill>
                <a:latin typeface="MuseoModerno" pitchFamily="34" charset="0"/>
                <a:ea typeface="MuseoModerno" pitchFamily="34" charset="-122"/>
                <a:cs typeface="MuseoModerno" pitchFamily="34" charset="-120"/>
              </a:rPr>
              <a:t>3</a:t>
            </a:r>
            <a:endParaRPr lang="en-US" sz="2900" dirty="0"/>
          </a:p>
        </p:txBody>
      </p:sp>
      <p:sp>
        <p:nvSpPr>
          <p:cNvPr id="18" name="Text 15"/>
          <p:cNvSpPr/>
          <p:nvPr/>
        </p:nvSpPr>
        <p:spPr>
          <a:xfrm>
            <a:off x="8078510" y="5890619"/>
            <a:ext cx="3144798" cy="385763"/>
          </a:xfrm>
          <a:prstGeom prst="rect">
            <a:avLst/>
          </a:prstGeom>
          <a:noFill/>
          <a:ln/>
        </p:spPr>
        <p:txBody>
          <a:bodyPr wrap="none" lIns="0" tIns="0" rIns="0" bIns="0" rtlCol="0" anchor="t"/>
          <a:lstStyle/>
          <a:p>
            <a:pPr>
              <a:lnSpc>
                <a:spcPts val="3000"/>
              </a:lnSpc>
            </a:pPr>
            <a:r>
              <a:rPr lang="en-US" sz="2400" dirty="0">
                <a:solidFill>
                  <a:srgbClr val="2B4150"/>
                </a:solidFill>
                <a:latin typeface="MuseoModerno" pitchFamily="34" charset="0"/>
                <a:ea typeface="MuseoModerno" pitchFamily="34" charset="-122"/>
                <a:cs typeface="MuseoModerno" pitchFamily="34" charset="-120"/>
              </a:rPr>
              <a:t>Rendering Templates</a:t>
            </a:r>
            <a:endParaRPr lang="en-US" sz="2400" dirty="0"/>
          </a:p>
        </p:txBody>
      </p:sp>
      <p:sp>
        <p:nvSpPr>
          <p:cNvPr id="19" name="Text 16"/>
          <p:cNvSpPr/>
          <p:nvPr/>
        </p:nvSpPr>
        <p:spPr>
          <a:xfrm>
            <a:off x="8078510" y="6424495"/>
            <a:ext cx="5687854"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Displaying data in user-friendly formats.</a:t>
            </a:r>
            <a:endParaRPr lang="en-US" sz="1900" dirty="0"/>
          </a:p>
        </p:txBody>
      </p:sp>
      <p:pic>
        <p:nvPicPr>
          <p:cNvPr id="21" name="Picture 20">
            <a:extLst>
              <a:ext uri="{FF2B5EF4-FFF2-40B4-BE49-F238E27FC236}">
                <a16:creationId xmlns:a16="http://schemas.microsoft.com/office/drawing/2014/main" id="{498296B3-D1F9-683C-1A3C-30DA6F822898}"/>
              </a:ext>
            </a:extLst>
          </p:cNvPr>
          <p:cNvPicPr>
            <a:picLocks noChangeAspect="1"/>
          </p:cNvPicPr>
          <p:nvPr/>
        </p:nvPicPr>
        <p:blipFill>
          <a:blip r:embed="rId3"/>
          <a:stretch>
            <a:fillRect/>
          </a:stretch>
        </p:blipFill>
        <p:spPr>
          <a:xfrm>
            <a:off x="0" y="49427"/>
            <a:ext cx="6383091" cy="8130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282571" y="626031"/>
            <a:ext cx="5687616" cy="710922"/>
          </a:xfrm>
          <a:prstGeom prst="rect">
            <a:avLst/>
          </a:prstGeom>
          <a:noFill/>
          <a:ln/>
        </p:spPr>
        <p:txBody>
          <a:bodyPr wrap="none" lIns="0" tIns="0" rIns="0" bIns="0" rtlCol="0" anchor="t"/>
          <a:lstStyle/>
          <a:p>
            <a:pPr>
              <a:lnSpc>
                <a:spcPts val="5550"/>
              </a:lnSpc>
            </a:pPr>
            <a:r>
              <a:rPr lang="en-US" sz="4450" dirty="0">
                <a:solidFill>
                  <a:srgbClr val="124E73"/>
                </a:solidFill>
                <a:latin typeface="MuseoModerno" pitchFamily="34" charset="0"/>
                <a:ea typeface="MuseoModerno" pitchFamily="34" charset="-122"/>
                <a:cs typeface="MuseoModerno" pitchFamily="34" charset="-120"/>
              </a:rPr>
              <a:t>URL Patterns</a:t>
            </a:r>
            <a:endParaRPr lang="en-US" sz="4450" dirty="0"/>
          </a:p>
        </p:txBody>
      </p:sp>
      <p:sp>
        <p:nvSpPr>
          <p:cNvPr id="4" name="Shape 1"/>
          <p:cNvSpPr/>
          <p:nvPr/>
        </p:nvSpPr>
        <p:spPr>
          <a:xfrm>
            <a:off x="6282571" y="1678188"/>
            <a:ext cx="7551658" cy="1310759"/>
          </a:xfrm>
          <a:prstGeom prst="roundRect">
            <a:avLst>
              <a:gd name="adj" fmla="val 2604"/>
            </a:avLst>
          </a:prstGeom>
          <a:solidFill>
            <a:srgbClr val="F3EEE3"/>
          </a:solidFill>
          <a:ln/>
        </p:spPr>
        <p:txBody>
          <a:bodyPr/>
          <a:lstStyle/>
          <a:p>
            <a:endParaRPr lang="en-IN"/>
          </a:p>
        </p:txBody>
      </p:sp>
      <p:sp>
        <p:nvSpPr>
          <p:cNvPr id="5" name="Text 2"/>
          <p:cNvSpPr/>
          <p:nvPr/>
        </p:nvSpPr>
        <p:spPr>
          <a:xfrm>
            <a:off x="6509980" y="1905597"/>
            <a:ext cx="2843808" cy="355521"/>
          </a:xfrm>
          <a:prstGeom prst="rect">
            <a:avLst/>
          </a:prstGeom>
          <a:noFill/>
          <a:ln/>
        </p:spPr>
        <p:txBody>
          <a:bodyPr wrap="none" lIns="0" tIns="0" rIns="0" bIns="0" rtlCol="0" anchor="t"/>
          <a:lstStyle/>
          <a:p>
            <a:pPr>
              <a:lnSpc>
                <a:spcPts val="2750"/>
              </a:lnSpc>
            </a:pPr>
            <a:r>
              <a:rPr lang="en-US" sz="2200" dirty="0">
                <a:solidFill>
                  <a:srgbClr val="2B4150"/>
                </a:solidFill>
                <a:latin typeface="MuseoModerno" pitchFamily="34" charset="0"/>
                <a:ea typeface="MuseoModerno" pitchFamily="34" charset="-122"/>
                <a:cs typeface="MuseoModerno" pitchFamily="34" charset="-120"/>
              </a:rPr>
              <a:t>Employee Listing</a:t>
            </a:r>
            <a:endParaRPr lang="en-US" sz="2200" dirty="0"/>
          </a:p>
        </p:txBody>
      </p:sp>
      <p:sp>
        <p:nvSpPr>
          <p:cNvPr id="6" name="Text 3"/>
          <p:cNvSpPr/>
          <p:nvPr/>
        </p:nvSpPr>
        <p:spPr>
          <a:xfrm>
            <a:off x="6509982" y="2397562"/>
            <a:ext cx="7096839" cy="363974"/>
          </a:xfrm>
          <a:prstGeom prst="rect">
            <a:avLst/>
          </a:prstGeom>
          <a:noFill/>
          <a:ln/>
        </p:spPr>
        <p:txBody>
          <a:bodyPr wrap="none" lIns="0" tIns="0" rIns="0" bIns="0" rtlCol="0" anchor="t"/>
          <a:lstStyle/>
          <a:p>
            <a:pPr>
              <a:lnSpc>
                <a:spcPts val="2850"/>
              </a:lnSpc>
            </a:pPr>
            <a:r>
              <a:rPr lang="en-US" sz="1750" dirty="0">
                <a:solidFill>
                  <a:srgbClr val="2B4150"/>
                </a:solidFill>
                <a:latin typeface="Source Sans Pro" pitchFamily="34" charset="0"/>
                <a:ea typeface="Source Sans Pro" pitchFamily="34" charset="-122"/>
                <a:cs typeface="Source Sans Pro" pitchFamily="34" charset="-120"/>
              </a:rPr>
              <a:t>Displays a list of all employees.</a:t>
            </a:r>
            <a:endParaRPr lang="en-US" sz="1750" dirty="0"/>
          </a:p>
        </p:txBody>
      </p:sp>
      <p:sp>
        <p:nvSpPr>
          <p:cNvPr id="7" name="Shape 4"/>
          <p:cNvSpPr/>
          <p:nvPr/>
        </p:nvSpPr>
        <p:spPr>
          <a:xfrm>
            <a:off x="6282571" y="3216356"/>
            <a:ext cx="7551658" cy="1310759"/>
          </a:xfrm>
          <a:prstGeom prst="roundRect">
            <a:avLst>
              <a:gd name="adj" fmla="val 2604"/>
            </a:avLst>
          </a:prstGeom>
          <a:solidFill>
            <a:srgbClr val="F3EEE3"/>
          </a:solidFill>
          <a:ln/>
        </p:spPr>
        <p:txBody>
          <a:bodyPr/>
          <a:lstStyle/>
          <a:p>
            <a:endParaRPr lang="en-IN"/>
          </a:p>
        </p:txBody>
      </p:sp>
      <p:sp>
        <p:nvSpPr>
          <p:cNvPr id="8" name="Text 5"/>
          <p:cNvSpPr/>
          <p:nvPr/>
        </p:nvSpPr>
        <p:spPr>
          <a:xfrm>
            <a:off x="6509980" y="3443766"/>
            <a:ext cx="2843808" cy="355521"/>
          </a:xfrm>
          <a:prstGeom prst="rect">
            <a:avLst/>
          </a:prstGeom>
          <a:noFill/>
          <a:ln/>
        </p:spPr>
        <p:txBody>
          <a:bodyPr wrap="none" lIns="0" tIns="0" rIns="0" bIns="0" rtlCol="0" anchor="t"/>
          <a:lstStyle/>
          <a:p>
            <a:pPr>
              <a:lnSpc>
                <a:spcPts val="2750"/>
              </a:lnSpc>
            </a:pPr>
            <a:r>
              <a:rPr lang="en-US" sz="2200" dirty="0">
                <a:solidFill>
                  <a:srgbClr val="2B4150"/>
                </a:solidFill>
                <a:latin typeface="MuseoModerno" pitchFamily="34" charset="0"/>
                <a:ea typeface="MuseoModerno" pitchFamily="34" charset="-122"/>
                <a:cs typeface="MuseoModerno" pitchFamily="34" charset="-120"/>
              </a:rPr>
              <a:t>Employee Details</a:t>
            </a:r>
            <a:endParaRPr lang="en-US" sz="2200" dirty="0"/>
          </a:p>
        </p:txBody>
      </p:sp>
      <p:sp>
        <p:nvSpPr>
          <p:cNvPr id="9" name="Text 6"/>
          <p:cNvSpPr/>
          <p:nvPr/>
        </p:nvSpPr>
        <p:spPr>
          <a:xfrm>
            <a:off x="6509982" y="3935730"/>
            <a:ext cx="7096839" cy="363974"/>
          </a:xfrm>
          <a:prstGeom prst="rect">
            <a:avLst/>
          </a:prstGeom>
          <a:noFill/>
          <a:ln/>
        </p:spPr>
        <p:txBody>
          <a:bodyPr wrap="none" lIns="0" tIns="0" rIns="0" bIns="0" rtlCol="0" anchor="t"/>
          <a:lstStyle/>
          <a:p>
            <a:pPr>
              <a:lnSpc>
                <a:spcPts val="2850"/>
              </a:lnSpc>
            </a:pPr>
            <a:r>
              <a:rPr lang="en-US" sz="1750" dirty="0">
                <a:solidFill>
                  <a:srgbClr val="2B4150"/>
                </a:solidFill>
                <a:latin typeface="Source Sans Pro" pitchFamily="34" charset="0"/>
                <a:ea typeface="Source Sans Pro" pitchFamily="34" charset="-122"/>
                <a:cs typeface="Source Sans Pro" pitchFamily="34" charset="-120"/>
              </a:rPr>
              <a:t>Provides detailed information about a specific employee.</a:t>
            </a:r>
            <a:endParaRPr lang="en-US" sz="1750" dirty="0"/>
          </a:p>
        </p:txBody>
      </p:sp>
      <p:sp>
        <p:nvSpPr>
          <p:cNvPr id="10" name="Shape 7"/>
          <p:cNvSpPr/>
          <p:nvPr/>
        </p:nvSpPr>
        <p:spPr>
          <a:xfrm>
            <a:off x="6282571" y="4754525"/>
            <a:ext cx="7551658" cy="1310759"/>
          </a:xfrm>
          <a:prstGeom prst="roundRect">
            <a:avLst>
              <a:gd name="adj" fmla="val 2604"/>
            </a:avLst>
          </a:prstGeom>
          <a:solidFill>
            <a:srgbClr val="F3EEE3"/>
          </a:solidFill>
          <a:ln/>
        </p:spPr>
        <p:txBody>
          <a:bodyPr/>
          <a:lstStyle/>
          <a:p>
            <a:endParaRPr lang="en-IN"/>
          </a:p>
        </p:txBody>
      </p:sp>
      <p:sp>
        <p:nvSpPr>
          <p:cNvPr id="11" name="Text 8"/>
          <p:cNvSpPr/>
          <p:nvPr/>
        </p:nvSpPr>
        <p:spPr>
          <a:xfrm>
            <a:off x="6509980" y="4981934"/>
            <a:ext cx="2843808" cy="355521"/>
          </a:xfrm>
          <a:prstGeom prst="rect">
            <a:avLst/>
          </a:prstGeom>
          <a:noFill/>
          <a:ln/>
        </p:spPr>
        <p:txBody>
          <a:bodyPr wrap="none" lIns="0" tIns="0" rIns="0" bIns="0" rtlCol="0" anchor="t"/>
          <a:lstStyle/>
          <a:p>
            <a:pPr>
              <a:lnSpc>
                <a:spcPts val="2750"/>
              </a:lnSpc>
            </a:pPr>
            <a:r>
              <a:rPr lang="en-US" sz="2200" dirty="0">
                <a:solidFill>
                  <a:srgbClr val="2B4150"/>
                </a:solidFill>
                <a:latin typeface="MuseoModerno" pitchFamily="34" charset="0"/>
                <a:ea typeface="MuseoModerno" pitchFamily="34" charset="-122"/>
                <a:cs typeface="MuseoModerno" pitchFamily="34" charset="-120"/>
              </a:rPr>
              <a:t>Employee Creation</a:t>
            </a:r>
            <a:endParaRPr lang="en-US" sz="2200" dirty="0"/>
          </a:p>
        </p:txBody>
      </p:sp>
      <p:sp>
        <p:nvSpPr>
          <p:cNvPr id="12" name="Text 9"/>
          <p:cNvSpPr/>
          <p:nvPr/>
        </p:nvSpPr>
        <p:spPr>
          <a:xfrm>
            <a:off x="6509982" y="5473898"/>
            <a:ext cx="7096839" cy="363974"/>
          </a:xfrm>
          <a:prstGeom prst="rect">
            <a:avLst/>
          </a:prstGeom>
          <a:noFill/>
          <a:ln/>
        </p:spPr>
        <p:txBody>
          <a:bodyPr wrap="none" lIns="0" tIns="0" rIns="0" bIns="0" rtlCol="0" anchor="t"/>
          <a:lstStyle/>
          <a:p>
            <a:pPr>
              <a:lnSpc>
                <a:spcPts val="2850"/>
              </a:lnSpc>
            </a:pPr>
            <a:r>
              <a:rPr lang="en-US" sz="1750" dirty="0">
                <a:solidFill>
                  <a:srgbClr val="2B4150"/>
                </a:solidFill>
                <a:latin typeface="Source Sans Pro" pitchFamily="34" charset="0"/>
                <a:ea typeface="Source Sans Pro" pitchFamily="34" charset="-122"/>
                <a:cs typeface="Source Sans Pro" pitchFamily="34" charset="-120"/>
              </a:rPr>
              <a:t>Enables adding new employees to the system.</a:t>
            </a:r>
            <a:endParaRPr lang="en-US" sz="1750" dirty="0"/>
          </a:p>
        </p:txBody>
      </p:sp>
      <p:sp>
        <p:nvSpPr>
          <p:cNvPr id="13" name="Shape 10"/>
          <p:cNvSpPr/>
          <p:nvPr/>
        </p:nvSpPr>
        <p:spPr>
          <a:xfrm>
            <a:off x="6282571" y="6292693"/>
            <a:ext cx="7551658" cy="1310759"/>
          </a:xfrm>
          <a:prstGeom prst="roundRect">
            <a:avLst>
              <a:gd name="adj" fmla="val 2604"/>
            </a:avLst>
          </a:prstGeom>
          <a:solidFill>
            <a:srgbClr val="F3EEE3"/>
          </a:solidFill>
          <a:ln/>
        </p:spPr>
        <p:txBody>
          <a:bodyPr/>
          <a:lstStyle/>
          <a:p>
            <a:endParaRPr lang="en-IN"/>
          </a:p>
        </p:txBody>
      </p:sp>
      <p:sp>
        <p:nvSpPr>
          <p:cNvPr id="14" name="Text 11"/>
          <p:cNvSpPr/>
          <p:nvPr/>
        </p:nvSpPr>
        <p:spPr>
          <a:xfrm>
            <a:off x="6509980" y="6520103"/>
            <a:ext cx="2843808" cy="355521"/>
          </a:xfrm>
          <a:prstGeom prst="rect">
            <a:avLst/>
          </a:prstGeom>
          <a:noFill/>
          <a:ln/>
        </p:spPr>
        <p:txBody>
          <a:bodyPr wrap="none" lIns="0" tIns="0" rIns="0" bIns="0" rtlCol="0" anchor="t"/>
          <a:lstStyle/>
          <a:p>
            <a:pPr>
              <a:lnSpc>
                <a:spcPts val="2750"/>
              </a:lnSpc>
            </a:pPr>
            <a:r>
              <a:rPr lang="en-US" sz="2200" dirty="0">
                <a:solidFill>
                  <a:srgbClr val="2B4150"/>
                </a:solidFill>
                <a:latin typeface="MuseoModerno" pitchFamily="34" charset="0"/>
                <a:ea typeface="MuseoModerno" pitchFamily="34" charset="-122"/>
                <a:cs typeface="MuseoModerno" pitchFamily="34" charset="-120"/>
              </a:rPr>
              <a:t>Employee Updates</a:t>
            </a:r>
            <a:endParaRPr lang="en-US" sz="2200" dirty="0"/>
          </a:p>
        </p:txBody>
      </p:sp>
      <p:sp>
        <p:nvSpPr>
          <p:cNvPr id="15" name="Text 12"/>
          <p:cNvSpPr/>
          <p:nvPr/>
        </p:nvSpPr>
        <p:spPr>
          <a:xfrm>
            <a:off x="6509982" y="7012067"/>
            <a:ext cx="7096839" cy="363974"/>
          </a:xfrm>
          <a:prstGeom prst="rect">
            <a:avLst/>
          </a:prstGeom>
          <a:noFill/>
          <a:ln/>
        </p:spPr>
        <p:txBody>
          <a:bodyPr wrap="none" lIns="0" tIns="0" rIns="0" bIns="0" rtlCol="0" anchor="t"/>
          <a:lstStyle/>
          <a:p>
            <a:pPr>
              <a:lnSpc>
                <a:spcPts val="2850"/>
              </a:lnSpc>
            </a:pPr>
            <a:r>
              <a:rPr lang="en-US" sz="1750" dirty="0">
                <a:solidFill>
                  <a:srgbClr val="2B4150"/>
                </a:solidFill>
                <a:latin typeface="Source Sans Pro" pitchFamily="34" charset="0"/>
                <a:ea typeface="Source Sans Pro" pitchFamily="34" charset="-122"/>
                <a:cs typeface="Source Sans Pro" pitchFamily="34" charset="-120"/>
              </a:rPr>
              <a:t>Allows modification of existing employee data.</a:t>
            </a:r>
            <a:endParaRPr lang="en-US" sz="1750" dirty="0"/>
          </a:p>
        </p:txBody>
      </p:sp>
      <p:pic>
        <p:nvPicPr>
          <p:cNvPr id="17" name="Picture 16">
            <a:extLst>
              <a:ext uri="{FF2B5EF4-FFF2-40B4-BE49-F238E27FC236}">
                <a16:creationId xmlns:a16="http://schemas.microsoft.com/office/drawing/2014/main" id="{712C3025-3F5D-E305-88DF-AD75297C422B}"/>
              </a:ext>
            </a:extLst>
          </p:cNvPr>
          <p:cNvPicPr>
            <a:picLocks noChangeAspect="1"/>
          </p:cNvPicPr>
          <p:nvPr/>
        </p:nvPicPr>
        <p:blipFill>
          <a:blip r:embed="rId3"/>
          <a:stretch>
            <a:fillRect/>
          </a:stretch>
        </p:blipFill>
        <p:spPr>
          <a:xfrm>
            <a:off x="0" y="228600"/>
            <a:ext cx="6282571" cy="7772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864037" y="1876308"/>
            <a:ext cx="6172200" cy="771525"/>
          </a:xfrm>
          <a:prstGeom prst="rect">
            <a:avLst/>
          </a:prstGeom>
          <a:noFill/>
          <a:ln/>
        </p:spPr>
        <p:txBody>
          <a:bodyPr wrap="none" lIns="0" tIns="0" rIns="0" bIns="0" rtlCol="0" anchor="t"/>
          <a:lstStyle/>
          <a:p>
            <a:pPr>
              <a:lnSpc>
                <a:spcPts val="6050"/>
              </a:lnSpc>
            </a:pPr>
            <a:r>
              <a:rPr lang="en-US" sz="4850" dirty="0">
                <a:solidFill>
                  <a:srgbClr val="124E73"/>
                </a:solidFill>
                <a:latin typeface="MuseoModerno" pitchFamily="34" charset="0"/>
                <a:ea typeface="MuseoModerno" pitchFamily="34" charset="-122"/>
                <a:cs typeface="MuseoModerno" pitchFamily="34" charset="-120"/>
              </a:rPr>
              <a:t>Templates</a:t>
            </a:r>
            <a:endParaRPr lang="en-US" sz="4850" dirty="0"/>
          </a:p>
        </p:txBody>
      </p:sp>
      <p:sp>
        <p:nvSpPr>
          <p:cNvPr id="4" name="Shape 1"/>
          <p:cNvSpPr/>
          <p:nvPr/>
        </p:nvSpPr>
        <p:spPr>
          <a:xfrm>
            <a:off x="864038" y="3018117"/>
            <a:ext cx="7415927" cy="3335179"/>
          </a:xfrm>
          <a:prstGeom prst="roundRect">
            <a:avLst>
              <a:gd name="adj" fmla="val 1110"/>
            </a:avLst>
          </a:prstGeom>
          <a:noFill/>
          <a:ln w="15240">
            <a:solidFill>
              <a:srgbClr val="000000">
                <a:alpha val="8000"/>
              </a:srgbClr>
            </a:solidFill>
            <a:prstDash val="solid"/>
          </a:ln>
        </p:spPr>
        <p:txBody>
          <a:bodyPr/>
          <a:lstStyle/>
          <a:p>
            <a:endParaRPr lang="en-IN"/>
          </a:p>
        </p:txBody>
      </p:sp>
      <p:sp>
        <p:nvSpPr>
          <p:cNvPr id="5" name="Shape 2"/>
          <p:cNvSpPr/>
          <p:nvPr/>
        </p:nvSpPr>
        <p:spPr>
          <a:xfrm>
            <a:off x="879278" y="3033355"/>
            <a:ext cx="7385447" cy="1101566"/>
          </a:xfrm>
          <a:prstGeom prst="rect">
            <a:avLst/>
          </a:prstGeom>
          <a:solidFill>
            <a:srgbClr val="FFFFFF">
              <a:alpha val="4000"/>
            </a:srgbClr>
          </a:solidFill>
          <a:ln/>
        </p:spPr>
        <p:txBody>
          <a:bodyPr/>
          <a:lstStyle/>
          <a:p>
            <a:endParaRPr lang="en-IN"/>
          </a:p>
        </p:txBody>
      </p:sp>
      <p:sp>
        <p:nvSpPr>
          <p:cNvPr id="6" name="Text 3"/>
          <p:cNvSpPr/>
          <p:nvPr/>
        </p:nvSpPr>
        <p:spPr>
          <a:xfrm>
            <a:off x="1126093" y="3189091"/>
            <a:ext cx="3195280"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HTML</a:t>
            </a:r>
            <a:endParaRPr lang="en-US" sz="1900" dirty="0"/>
          </a:p>
        </p:txBody>
      </p:sp>
      <p:sp>
        <p:nvSpPr>
          <p:cNvPr id="7" name="Text 4"/>
          <p:cNvSpPr/>
          <p:nvPr/>
        </p:nvSpPr>
        <p:spPr>
          <a:xfrm>
            <a:off x="4822627" y="3189091"/>
            <a:ext cx="3195280" cy="790099"/>
          </a:xfrm>
          <a:prstGeom prst="rect">
            <a:avLst/>
          </a:prstGeom>
          <a:noFill/>
          <a:ln/>
        </p:spPr>
        <p:txBody>
          <a:bodyPr wrap="squar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Defines the structure of the web pages.</a:t>
            </a:r>
            <a:endParaRPr lang="en-US" sz="1900" dirty="0"/>
          </a:p>
        </p:txBody>
      </p:sp>
      <p:sp>
        <p:nvSpPr>
          <p:cNvPr id="8" name="Shape 5"/>
          <p:cNvSpPr/>
          <p:nvPr/>
        </p:nvSpPr>
        <p:spPr>
          <a:xfrm>
            <a:off x="879278" y="4134922"/>
            <a:ext cx="7385447" cy="1101566"/>
          </a:xfrm>
          <a:prstGeom prst="rect">
            <a:avLst/>
          </a:prstGeom>
          <a:solidFill>
            <a:srgbClr val="000000">
              <a:alpha val="4000"/>
            </a:srgbClr>
          </a:solidFill>
          <a:ln/>
        </p:spPr>
        <p:txBody>
          <a:bodyPr/>
          <a:lstStyle/>
          <a:p>
            <a:endParaRPr lang="en-IN"/>
          </a:p>
        </p:txBody>
      </p:sp>
      <p:sp>
        <p:nvSpPr>
          <p:cNvPr id="9" name="Text 6"/>
          <p:cNvSpPr/>
          <p:nvPr/>
        </p:nvSpPr>
        <p:spPr>
          <a:xfrm>
            <a:off x="1126093" y="4290657"/>
            <a:ext cx="3195280"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Bootstrap</a:t>
            </a:r>
            <a:endParaRPr lang="en-US" sz="1900" dirty="0"/>
          </a:p>
        </p:txBody>
      </p:sp>
      <p:sp>
        <p:nvSpPr>
          <p:cNvPr id="10" name="Text 7"/>
          <p:cNvSpPr/>
          <p:nvPr/>
        </p:nvSpPr>
        <p:spPr>
          <a:xfrm>
            <a:off x="4822627" y="4290657"/>
            <a:ext cx="3195280" cy="790099"/>
          </a:xfrm>
          <a:prstGeom prst="rect">
            <a:avLst/>
          </a:prstGeom>
          <a:noFill/>
          <a:ln/>
        </p:spPr>
        <p:txBody>
          <a:bodyPr wrap="squar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Provides responsive design and styling elements.</a:t>
            </a:r>
            <a:endParaRPr lang="en-US" sz="1900" dirty="0"/>
          </a:p>
        </p:txBody>
      </p:sp>
      <p:sp>
        <p:nvSpPr>
          <p:cNvPr id="11" name="Shape 8"/>
          <p:cNvSpPr/>
          <p:nvPr/>
        </p:nvSpPr>
        <p:spPr>
          <a:xfrm>
            <a:off x="879278" y="5236488"/>
            <a:ext cx="7385447" cy="1101566"/>
          </a:xfrm>
          <a:prstGeom prst="rect">
            <a:avLst/>
          </a:prstGeom>
          <a:solidFill>
            <a:srgbClr val="FFFFFF">
              <a:alpha val="4000"/>
            </a:srgbClr>
          </a:solidFill>
          <a:ln/>
        </p:spPr>
        <p:txBody>
          <a:bodyPr/>
          <a:lstStyle/>
          <a:p>
            <a:endParaRPr lang="en-IN"/>
          </a:p>
        </p:txBody>
      </p:sp>
      <p:sp>
        <p:nvSpPr>
          <p:cNvPr id="12" name="Text 9"/>
          <p:cNvSpPr/>
          <p:nvPr/>
        </p:nvSpPr>
        <p:spPr>
          <a:xfrm>
            <a:off x="1126093" y="5392224"/>
            <a:ext cx="3195280" cy="395049"/>
          </a:xfrm>
          <a:prstGeom prst="rect">
            <a:avLst/>
          </a:prstGeom>
          <a:noFill/>
          <a:ln/>
        </p:spPr>
        <p:txBody>
          <a:bodyPr wrap="non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Django Templating</a:t>
            </a:r>
            <a:endParaRPr lang="en-US" sz="1900" dirty="0"/>
          </a:p>
        </p:txBody>
      </p:sp>
      <p:sp>
        <p:nvSpPr>
          <p:cNvPr id="13" name="Text 10"/>
          <p:cNvSpPr/>
          <p:nvPr/>
        </p:nvSpPr>
        <p:spPr>
          <a:xfrm>
            <a:off x="4822627" y="5392224"/>
            <a:ext cx="3195280" cy="790099"/>
          </a:xfrm>
          <a:prstGeom prst="rect">
            <a:avLst/>
          </a:prstGeom>
          <a:noFill/>
          <a:ln/>
        </p:spPr>
        <p:txBody>
          <a:bodyPr wrap="square" lIns="0" tIns="0" rIns="0" bIns="0" rtlCol="0" anchor="t"/>
          <a:lstStyle/>
          <a:p>
            <a:pPr>
              <a:lnSpc>
                <a:spcPts val="3100"/>
              </a:lnSpc>
            </a:pPr>
            <a:r>
              <a:rPr lang="en-US" sz="1900" dirty="0">
                <a:solidFill>
                  <a:srgbClr val="2B4150"/>
                </a:solidFill>
                <a:latin typeface="Source Sans Pro" pitchFamily="34" charset="0"/>
                <a:ea typeface="Source Sans Pro" pitchFamily="34" charset="-122"/>
                <a:cs typeface="Source Sans Pro" pitchFamily="34" charset="-120"/>
              </a:rPr>
              <a:t>Enables dynamic content rendering from Python data.</a:t>
            </a:r>
            <a:endParaRPr lang="en-US" sz="1900" dirty="0"/>
          </a:p>
        </p:txBody>
      </p:sp>
      <p:pic>
        <p:nvPicPr>
          <p:cNvPr id="15" name="Picture 14">
            <a:extLst>
              <a:ext uri="{FF2B5EF4-FFF2-40B4-BE49-F238E27FC236}">
                <a16:creationId xmlns:a16="http://schemas.microsoft.com/office/drawing/2014/main" id="{3E07B06B-D610-1A83-E65A-7EC8505C9AE6}"/>
              </a:ext>
            </a:extLst>
          </p:cNvPr>
          <p:cNvPicPr>
            <a:picLocks noChangeAspect="1"/>
          </p:cNvPicPr>
          <p:nvPr/>
        </p:nvPicPr>
        <p:blipFill>
          <a:blip r:embed="rId3"/>
          <a:stretch>
            <a:fillRect/>
          </a:stretch>
        </p:blipFill>
        <p:spPr>
          <a:xfrm>
            <a:off x="10547387" y="261325"/>
            <a:ext cx="4083013" cy="77471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330079" y="664488"/>
            <a:ext cx="6027063" cy="753308"/>
          </a:xfrm>
          <a:prstGeom prst="rect">
            <a:avLst/>
          </a:prstGeom>
          <a:noFill/>
          <a:ln/>
        </p:spPr>
        <p:txBody>
          <a:bodyPr wrap="none" lIns="0" tIns="0" rIns="0" bIns="0" rtlCol="0" anchor="t"/>
          <a:lstStyle/>
          <a:p>
            <a:pPr>
              <a:lnSpc>
                <a:spcPts val="5900"/>
              </a:lnSpc>
            </a:pPr>
            <a:endParaRPr lang="en-US" sz="4700" dirty="0"/>
          </a:p>
        </p:txBody>
      </p:sp>
      <p:sp>
        <p:nvSpPr>
          <p:cNvPr id="9" name="Text 4"/>
          <p:cNvSpPr/>
          <p:nvPr/>
        </p:nvSpPr>
        <p:spPr>
          <a:xfrm>
            <a:off x="7897060" y="4470084"/>
            <a:ext cx="5889665" cy="385763"/>
          </a:xfrm>
          <a:prstGeom prst="rect">
            <a:avLst/>
          </a:prstGeom>
          <a:noFill/>
          <a:ln/>
        </p:spPr>
        <p:txBody>
          <a:bodyPr wrap="none" lIns="0" tIns="0" rIns="0" bIns="0" rtlCol="0" anchor="t"/>
          <a:lstStyle/>
          <a:p>
            <a:pPr>
              <a:lnSpc>
                <a:spcPts val="3000"/>
              </a:lnSpc>
            </a:pPr>
            <a:endParaRPr lang="en-US" sz="1850" dirty="0"/>
          </a:p>
        </p:txBody>
      </p:sp>
      <p:pic>
        <p:nvPicPr>
          <p:cNvPr id="14" name="Picture 13">
            <a:extLst>
              <a:ext uri="{FF2B5EF4-FFF2-40B4-BE49-F238E27FC236}">
                <a16:creationId xmlns:a16="http://schemas.microsoft.com/office/drawing/2014/main" id="{37063E64-14DA-9DB2-76BD-962FFB4BCE43}"/>
              </a:ext>
            </a:extLst>
          </p:cNvPr>
          <p:cNvPicPr>
            <a:picLocks noChangeAspect="1"/>
          </p:cNvPicPr>
          <p:nvPr/>
        </p:nvPicPr>
        <p:blipFill>
          <a:blip r:embed="rId3"/>
          <a:stretch>
            <a:fillRect/>
          </a:stretch>
        </p:blipFill>
        <p:spPr>
          <a:xfrm>
            <a:off x="1" y="0"/>
            <a:ext cx="14630399" cy="822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881D2-E708-284C-785E-90D6B82145DE}"/>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0055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754BF-1104-2CFF-A537-0BA83ACEE26A}"/>
              </a:ext>
            </a:extLst>
          </p:cNvPr>
          <p:cNvPicPr>
            <a:picLocks noChangeAspect="1"/>
          </p:cNvPicPr>
          <p:nvPr/>
        </p:nvPicPr>
        <p:blipFill>
          <a:blip r:embed="rId2"/>
          <a:stretch>
            <a:fillRect/>
          </a:stretch>
        </p:blipFill>
        <p:spPr>
          <a:xfrm>
            <a:off x="98854" y="3529061"/>
            <a:ext cx="14716897" cy="4428690"/>
          </a:xfrm>
          <a:prstGeom prst="rect">
            <a:avLst/>
          </a:prstGeom>
          <a:ln>
            <a:noFill/>
          </a:ln>
        </p:spPr>
      </p:pic>
      <p:sp>
        <p:nvSpPr>
          <p:cNvPr id="15" name="TextBox 14">
            <a:extLst>
              <a:ext uri="{FF2B5EF4-FFF2-40B4-BE49-F238E27FC236}">
                <a16:creationId xmlns:a16="http://schemas.microsoft.com/office/drawing/2014/main" id="{56B56188-CC4A-FE61-B2AA-DD9468EB05E3}"/>
              </a:ext>
            </a:extLst>
          </p:cNvPr>
          <p:cNvSpPr txBox="1"/>
          <p:nvPr/>
        </p:nvSpPr>
        <p:spPr>
          <a:xfrm>
            <a:off x="284205" y="444843"/>
            <a:ext cx="13963136" cy="1569660"/>
          </a:xfrm>
          <a:prstGeom prst="rect">
            <a:avLst/>
          </a:prstGeom>
          <a:noFill/>
        </p:spPr>
        <p:txBody>
          <a:bodyPr wrap="square" rtlCol="0">
            <a:spAutoFit/>
          </a:bodyPr>
          <a:lstStyle/>
          <a:p>
            <a:r>
              <a:rPr lang="en-US" sz="3200" b="1" dirty="0"/>
              <a:t>A testimonial is a customer review that praises a company's products or services. Testimonials can be a powerful way to build trust and credibility with potential customers.</a:t>
            </a:r>
            <a:endParaRPr lang="en-IN" sz="3200" b="1" dirty="0"/>
          </a:p>
        </p:txBody>
      </p:sp>
    </p:spTree>
    <p:extLst>
      <p:ext uri="{BB962C8B-B14F-4D97-AF65-F5344CB8AC3E}">
        <p14:creationId xmlns:p14="http://schemas.microsoft.com/office/powerpoint/2010/main" val="8307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23a0c89-e930-4c92-80a0-e89df4b8da1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4DCA0D852E0B41962186CA14D1BD78" ma:contentTypeVersion="15" ma:contentTypeDescription="Create a new document." ma:contentTypeScope="" ma:versionID="4546696ba683e0c01e626f9c198b5eae">
  <xsd:schema xmlns:xsd="http://www.w3.org/2001/XMLSchema" xmlns:xs="http://www.w3.org/2001/XMLSchema" xmlns:p="http://schemas.microsoft.com/office/2006/metadata/properties" xmlns:ns3="8ff8531e-db86-4602-b98f-4b3993228212" xmlns:ns4="d23a0c89-e930-4c92-80a0-e89df4b8da12" targetNamespace="http://schemas.microsoft.com/office/2006/metadata/properties" ma:root="true" ma:fieldsID="8bda5e15e036f71f5213ca8967bafcf0" ns3:_="" ns4:_="">
    <xsd:import namespace="8ff8531e-db86-4602-b98f-4b3993228212"/>
    <xsd:import namespace="d23a0c89-e930-4c92-80a0-e89df4b8da1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MediaServiceSystem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element ref="ns4:_activity"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f8531e-db86-4602-b98f-4b39932282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3a0c89-e930-4c92-80a0-e89df4b8da1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CE54BB-49E7-4BD5-80AC-4D900582C13D}">
  <ds:schemaRefs>
    <ds:schemaRef ds:uri="http://schemas.microsoft.com/sharepoint/v3/contenttype/forms"/>
  </ds:schemaRefs>
</ds:datastoreItem>
</file>

<file path=customXml/itemProps2.xml><?xml version="1.0" encoding="utf-8"?>
<ds:datastoreItem xmlns:ds="http://schemas.openxmlformats.org/officeDocument/2006/customXml" ds:itemID="{5C5D7309-934B-4549-8A65-015D7EDC881A}">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8ff8531e-db86-4602-b98f-4b3993228212"/>
    <ds:schemaRef ds:uri="http://schemas.microsoft.com/office/infopath/2007/PartnerControls"/>
    <ds:schemaRef ds:uri="http://schemas.openxmlformats.org/package/2006/metadata/core-properties"/>
    <ds:schemaRef ds:uri="d23a0c89-e930-4c92-80a0-e89df4b8da12"/>
    <ds:schemaRef ds:uri="http://purl.org/dc/terms/"/>
  </ds:schemaRefs>
</ds:datastoreItem>
</file>

<file path=customXml/itemProps3.xml><?xml version="1.0" encoding="utf-8"?>
<ds:datastoreItem xmlns:ds="http://schemas.openxmlformats.org/officeDocument/2006/customXml" ds:itemID="{56631C01-F43B-43FD-8E4A-82001789E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f8531e-db86-4602-b98f-4b3993228212"/>
    <ds:schemaRef ds:uri="d23a0c89-e930-4c92-80a0-e89df4b8da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99</TotalTime>
  <Words>291</Words>
  <Application>Microsoft Office PowerPoint</Application>
  <PresentationFormat>Custom</PresentationFormat>
  <Paragraphs>61</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vt:lpstr>
      <vt:lpstr>Aptos</vt:lpstr>
      <vt:lpstr>MuseoModerno</vt:lpstr>
      <vt:lpstr>Arial</vt:lpstr>
      <vt:lpstr>Source Sans Pro</vt:lpstr>
      <vt:lpstr>Aptos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MOHAMMAD ARMAN</cp:lastModifiedBy>
  <cp:revision>4</cp:revision>
  <dcterms:created xsi:type="dcterms:W3CDTF">2024-09-24T19:29:25Z</dcterms:created>
  <dcterms:modified xsi:type="dcterms:W3CDTF">2024-10-30T09:12:48Z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0x010100B04DCA0D852E0B41962186CA14D1BD78</vt:lpwstr>
  </property>
</Properties>
</file>