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E3411-026A-40B7-82FE-544D33580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C83EE-0325-4926-A171-A4B79B883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05604-6D5B-46CA-96EC-D2A2E28C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52C5-4761-4656-83C0-371F21E20AEB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7383F-B6C9-4F30-8943-FD9DAF88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6FE38-564F-44B5-B8C7-96963553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653E-F67C-47AE-978C-93B1410D62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81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D1AE-A462-4576-BEFA-B870E001A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6E253-6EDD-453A-924F-E84FCEF2A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F8FF1-5F88-4442-B7F8-1DF1AE25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52C5-4761-4656-83C0-371F21E20AEB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51492-D79E-416A-8BD2-E011CAA3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A2756-16EB-4135-BD7D-A16BB02DB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653E-F67C-47AE-978C-93B1410D62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018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1FFB0B-22DA-4B08-ADDA-37D5EA48D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0C75D-AD68-4E9A-BCA3-07A3EFAC8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63C36-FEA8-4F5D-B049-B6AA06D4C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52C5-4761-4656-83C0-371F21E20AEB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C47C5-BD07-445A-A06D-DED8542C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26203-F08E-4EFC-83A2-8845825A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653E-F67C-47AE-978C-93B1410D62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6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FA71-8CB5-4B24-96F7-1548A442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CE611-439B-402D-9DB2-B7FB17DE6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55275-C26B-4C8D-A338-DF4287054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52C5-4761-4656-83C0-371F21E20AEB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6F401-F8D8-41CE-A4E3-E51BB033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B27BE-A8E7-4138-A2DD-744398E51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653E-F67C-47AE-978C-93B1410D62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502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E88A1-6C64-4325-838F-39F5834CB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CD9A-9B13-4FE9-BB35-13C500743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A05AE-7E7D-4CA0-94CC-095889E9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52C5-4761-4656-83C0-371F21E20AEB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2B25D-CC11-424A-A3F9-2D38C7D2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F2813-720F-43E8-8DD8-AF66485D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653E-F67C-47AE-978C-93B1410D62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744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63A9-52C5-47AA-8FB3-AE3AD8B2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D61CD-3DDB-4857-96FE-3B6F0B515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63C86-6580-452F-A91B-A09552D5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E0EC8-FC2A-4DB1-B04B-A242DBB2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52C5-4761-4656-83C0-371F21E20AEB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0EBC0-F4FB-4698-8E34-F22BCF76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A1B62-67C4-47DE-8B42-D9DDCFC0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653E-F67C-47AE-978C-93B1410D62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072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2E74-FF4D-435B-AFE8-F7D26C9CA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371E4-0107-4E56-9938-B2F186707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C6A64-9E0C-40DF-A50D-815539BFB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B0FFAD-070C-4B13-88AE-5064A241B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8638A-44D2-4540-831C-70CF07C23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4651A-FE9E-4565-B0D5-38A150B7B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52C5-4761-4656-83C0-371F21E20AEB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EF223C-0D95-4D1B-B90A-01E0E3E6D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287E46-1531-4129-B59B-D25576ED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653E-F67C-47AE-978C-93B1410D62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771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1647-E0CC-48F3-AFF6-953CCA17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0E835-BCFD-4743-926E-A371F8F9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52C5-4761-4656-83C0-371F21E20AEB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B6ABC-C31B-492B-BC49-03BA7036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88E91-A97F-4FDB-9003-44E32490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653E-F67C-47AE-978C-93B1410D62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217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F61878-C22B-42CE-8075-C9C7FB72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52C5-4761-4656-83C0-371F21E20AEB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59918-ADF8-4F60-9E66-EE9DE85F9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86A89-6AA5-4BC7-9253-95EC2629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653E-F67C-47AE-978C-93B1410D62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112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17C7-BE93-498D-94D9-77F879834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BEE0B-3778-4275-9B43-8366CFD3F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FC9C3-8C11-42CA-88F1-97D460337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FF32F-EA46-4005-B9FD-CD680218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52C5-4761-4656-83C0-371F21E20AEB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07FCD-3ED1-4BF9-8BBF-62B5A6C28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F903E-53C5-4786-95F5-DF9EF9DD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653E-F67C-47AE-978C-93B1410D62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229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814E8-BBAA-4445-9632-A024A7962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E69C6F-A267-43C5-846A-45720E78BC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72F26-CCB4-4E2E-81BB-F016E15E0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928F1-F80A-4198-AA2E-9F50E9FA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52C5-4761-4656-83C0-371F21E20AEB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4146E-607E-498A-94EC-CC0E705B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632CD-98CF-4D60-A582-5A525505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653E-F67C-47AE-978C-93B1410D62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713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71B7BA-757D-4702-90B5-7FDB8DA9E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EE5F5-BD13-4CFD-B8F3-9150C1565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F0060-78DA-4989-9C63-17BB51D92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952C5-4761-4656-83C0-371F21E20AEB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8C79-7148-4664-AEAB-14C8949BA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C2143-4EBB-49D1-8120-C401D80C6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5653E-F67C-47AE-978C-93B1410D62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860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A6FFBB-809E-4544-9BF2-DFB899CAE985}"/>
              </a:ext>
            </a:extLst>
          </p:cNvPr>
          <p:cNvCxnSpPr>
            <a:cxnSpLocks/>
          </p:cNvCxnSpPr>
          <p:nvPr/>
        </p:nvCxnSpPr>
        <p:spPr>
          <a:xfrm>
            <a:off x="1434517" y="0"/>
            <a:ext cx="0" cy="6858000"/>
          </a:xfrm>
          <a:prstGeom prst="line">
            <a:avLst/>
          </a:prstGeom>
          <a:ln w="254000"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C4788F-5E40-4EDD-88AE-96F3F15F6006}"/>
              </a:ext>
            </a:extLst>
          </p:cNvPr>
          <p:cNvCxnSpPr>
            <a:cxnSpLocks/>
          </p:cNvCxnSpPr>
          <p:nvPr/>
        </p:nvCxnSpPr>
        <p:spPr>
          <a:xfrm flipH="1">
            <a:off x="1" y="2018950"/>
            <a:ext cx="12191999" cy="0"/>
          </a:xfrm>
          <a:prstGeom prst="line">
            <a:avLst/>
          </a:prstGeom>
          <a:ln w="254000"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7E6333-0EB2-4870-A289-E89ACE53A53E}"/>
              </a:ext>
            </a:extLst>
          </p:cNvPr>
          <p:cNvSpPr txBox="1"/>
          <p:nvPr/>
        </p:nvSpPr>
        <p:spPr>
          <a:xfrm>
            <a:off x="2653716" y="165142"/>
            <a:ext cx="81037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/>
              <a:t>MICHAEL DART </a:t>
            </a:r>
          </a:p>
          <a:p>
            <a:pPr algn="ctr"/>
            <a:r>
              <a:rPr lang="en-AU" sz="3200" b="1" dirty="0">
                <a:solidFill>
                  <a:srgbClr val="92D050"/>
                </a:solidFill>
              </a:rPr>
              <a:t>T1A3 – Terminal Application</a:t>
            </a:r>
            <a:br>
              <a:rPr lang="en-AU" sz="3200" b="1" dirty="0">
                <a:solidFill>
                  <a:srgbClr val="92D050"/>
                </a:solidFill>
              </a:rPr>
            </a:br>
            <a:r>
              <a:rPr lang="en-AU" sz="3200" b="1" dirty="0">
                <a:solidFill>
                  <a:srgbClr val="92D050"/>
                </a:solidFill>
              </a:rPr>
              <a:t>Quiz App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8F0BD-EB20-44C1-8737-DF5EF598919B}"/>
              </a:ext>
            </a:extLst>
          </p:cNvPr>
          <p:cNvSpPr txBox="1"/>
          <p:nvPr/>
        </p:nvSpPr>
        <p:spPr>
          <a:xfrm>
            <a:off x="4619066" y="3122048"/>
            <a:ext cx="41730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0" b="1" dirty="0">
                <a:solidFill>
                  <a:srgbClr val="92D050"/>
                </a:solidFill>
              </a:rPr>
              <a:t>Welcome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B643F0-4C46-4DE3-8454-7130BB1E107F}"/>
              </a:ext>
            </a:extLst>
          </p:cNvPr>
          <p:cNvCxnSpPr>
            <a:cxnSpLocks/>
          </p:cNvCxnSpPr>
          <p:nvPr/>
        </p:nvCxnSpPr>
        <p:spPr>
          <a:xfrm flipH="1">
            <a:off x="1" y="5140211"/>
            <a:ext cx="12191999" cy="0"/>
          </a:xfrm>
          <a:prstGeom prst="line">
            <a:avLst/>
          </a:prstGeom>
          <a:ln w="254000"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36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A6FFBB-809E-4544-9BF2-DFB899CAE985}"/>
              </a:ext>
            </a:extLst>
          </p:cNvPr>
          <p:cNvCxnSpPr>
            <a:cxnSpLocks/>
          </p:cNvCxnSpPr>
          <p:nvPr/>
        </p:nvCxnSpPr>
        <p:spPr>
          <a:xfrm>
            <a:off x="1434517" y="0"/>
            <a:ext cx="0" cy="6858000"/>
          </a:xfrm>
          <a:prstGeom prst="line">
            <a:avLst/>
          </a:prstGeom>
          <a:ln w="254000"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C4788F-5E40-4EDD-88AE-96F3F15F6006}"/>
              </a:ext>
            </a:extLst>
          </p:cNvPr>
          <p:cNvCxnSpPr>
            <a:cxnSpLocks/>
          </p:cNvCxnSpPr>
          <p:nvPr/>
        </p:nvCxnSpPr>
        <p:spPr>
          <a:xfrm flipH="1">
            <a:off x="1" y="2018950"/>
            <a:ext cx="12191999" cy="0"/>
          </a:xfrm>
          <a:prstGeom prst="line">
            <a:avLst/>
          </a:prstGeom>
          <a:ln w="254000"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7E6333-0EB2-4870-A289-E89ACE53A53E}"/>
              </a:ext>
            </a:extLst>
          </p:cNvPr>
          <p:cNvSpPr txBox="1"/>
          <p:nvPr/>
        </p:nvSpPr>
        <p:spPr>
          <a:xfrm>
            <a:off x="1610693" y="165142"/>
            <a:ext cx="105197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/>
              <a:t>MICHAEL DART </a:t>
            </a:r>
            <a:r>
              <a:rPr lang="en-AU" sz="3200" dirty="0"/>
              <a:t>-</a:t>
            </a:r>
            <a:r>
              <a:rPr lang="en-AU" sz="3200" b="1" dirty="0"/>
              <a:t> </a:t>
            </a:r>
            <a:r>
              <a:rPr lang="en-AU" sz="3200" dirty="0"/>
              <a:t>T1A3 – Terminal Application</a:t>
            </a:r>
          </a:p>
          <a:p>
            <a:pPr algn="ctr"/>
            <a:endParaRPr lang="en-AU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8F0BD-EB20-44C1-8737-DF5EF598919B}"/>
              </a:ext>
            </a:extLst>
          </p:cNvPr>
          <p:cNvSpPr txBox="1"/>
          <p:nvPr/>
        </p:nvSpPr>
        <p:spPr>
          <a:xfrm>
            <a:off x="2680556" y="661955"/>
            <a:ext cx="83800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600" b="1" dirty="0">
                <a:solidFill>
                  <a:srgbClr val="92D050"/>
                </a:solidFill>
              </a:rPr>
              <a:t>Introduction to the app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09D6CD-0F64-4289-B3BE-E311F13CEFB0}"/>
              </a:ext>
            </a:extLst>
          </p:cNvPr>
          <p:cNvSpPr txBox="1"/>
          <p:nvPr/>
        </p:nvSpPr>
        <p:spPr>
          <a:xfrm>
            <a:off x="3070393" y="3007314"/>
            <a:ext cx="7600376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3600" dirty="0"/>
              <a:t>The application I have created is based on a multiple choice quiz for any user who wants to test their knowledge against multiple categories and levels within the app.</a:t>
            </a:r>
          </a:p>
        </p:txBody>
      </p:sp>
    </p:spTree>
    <p:extLst>
      <p:ext uri="{BB962C8B-B14F-4D97-AF65-F5344CB8AC3E}">
        <p14:creationId xmlns:p14="http://schemas.microsoft.com/office/powerpoint/2010/main" val="4261272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A6FFBB-809E-4544-9BF2-DFB899CAE985}"/>
              </a:ext>
            </a:extLst>
          </p:cNvPr>
          <p:cNvCxnSpPr>
            <a:cxnSpLocks/>
          </p:cNvCxnSpPr>
          <p:nvPr/>
        </p:nvCxnSpPr>
        <p:spPr>
          <a:xfrm>
            <a:off x="1434517" y="0"/>
            <a:ext cx="0" cy="6858000"/>
          </a:xfrm>
          <a:prstGeom prst="line">
            <a:avLst/>
          </a:prstGeom>
          <a:ln w="254000"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C4788F-5E40-4EDD-88AE-96F3F15F6006}"/>
              </a:ext>
            </a:extLst>
          </p:cNvPr>
          <p:cNvCxnSpPr>
            <a:cxnSpLocks/>
          </p:cNvCxnSpPr>
          <p:nvPr/>
        </p:nvCxnSpPr>
        <p:spPr>
          <a:xfrm flipH="1">
            <a:off x="1" y="2018950"/>
            <a:ext cx="12191999" cy="0"/>
          </a:xfrm>
          <a:prstGeom prst="line">
            <a:avLst/>
          </a:prstGeom>
          <a:ln w="254000"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7E6333-0EB2-4870-A289-E89ACE53A53E}"/>
              </a:ext>
            </a:extLst>
          </p:cNvPr>
          <p:cNvSpPr txBox="1"/>
          <p:nvPr/>
        </p:nvSpPr>
        <p:spPr>
          <a:xfrm>
            <a:off x="2653716" y="165142"/>
            <a:ext cx="81037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/>
              <a:t>MICHAEL DART </a:t>
            </a:r>
            <a:r>
              <a:rPr lang="en-AU" sz="3200" dirty="0"/>
              <a:t>-</a:t>
            </a:r>
            <a:r>
              <a:rPr lang="en-AU" sz="3200" b="1" dirty="0"/>
              <a:t> </a:t>
            </a:r>
            <a:r>
              <a:rPr lang="en-AU" sz="3200" dirty="0"/>
              <a:t>T1A3 – Terminal Application</a:t>
            </a:r>
          </a:p>
          <a:p>
            <a:pPr algn="ctr"/>
            <a:r>
              <a:rPr lang="en-AU" sz="6600" b="1" dirty="0">
                <a:solidFill>
                  <a:srgbClr val="92D050"/>
                </a:solidFill>
              </a:rPr>
              <a:t>Before you get in…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139B42-4D3C-48B0-B014-252D5AB08064}"/>
              </a:ext>
            </a:extLst>
          </p:cNvPr>
          <p:cNvSpPr txBox="1"/>
          <p:nvPr/>
        </p:nvSpPr>
        <p:spPr>
          <a:xfrm>
            <a:off x="1721899" y="2114608"/>
            <a:ext cx="8069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The app doesn’t start in the app</a:t>
            </a:r>
          </a:p>
          <a:p>
            <a:endParaRPr lang="en-AU" sz="3600" dirty="0"/>
          </a:p>
          <a:p>
            <a:r>
              <a:rPr lang="en-AU" sz="3600" b="1" dirty="0">
                <a:solidFill>
                  <a:srgbClr val="92D050"/>
                </a:solidFill>
              </a:rPr>
              <a:t>To assist the user to run the app initially: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79B51D-9647-406A-85CA-B768DD4DFBF9}"/>
              </a:ext>
            </a:extLst>
          </p:cNvPr>
          <p:cNvSpPr txBox="1"/>
          <p:nvPr/>
        </p:nvSpPr>
        <p:spPr>
          <a:xfrm>
            <a:off x="1721900" y="3964591"/>
            <a:ext cx="53751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A script has been created helping unfamiliar Ruby users to run the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Ruby Gems are installed when the script is initiated. (The user alerted to this by a message). This is to cover all bases, </a:t>
            </a:r>
            <a:r>
              <a:rPr lang="en-AU" sz="2000" dirty="0" err="1"/>
              <a:t>incase</a:t>
            </a:r>
            <a:r>
              <a:rPr lang="en-AU" sz="2000" dirty="0"/>
              <a:t> the User doesn’t have the Gem installed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We like to get to know the user straight away – that’s why we ask for your name </a:t>
            </a:r>
            <a:r>
              <a:rPr lang="en-AU" sz="2000" dirty="0">
                <a:sym typeface="Wingdings" panose="05000000000000000000" pitchFamily="2" charset="2"/>
              </a:rPr>
              <a:t></a:t>
            </a:r>
            <a:endParaRPr lang="en-AU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9FD33B-3460-4CED-9CB9-04DED59C3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468" y="4449314"/>
            <a:ext cx="4488569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8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A6FFBB-809E-4544-9BF2-DFB899CAE985}"/>
              </a:ext>
            </a:extLst>
          </p:cNvPr>
          <p:cNvCxnSpPr>
            <a:cxnSpLocks/>
          </p:cNvCxnSpPr>
          <p:nvPr/>
        </p:nvCxnSpPr>
        <p:spPr>
          <a:xfrm>
            <a:off x="1434517" y="0"/>
            <a:ext cx="0" cy="6858000"/>
          </a:xfrm>
          <a:prstGeom prst="line">
            <a:avLst/>
          </a:prstGeom>
          <a:ln w="254000"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C4788F-5E40-4EDD-88AE-96F3F15F6006}"/>
              </a:ext>
            </a:extLst>
          </p:cNvPr>
          <p:cNvCxnSpPr>
            <a:cxnSpLocks/>
          </p:cNvCxnSpPr>
          <p:nvPr/>
        </p:nvCxnSpPr>
        <p:spPr>
          <a:xfrm flipH="1">
            <a:off x="1" y="2018950"/>
            <a:ext cx="12191999" cy="0"/>
          </a:xfrm>
          <a:prstGeom prst="line">
            <a:avLst/>
          </a:prstGeom>
          <a:ln w="254000"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7E6333-0EB2-4870-A289-E89ACE53A53E}"/>
              </a:ext>
            </a:extLst>
          </p:cNvPr>
          <p:cNvSpPr txBox="1"/>
          <p:nvPr/>
        </p:nvSpPr>
        <p:spPr>
          <a:xfrm>
            <a:off x="2653716" y="165142"/>
            <a:ext cx="81037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/>
              <a:t>MICHAEL DART </a:t>
            </a:r>
            <a:r>
              <a:rPr lang="en-AU" sz="3200" dirty="0"/>
              <a:t>-</a:t>
            </a:r>
            <a:r>
              <a:rPr lang="en-AU" sz="3200" b="1" dirty="0"/>
              <a:t> </a:t>
            </a:r>
            <a:r>
              <a:rPr lang="en-AU" sz="3200" dirty="0"/>
              <a:t>T1A3 – Terminal Application</a:t>
            </a:r>
          </a:p>
          <a:p>
            <a:pPr algn="ctr"/>
            <a:r>
              <a:rPr lang="en-AU" sz="6600" b="1" dirty="0">
                <a:solidFill>
                  <a:srgbClr val="92D050"/>
                </a:solidFill>
              </a:rPr>
              <a:t>You’re inside now!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139B42-4D3C-48B0-B014-252D5AB08064}"/>
              </a:ext>
            </a:extLst>
          </p:cNvPr>
          <p:cNvSpPr txBox="1"/>
          <p:nvPr/>
        </p:nvSpPr>
        <p:spPr>
          <a:xfrm>
            <a:off x="5114835" y="2430313"/>
            <a:ext cx="8069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>
                <a:solidFill>
                  <a:srgbClr val="92D050"/>
                </a:solidFill>
              </a:rPr>
              <a:t>Welcome in!...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79B51D-9647-406A-85CA-B768DD4DFBF9}"/>
              </a:ext>
            </a:extLst>
          </p:cNvPr>
          <p:cNvSpPr txBox="1"/>
          <p:nvPr/>
        </p:nvSpPr>
        <p:spPr>
          <a:xfrm>
            <a:off x="3676534" y="3082917"/>
            <a:ext cx="7346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When inside the app you will notice the following features: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E8D45-C71C-4F27-8198-05FAA234A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683" y="5260174"/>
            <a:ext cx="5441152" cy="14326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2CC8A9-A49F-450C-9743-951009362779}"/>
              </a:ext>
            </a:extLst>
          </p:cNvPr>
          <p:cNvSpPr txBox="1"/>
          <p:nvPr/>
        </p:nvSpPr>
        <p:spPr>
          <a:xfrm>
            <a:off x="4026719" y="3534732"/>
            <a:ext cx="2365683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Create a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Load an Existing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Quiz Menu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5D61C4-19B7-40E5-BDE8-3039BCD80FD2}"/>
              </a:ext>
            </a:extLst>
          </p:cNvPr>
          <p:cNvSpPr/>
          <p:nvPr/>
        </p:nvSpPr>
        <p:spPr>
          <a:xfrm>
            <a:off x="6813259" y="353877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Answers and Scores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Exit Option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D1E95-37DE-4872-9F75-25E9301FEB4D}"/>
              </a:ext>
            </a:extLst>
          </p:cNvPr>
          <p:cNvSpPr txBox="1"/>
          <p:nvPr/>
        </p:nvSpPr>
        <p:spPr>
          <a:xfrm>
            <a:off x="2506278" y="4748799"/>
            <a:ext cx="8613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All items are controlled within the </a:t>
            </a:r>
            <a:r>
              <a:rPr lang="en-AU" b="1" dirty="0" err="1"/>
              <a:t>index.rb</a:t>
            </a:r>
            <a:r>
              <a:rPr lang="en-AU" b="1" dirty="0"/>
              <a:t> file</a:t>
            </a:r>
            <a:r>
              <a:rPr lang="en-AU" dirty="0"/>
              <a:t>, with the classes separated into its own file</a:t>
            </a:r>
          </a:p>
        </p:txBody>
      </p:sp>
    </p:spTree>
    <p:extLst>
      <p:ext uri="{BB962C8B-B14F-4D97-AF65-F5344CB8AC3E}">
        <p14:creationId xmlns:p14="http://schemas.microsoft.com/office/powerpoint/2010/main" val="7204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A6FFBB-809E-4544-9BF2-DFB899CAE985}"/>
              </a:ext>
            </a:extLst>
          </p:cNvPr>
          <p:cNvCxnSpPr>
            <a:cxnSpLocks/>
          </p:cNvCxnSpPr>
          <p:nvPr/>
        </p:nvCxnSpPr>
        <p:spPr>
          <a:xfrm>
            <a:off x="1434517" y="0"/>
            <a:ext cx="0" cy="6858000"/>
          </a:xfrm>
          <a:prstGeom prst="line">
            <a:avLst/>
          </a:prstGeom>
          <a:ln w="254000"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C4788F-5E40-4EDD-88AE-96F3F15F6006}"/>
              </a:ext>
            </a:extLst>
          </p:cNvPr>
          <p:cNvCxnSpPr>
            <a:cxnSpLocks/>
          </p:cNvCxnSpPr>
          <p:nvPr/>
        </p:nvCxnSpPr>
        <p:spPr>
          <a:xfrm flipH="1">
            <a:off x="1" y="2018950"/>
            <a:ext cx="12191999" cy="0"/>
          </a:xfrm>
          <a:prstGeom prst="line">
            <a:avLst/>
          </a:prstGeom>
          <a:ln w="254000"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7E6333-0EB2-4870-A289-E89ACE53A53E}"/>
              </a:ext>
            </a:extLst>
          </p:cNvPr>
          <p:cNvSpPr txBox="1"/>
          <p:nvPr/>
        </p:nvSpPr>
        <p:spPr>
          <a:xfrm>
            <a:off x="2653716" y="165142"/>
            <a:ext cx="810376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/>
              <a:t>MICHAEL DART </a:t>
            </a:r>
            <a:r>
              <a:rPr lang="en-AU" sz="3200" dirty="0"/>
              <a:t>-</a:t>
            </a:r>
            <a:r>
              <a:rPr lang="en-AU" sz="3200" b="1" dirty="0"/>
              <a:t> </a:t>
            </a:r>
            <a:r>
              <a:rPr lang="en-AU" sz="3200" dirty="0"/>
              <a:t>T1A3 – Terminal Application</a:t>
            </a:r>
          </a:p>
          <a:p>
            <a:pPr algn="ctr"/>
            <a:r>
              <a:rPr lang="en-AU" sz="6600" b="1" dirty="0">
                <a:solidFill>
                  <a:srgbClr val="92D050"/>
                </a:solidFill>
              </a:rPr>
              <a:t>Let’s go a little further</a:t>
            </a:r>
          </a:p>
          <a:p>
            <a:pPr algn="ctr"/>
            <a:endParaRPr lang="en-AU" sz="6600" b="1" dirty="0">
              <a:solidFill>
                <a:srgbClr val="92D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139B42-4D3C-48B0-B014-252D5AB08064}"/>
              </a:ext>
            </a:extLst>
          </p:cNvPr>
          <p:cNvSpPr txBox="1"/>
          <p:nvPr/>
        </p:nvSpPr>
        <p:spPr>
          <a:xfrm>
            <a:off x="2889029" y="2369538"/>
            <a:ext cx="8069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b="1" dirty="0">
                <a:solidFill>
                  <a:srgbClr val="92D050"/>
                </a:solidFill>
              </a:rPr>
              <a:t>More inside the app! </a:t>
            </a:r>
          </a:p>
          <a:p>
            <a:pPr algn="ctr"/>
            <a:r>
              <a:rPr lang="en-AU" sz="3600" b="1" dirty="0">
                <a:solidFill>
                  <a:srgbClr val="92D050"/>
                </a:solidFill>
              </a:rPr>
              <a:t>Create a profile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79B51D-9647-406A-85CA-B768DD4DFBF9}"/>
              </a:ext>
            </a:extLst>
          </p:cNvPr>
          <p:cNvSpPr txBox="1"/>
          <p:nvPr/>
        </p:nvSpPr>
        <p:spPr>
          <a:xfrm>
            <a:off x="3250489" y="3656652"/>
            <a:ext cx="73465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The user will be prompted with some quick questions to create a profile, identifying themselves for future access.</a:t>
            </a:r>
          </a:p>
          <a:p>
            <a:pPr algn="ctr"/>
            <a:r>
              <a:rPr lang="en-AU" sz="2000" dirty="0"/>
              <a:t>Once created a membership ID will be given and the user is taken back to the main menu</a:t>
            </a:r>
          </a:p>
          <a:p>
            <a:pPr algn="ctr"/>
            <a:endParaRPr lang="en-AU" sz="2000" dirty="0"/>
          </a:p>
          <a:p>
            <a:endParaRPr lang="en-AU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EE2FBA-E394-42E7-A83B-6E71F6AA2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268" y="4991450"/>
            <a:ext cx="8675036" cy="105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6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A6FFBB-809E-4544-9BF2-DFB899CAE985}"/>
              </a:ext>
            </a:extLst>
          </p:cNvPr>
          <p:cNvCxnSpPr>
            <a:cxnSpLocks/>
          </p:cNvCxnSpPr>
          <p:nvPr/>
        </p:nvCxnSpPr>
        <p:spPr>
          <a:xfrm>
            <a:off x="1434517" y="0"/>
            <a:ext cx="0" cy="6858000"/>
          </a:xfrm>
          <a:prstGeom prst="line">
            <a:avLst/>
          </a:prstGeom>
          <a:ln w="254000"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C4788F-5E40-4EDD-88AE-96F3F15F6006}"/>
              </a:ext>
            </a:extLst>
          </p:cNvPr>
          <p:cNvCxnSpPr>
            <a:cxnSpLocks/>
          </p:cNvCxnSpPr>
          <p:nvPr/>
        </p:nvCxnSpPr>
        <p:spPr>
          <a:xfrm flipH="1">
            <a:off x="1" y="2018950"/>
            <a:ext cx="12191999" cy="0"/>
          </a:xfrm>
          <a:prstGeom prst="line">
            <a:avLst/>
          </a:prstGeom>
          <a:ln w="254000"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7E6333-0EB2-4870-A289-E89ACE53A53E}"/>
              </a:ext>
            </a:extLst>
          </p:cNvPr>
          <p:cNvSpPr txBox="1"/>
          <p:nvPr/>
        </p:nvSpPr>
        <p:spPr>
          <a:xfrm>
            <a:off x="2653716" y="165142"/>
            <a:ext cx="810376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/>
              <a:t>MICHAEL DART </a:t>
            </a:r>
            <a:r>
              <a:rPr lang="en-AU" sz="3200" dirty="0"/>
              <a:t>-</a:t>
            </a:r>
            <a:r>
              <a:rPr lang="en-AU" sz="3200" b="1" dirty="0"/>
              <a:t> </a:t>
            </a:r>
            <a:r>
              <a:rPr lang="en-AU" sz="3200" dirty="0"/>
              <a:t>T1A3 – Terminal Application</a:t>
            </a:r>
          </a:p>
          <a:p>
            <a:pPr algn="ctr"/>
            <a:r>
              <a:rPr lang="en-AU" sz="4800" b="1" dirty="0">
                <a:solidFill>
                  <a:srgbClr val="92D050"/>
                </a:solidFill>
              </a:rPr>
              <a:t>Time to test your knowledge…</a:t>
            </a:r>
          </a:p>
          <a:p>
            <a:pPr algn="ctr"/>
            <a:endParaRPr lang="en-AU" sz="6600" b="1" dirty="0">
              <a:solidFill>
                <a:srgbClr val="92D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139B42-4D3C-48B0-B014-252D5AB08064}"/>
              </a:ext>
            </a:extLst>
          </p:cNvPr>
          <p:cNvSpPr txBox="1"/>
          <p:nvPr/>
        </p:nvSpPr>
        <p:spPr>
          <a:xfrm>
            <a:off x="2889029" y="2369538"/>
            <a:ext cx="8069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b="1" dirty="0">
                <a:solidFill>
                  <a:srgbClr val="92D050"/>
                </a:solidFill>
              </a:rPr>
              <a:t>Categories and Levels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79B51D-9647-406A-85CA-B768DD4DFBF9}"/>
              </a:ext>
            </a:extLst>
          </p:cNvPr>
          <p:cNvSpPr txBox="1"/>
          <p:nvPr/>
        </p:nvSpPr>
        <p:spPr>
          <a:xfrm>
            <a:off x="2076029" y="3015869"/>
            <a:ext cx="42492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The user can select from multiple categories to test their knowledge. </a:t>
            </a:r>
          </a:p>
          <a:p>
            <a:r>
              <a:rPr lang="en-AU" sz="2000" dirty="0"/>
              <a:t>From which each category has 3 levels, Easy, Medium and Hard</a:t>
            </a:r>
          </a:p>
          <a:p>
            <a:endParaRPr lang="en-AU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488D3B-1B6C-4928-ACCE-3D852D49A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178" y="4839050"/>
            <a:ext cx="3948414" cy="9953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0FE305-0D74-4ADB-9E16-1BB0CFB71CA4}"/>
              </a:ext>
            </a:extLst>
          </p:cNvPr>
          <p:cNvSpPr/>
          <p:nvPr/>
        </p:nvSpPr>
        <p:spPr>
          <a:xfrm>
            <a:off x="6705599" y="3074479"/>
            <a:ext cx="46016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They will also be able to go to the scores menu you, bypassing the need to go back to the main menu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634DC2-EE48-43D4-8E3E-522882612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521" y="4839050"/>
            <a:ext cx="4956897" cy="9924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A0D5D1A-84D6-44BB-8498-8EF838B1E2D8}"/>
              </a:ext>
            </a:extLst>
          </p:cNvPr>
          <p:cNvSpPr/>
          <p:nvPr/>
        </p:nvSpPr>
        <p:spPr>
          <a:xfrm>
            <a:off x="8137320" y="4135783"/>
            <a:ext cx="34310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600" b="1" dirty="0">
                <a:solidFill>
                  <a:srgbClr val="92D050"/>
                </a:solidFill>
              </a:rPr>
              <a:t>The user is gently guided as to what is happening when an option is selected</a:t>
            </a:r>
            <a:endParaRPr lang="en-AU" sz="1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6B0592-CB56-4950-B6BC-F8B566F3A5B5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7466202" y="4428171"/>
            <a:ext cx="671118" cy="2923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06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A6FFBB-809E-4544-9BF2-DFB899CAE985}"/>
              </a:ext>
            </a:extLst>
          </p:cNvPr>
          <p:cNvCxnSpPr>
            <a:cxnSpLocks/>
          </p:cNvCxnSpPr>
          <p:nvPr/>
        </p:nvCxnSpPr>
        <p:spPr>
          <a:xfrm>
            <a:off x="1434517" y="0"/>
            <a:ext cx="0" cy="6858000"/>
          </a:xfrm>
          <a:prstGeom prst="line">
            <a:avLst/>
          </a:prstGeom>
          <a:ln w="254000"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C4788F-5E40-4EDD-88AE-96F3F15F6006}"/>
              </a:ext>
            </a:extLst>
          </p:cNvPr>
          <p:cNvCxnSpPr>
            <a:cxnSpLocks/>
          </p:cNvCxnSpPr>
          <p:nvPr/>
        </p:nvCxnSpPr>
        <p:spPr>
          <a:xfrm flipH="1">
            <a:off x="1" y="2018950"/>
            <a:ext cx="12191999" cy="0"/>
          </a:xfrm>
          <a:prstGeom prst="line">
            <a:avLst/>
          </a:prstGeom>
          <a:ln w="254000"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7E6333-0EB2-4870-A289-E89ACE53A53E}"/>
              </a:ext>
            </a:extLst>
          </p:cNvPr>
          <p:cNvSpPr txBox="1"/>
          <p:nvPr/>
        </p:nvSpPr>
        <p:spPr>
          <a:xfrm>
            <a:off x="2653716" y="165142"/>
            <a:ext cx="810376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/>
              <a:t>MICHAEL DART </a:t>
            </a:r>
            <a:r>
              <a:rPr lang="en-AU" sz="3200" dirty="0"/>
              <a:t>-</a:t>
            </a:r>
            <a:r>
              <a:rPr lang="en-AU" sz="3200" b="1" dirty="0"/>
              <a:t> </a:t>
            </a:r>
            <a:r>
              <a:rPr lang="en-AU" sz="3200" dirty="0"/>
              <a:t>T1A3 – Terminal Application</a:t>
            </a:r>
          </a:p>
          <a:p>
            <a:pPr algn="ctr"/>
            <a:r>
              <a:rPr lang="en-AU" sz="4800" b="1" dirty="0">
                <a:solidFill>
                  <a:srgbClr val="92D050"/>
                </a:solidFill>
              </a:rPr>
              <a:t>Taking the quiz.</a:t>
            </a:r>
          </a:p>
          <a:p>
            <a:pPr algn="ctr"/>
            <a:endParaRPr lang="en-AU" sz="6600" b="1" dirty="0">
              <a:solidFill>
                <a:srgbClr val="92D05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944C19-52B9-490B-B751-21D941E19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838" y="2497623"/>
            <a:ext cx="2990648" cy="23348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00D260-E888-4745-870A-4E0C1B2ED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095" y="4450489"/>
            <a:ext cx="3042336" cy="21264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9B514D-8DD6-40CD-8655-208B0C877269}"/>
              </a:ext>
            </a:extLst>
          </p:cNvPr>
          <p:cNvSpPr txBox="1"/>
          <p:nvPr/>
        </p:nvSpPr>
        <p:spPr>
          <a:xfrm>
            <a:off x="6238004" y="2498582"/>
            <a:ext cx="4772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The multiple choice questions will appear like so.</a:t>
            </a:r>
          </a:p>
          <a:p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9CB52-F86B-4A19-8D1A-B585BFAC0F35}"/>
              </a:ext>
            </a:extLst>
          </p:cNvPr>
          <p:cNvSpPr txBox="1"/>
          <p:nvPr/>
        </p:nvSpPr>
        <p:spPr>
          <a:xfrm>
            <a:off x="6238004" y="2989063"/>
            <a:ext cx="38421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app will return what the user has answered vs. what is </a:t>
            </a:r>
            <a:r>
              <a:rPr lang="en-AU" sz="2000" dirty="0"/>
              <a:t>correct</a:t>
            </a:r>
            <a:endParaRPr lang="en-AU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64812E-48A9-41BA-9DDF-6546F0F7A6D3}"/>
              </a:ext>
            </a:extLst>
          </p:cNvPr>
          <p:cNvCxnSpPr>
            <a:cxnSpLocks/>
          </p:cNvCxnSpPr>
          <p:nvPr/>
        </p:nvCxnSpPr>
        <p:spPr>
          <a:xfrm flipH="1">
            <a:off x="3880698" y="2691488"/>
            <a:ext cx="2362290" cy="1302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FF0CDE-3FA0-4758-9444-66D649120F36}"/>
              </a:ext>
            </a:extLst>
          </p:cNvPr>
          <p:cNvCxnSpPr>
            <a:cxnSpLocks/>
          </p:cNvCxnSpPr>
          <p:nvPr/>
        </p:nvCxnSpPr>
        <p:spPr>
          <a:xfrm flipH="1">
            <a:off x="3875714" y="3307040"/>
            <a:ext cx="2220286" cy="2331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182AEB-FDF7-462E-B565-369E875A793E}"/>
              </a:ext>
            </a:extLst>
          </p:cNvPr>
          <p:cNvSpPr txBox="1"/>
          <p:nvPr/>
        </p:nvSpPr>
        <p:spPr>
          <a:xfrm>
            <a:off x="5509865" y="3876863"/>
            <a:ext cx="3042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 statement is printed to the user for </a:t>
            </a:r>
            <a:r>
              <a:rPr lang="en-AU" b="1" dirty="0">
                <a:solidFill>
                  <a:srgbClr val="00B050"/>
                </a:solidFill>
              </a:rPr>
              <a:t>CORRECT</a:t>
            </a:r>
            <a:r>
              <a:rPr lang="en-AU" dirty="0"/>
              <a:t> and </a:t>
            </a:r>
            <a:r>
              <a:rPr lang="en-AU" b="1" dirty="0">
                <a:solidFill>
                  <a:srgbClr val="FF0000"/>
                </a:solidFill>
              </a:rPr>
              <a:t>INCORRECT</a:t>
            </a:r>
            <a:r>
              <a:rPr lang="en-AU" dirty="0"/>
              <a:t> answers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861B4E-09BF-44C6-B10E-1C34C9A98D68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4194495" y="3892450"/>
            <a:ext cx="1315370" cy="4460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628416-8D8D-4194-9EFF-FBF1EB4902A5}"/>
              </a:ext>
            </a:extLst>
          </p:cNvPr>
          <p:cNvCxnSpPr>
            <a:cxnSpLocks/>
          </p:cNvCxnSpPr>
          <p:nvPr/>
        </p:nvCxnSpPr>
        <p:spPr>
          <a:xfrm>
            <a:off x="7826928" y="4585798"/>
            <a:ext cx="960167" cy="2948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59A85A5-3A92-42BC-9F67-6FB2CDC7E760}"/>
              </a:ext>
            </a:extLst>
          </p:cNvPr>
          <p:cNvSpPr txBox="1"/>
          <p:nvPr/>
        </p:nvSpPr>
        <p:spPr>
          <a:xfrm>
            <a:off x="2789037" y="5046950"/>
            <a:ext cx="4358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user will be able to answer in uppercase or lower, the app will recognise their input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7BD6397-52EE-45DA-A5E8-E1F897E4D278}"/>
              </a:ext>
            </a:extLst>
          </p:cNvPr>
          <p:cNvCxnSpPr>
            <a:cxnSpLocks/>
            <a:stCxn id="30" idx="3"/>
            <a:endCxn id="11" idx="1"/>
          </p:cNvCxnSpPr>
          <p:nvPr/>
        </p:nvCxnSpPr>
        <p:spPr>
          <a:xfrm>
            <a:off x="7147421" y="5370116"/>
            <a:ext cx="1639674" cy="1436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E5FD069-E9B0-418C-BBC1-695C2C591591}"/>
              </a:ext>
            </a:extLst>
          </p:cNvPr>
          <p:cNvCxnSpPr>
            <a:cxnSpLocks/>
          </p:cNvCxnSpPr>
          <p:nvPr/>
        </p:nvCxnSpPr>
        <p:spPr>
          <a:xfrm flipH="1" flipV="1">
            <a:off x="2235152" y="3222475"/>
            <a:ext cx="1372010" cy="18244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0E73318-60B0-426C-96A8-9E9810D99514}"/>
              </a:ext>
            </a:extLst>
          </p:cNvPr>
          <p:cNvSpPr txBox="1"/>
          <p:nvPr/>
        </p:nvSpPr>
        <p:spPr>
          <a:xfrm>
            <a:off x="3783440" y="5930635"/>
            <a:ext cx="3363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 score is printed at the end to let the user know how they’ve done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84A4542-EF68-4D3D-8F76-91E1BACEE349}"/>
              </a:ext>
            </a:extLst>
          </p:cNvPr>
          <p:cNvCxnSpPr>
            <a:cxnSpLocks/>
          </p:cNvCxnSpPr>
          <p:nvPr/>
        </p:nvCxnSpPr>
        <p:spPr>
          <a:xfrm>
            <a:off x="7079084" y="6251572"/>
            <a:ext cx="162868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26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A6FFBB-809E-4544-9BF2-DFB899CAE985}"/>
              </a:ext>
            </a:extLst>
          </p:cNvPr>
          <p:cNvCxnSpPr>
            <a:cxnSpLocks/>
          </p:cNvCxnSpPr>
          <p:nvPr/>
        </p:nvCxnSpPr>
        <p:spPr>
          <a:xfrm>
            <a:off x="1434517" y="0"/>
            <a:ext cx="0" cy="6858000"/>
          </a:xfrm>
          <a:prstGeom prst="line">
            <a:avLst/>
          </a:prstGeom>
          <a:ln w="254000"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C4788F-5E40-4EDD-88AE-96F3F15F6006}"/>
              </a:ext>
            </a:extLst>
          </p:cNvPr>
          <p:cNvCxnSpPr>
            <a:cxnSpLocks/>
          </p:cNvCxnSpPr>
          <p:nvPr/>
        </p:nvCxnSpPr>
        <p:spPr>
          <a:xfrm flipH="1">
            <a:off x="1" y="2018950"/>
            <a:ext cx="12191999" cy="0"/>
          </a:xfrm>
          <a:prstGeom prst="line">
            <a:avLst/>
          </a:prstGeom>
          <a:ln w="254000"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7E6333-0EB2-4870-A289-E89ACE53A53E}"/>
              </a:ext>
            </a:extLst>
          </p:cNvPr>
          <p:cNvSpPr txBox="1"/>
          <p:nvPr/>
        </p:nvSpPr>
        <p:spPr>
          <a:xfrm>
            <a:off x="2653716" y="165142"/>
            <a:ext cx="81037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/>
              <a:t>MICHAEL DART </a:t>
            </a:r>
            <a:r>
              <a:rPr lang="en-AU" sz="3200" dirty="0"/>
              <a:t>-</a:t>
            </a:r>
            <a:r>
              <a:rPr lang="en-AU" sz="3200" b="1" dirty="0"/>
              <a:t> </a:t>
            </a:r>
            <a:r>
              <a:rPr lang="en-AU" sz="3200" dirty="0"/>
              <a:t>T1A3 – Terminal Application</a:t>
            </a:r>
          </a:p>
          <a:p>
            <a:pPr algn="ctr"/>
            <a:r>
              <a:rPr lang="en-AU" sz="6600" b="1" dirty="0">
                <a:solidFill>
                  <a:srgbClr val="92D050"/>
                </a:solidFill>
              </a:rPr>
              <a:t>Where to from here?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139B42-4D3C-48B0-B014-252D5AB08064}"/>
              </a:ext>
            </a:extLst>
          </p:cNvPr>
          <p:cNvSpPr txBox="1"/>
          <p:nvPr/>
        </p:nvSpPr>
        <p:spPr>
          <a:xfrm>
            <a:off x="2670841" y="2288003"/>
            <a:ext cx="8069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b="1" dirty="0">
                <a:solidFill>
                  <a:srgbClr val="92D050"/>
                </a:solidFill>
              </a:rPr>
              <a:t>Additions and Fixes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ED94C-756E-421C-9AA3-AE52F983C6CB}"/>
              </a:ext>
            </a:extLst>
          </p:cNvPr>
          <p:cNvSpPr txBox="1"/>
          <p:nvPr/>
        </p:nvSpPr>
        <p:spPr>
          <a:xfrm>
            <a:off x="2407654" y="3212983"/>
            <a:ext cx="89678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Additional content – new Categories and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Scores Menu – a way for the user to view what scores they have achieved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Loading the users profile – so that the user can access their details, saved quizzes and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Fixing the TTY Prompt in the app</a:t>
            </a:r>
          </a:p>
        </p:txBody>
      </p:sp>
    </p:spTree>
    <p:extLst>
      <p:ext uri="{BB962C8B-B14F-4D97-AF65-F5344CB8AC3E}">
        <p14:creationId xmlns:p14="http://schemas.microsoft.com/office/powerpoint/2010/main" val="2688243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A6FFBB-809E-4544-9BF2-DFB899CAE985}"/>
              </a:ext>
            </a:extLst>
          </p:cNvPr>
          <p:cNvCxnSpPr>
            <a:cxnSpLocks/>
          </p:cNvCxnSpPr>
          <p:nvPr/>
        </p:nvCxnSpPr>
        <p:spPr>
          <a:xfrm>
            <a:off x="1434517" y="0"/>
            <a:ext cx="0" cy="6858000"/>
          </a:xfrm>
          <a:prstGeom prst="line">
            <a:avLst/>
          </a:prstGeom>
          <a:ln w="254000"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C4788F-5E40-4EDD-88AE-96F3F15F6006}"/>
              </a:ext>
            </a:extLst>
          </p:cNvPr>
          <p:cNvCxnSpPr>
            <a:cxnSpLocks/>
          </p:cNvCxnSpPr>
          <p:nvPr/>
        </p:nvCxnSpPr>
        <p:spPr>
          <a:xfrm flipH="1">
            <a:off x="1" y="2018950"/>
            <a:ext cx="12191999" cy="0"/>
          </a:xfrm>
          <a:prstGeom prst="line">
            <a:avLst/>
          </a:prstGeom>
          <a:ln w="254000"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7E6333-0EB2-4870-A289-E89ACE53A53E}"/>
              </a:ext>
            </a:extLst>
          </p:cNvPr>
          <p:cNvSpPr txBox="1"/>
          <p:nvPr/>
        </p:nvSpPr>
        <p:spPr>
          <a:xfrm>
            <a:off x="2653716" y="165142"/>
            <a:ext cx="81037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/>
              <a:t>MICHAEL DART </a:t>
            </a:r>
            <a:r>
              <a:rPr lang="en-AU" sz="3200" dirty="0"/>
              <a:t>-</a:t>
            </a:r>
            <a:r>
              <a:rPr lang="en-AU" sz="3200" b="1" dirty="0"/>
              <a:t> </a:t>
            </a:r>
            <a:r>
              <a:rPr lang="en-AU" sz="3200" dirty="0"/>
              <a:t>T1A3 – Terminal Application</a:t>
            </a:r>
          </a:p>
          <a:p>
            <a:pPr algn="ctr"/>
            <a:r>
              <a:rPr lang="en-AU" sz="6600" b="1" dirty="0">
                <a:solidFill>
                  <a:srgbClr val="92D050"/>
                </a:solidFill>
              </a:rPr>
              <a:t>THANK YOU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479FDB-B396-42F2-A8CD-E3DBB06E6733}"/>
              </a:ext>
            </a:extLst>
          </p:cNvPr>
          <p:cNvSpPr/>
          <p:nvPr/>
        </p:nvSpPr>
        <p:spPr>
          <a:xfrm>
            <a:off x="3179227" y="2452057"/>
            <a:ext cx="152997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4800" b="1" dirty="0">
                <a:solidFill>
                  <a:srgbClr val="92D050"/>
                </a:solidFill>
              </a:rPr>
              <a:t>LIKES</a:t>
            </a:r>
          </a:p>
          <a:p>
            <a:pPr algn="ctr"/>
            <a:endParaRPr lang="en-AU" b="1" dirty="0">
              <a:solidFill>
                <a:srgbClr val="92D05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9A3969-B8FD-46BC-BA16-81C75E8A1359}"/>
              </a:ext>
            </a:extLst>
          </p:cNvPr>
          <p:cNvSpPr/>
          <p:nvPr/>
        </p:nvSpPr>
        <p:spPr>
          <a:xfrm>
            <a:off x="7163208" y="2374046"/>
            <a:ext cx="347441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4800" b="1" dirty="0">
                <a:solidFill>
                  <a:srgbClr val="92D050"/>
                </a:solidFill>
              </a:rPr>
              <a:t>CHALLENGES</a:t>
            </a:r>
          </a:p>
          <a:p>
            <a:pPr algn="ctr"/>
            <a:endParaRPr lang="en-AU" b="1" dirty="0">
              <a:solidFill>
                <a:srgbClr val="92D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7DF7A8-936F-49B9-A4D9-2B5759F631A8}"/>
              </a:ext>
            </a:extLst>
          </p:cNvPr>
          <p:cNvSpPr txBox="1"/>
          <p:nvPr/>
        </p:nvSpPr>
        <p:spPr>
          <a:xfrm>
            <a:off x="2653716" y="3669994"/>
            <a:ext cx="3881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Collecting the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Seeing how my the code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Creating the script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B987C-4338-4169-9488-CC3DBEA6DBDF}"/>
              </a:ext>
            </a:extLst>
          </p:cNvPr>
          <p:cNvSpPr/>
          <p:nvPr/>
        </p:nvSpPr>
        <p:spPr>
          <a:xfrm>
            <a:off x="6705599" y="3529927"/>
            <a:ext cx="45211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 code – thinking how to best to put my ideas into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Keeping my code as DRY as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Figuring out the errors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A06620-137E-4AAA-BC42-AF024A9A5A6D}"/>
              </a:ext>
            </a:extLst>
          </p:cNvPr>
          <p:cNvSpPr/>
          <p:nvPr/>
        </p:nvSpPr>
        <p:spPr>
          <a:xfrm>
            <a:off x="4855605" y="5746421"/>
            <a:ext cx="369998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6600" b="1" dirty="0">
                <a:solidFill>
                  <a:srgbClr val="92D050"/>
                </a:solidFill>
              </a:rPr>
              <a:t>GOODBYE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1A01A3-AF24-4BB9-AA0C-E02CD54902E0}"/>
              </a:ext>
            </a:extLst>
          </p:cNvPr>
          <p:cNvCxnSpPr>
            <a:cxnSpLocks/>
          </p:cNvCxnSpPr>
          <p:nvPr/>
        </p:nvCxnSpPr>
        <p:spPr>
          <a:xfrm flipH="1">
            <a:off x="0" y="5548584"/>
            <a:ext cx="12191999" cy="0"/>
          </a:xfrm>
          <a:prstGeom prst="line">
            <a:avLst/>
          </a:prstGeom>
          <a:ln w="254000"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463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532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Dart</dc:creator>
  <cp:lastModifiedBy>Michael Dart</cp:lastModifiedBy>
  <cp:revision>21</cp:revision>
  <dcterms:created xsi:type="dcterms:W3CDTF">2020-12-17T03:59:58Z</dcterms:created>
  <dcterms:modified xsi:type="dcterms:W3CDTF">2020-12-18T01:10:05Z</dcterms:modified>
</cp:coreProperties>
</file>