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FDE"/>
    <a:srgbClr val="85DEC3"/>
    <a:srgbClr val="EFD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26B1C-B78A-488F-AD23-A44F5DA40823}" v="6144" dt="2021-07-22T06:00:48.337"/>
    <p1510:client id="{69F24F1B-B18D-4B95-86F7-7A3220488D0C}" v="102" dt="2021-07-22T03:32:25.733"/>
    <p1510:client id="{B79324A6-68E6-8DC2-1AAD-D3B5CF3EFA6D}" v="146" dt="2021-07-22T23:43:00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25" d="100"/>
          <a:sy n="125" d="100"/>
        </p:scale>
        <p:origin x="38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CA4AA-2AF9-4420-B10B-85F8F674A404}" type="datetimeFigureOut">
              <a:rPr lang="en-AU" smtClean="0"/>
              <a:t>13/08/2021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1157C-1250-4DCE-8A80-19FA27967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28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948" y="1393074"/>
            <a:ext cx="9184105" cy="1595521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Freestyle Script"/>
                <a:cs typeface="Calibri Light"/>
              </a:rPr>
              <a:t>Welcome to </a:t>
            </a:r>
            <a:r>
              <a:rPr lang="en-US" sz="8000" b="1" dirty="0" err="1">
                <a:latin typeface="Freestyle Script"/>
                <a:cs typeface="Calibri Light"/>
              </a:rPr>
              <a:t>Pixello</a:t>
            </a:r>
            <a:endParaRPr lang="en-US" sz="8000" b="1">
              <a:latin typeface="Freestyle Scrip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8685" y="3090696"/>
            <a:ext cx="5574631" cy="3924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Roboto"/>
                <a:ea typeface="Roboto"/>
                <a:cs typeface="Calibri"/>
              </a:rPr>
              <a:t>Created by Emily Mills and Michael Dart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704FBF-2FF5-4C82-836D-37A1C5CEC449}"/>
              </a:ext>
            </a:extLst>
          </p:cNvPr>
          <p:cNvSpPr/>
          <p:nvPr/>
        </p:nvSpPr>
        <p:spPr>
          <a:xfrm>
            <a:off x="344906" y="645695"/>
            <a:ext cx="1483893" cy="1503946"/>
          </a:xfrm>
          <a:prstGeom prst="ellipse">
            <a:avLst/>
          </a:prstGeom>
          <a:solidFill>
            <a:srgbClr val="85DE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77E9CF-0AB1-4529-A9AE-9A57DAE18982}"/>
              </a:ext>
            </a:extLst>
          </p:cNvPr>
          <p:cNvSpPr/>
          <p:nvPr/>
        </p:nvSpPr>
        <p:spPr>
          <a:xfrm>
            <a:off x="1096879" y="1197141"/>
            <a:ext cx="1213183" cy="1243262"/>
          </a:xfrm>
          <a:prstGeom prst="ellipse">
            <a:avLst/>
          </a:prstGeom>
          <a:solidFill>
            <a:srgbClr val="CAE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8FD464-42AE-443B-9211-A5FB91BB4BFE}"/>
              </a:ext>
            </a:extLst>
          </p:cNvPr>
          <p:cNvSpPr/>
          <p:nvPr/>
        </p:nvSpPr>
        <p:spPr>
          <a:xfrm>
            <a:off x="615615" y="1778667"/>
            <a:ext cx="792078" cy="741947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7AA469-7C0F-4782-816E-EAE19B547565}"/>
              </a:ext>
            </a:extLst>
          </p:cNvPr>
          <p:cNvSpPr/>
          <p:nvPr/>
        </p:nvSpPr>
        <p:spPr>
          <a:xfrm>
            <a:off x="6049880" y="4144879"/>
            <a:ext cx="2185734" cy="2105524"/>
          </a:xfrm>
          <a:prstGeom prst="ellipse">
            <a:avLst/>
          </a:prstGeom>
          <a:solidFill>
            <a:srgbClr val="CAE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7A1513-0775-433C-90CF-ED9CD8943A23}"/>
              </a:ext>
            </a:extLst>
          </p:cNvPr>
          <p:cNvSpPr/>
          <p:nvPr/>
        </p:nvSpPr>
        <p:spPr>
          <a:xfrm>
            <a:off x="7403431" y="3954377"/>
            <a:ext cx="1213183" cy="1243262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75702-10DD-4657-BD20-AA9BE0168E27}"/>
              </a:ext>
            </a:extLst>
          </p:cNvPr>
          <p:cNvSpPr/>
          <p:nvPr/>
        </p:nvSpPr>
        <p:spPr>
          <a:xfrm>
            <a:off x="7724272" y="4826667"/>
            <a:ext cx="792078" cy="741947"/>
          </a:xfrm>
          <a:prstGeom prst="ellipse">
            <a:avLst/>
          </a:prstGeom>
          <a:solidFill>
            <a:srgbClr val="85DE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6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704FBF-2FF5-4C82-836D-37A1C5CEC449}"/>
              </a:ext>
            </a:extLst>
          </p:cNvPr>
          <p:cNvSpPr/>
          <p:nvPr/>
        </p:nvSpPr>
        <p:spPr>
          <a:xfrm>
            <a:off x="344906" y="645695"/>
            <a:ext cx="1483893" cy="1503946"/>
          </a:xfrm>
          <a:prstGeom prst="ellipse">
            <a:avLst/>
          </a:prstGeom>
          <a:solidFill>
            <a:srgbClr val="85DE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77E9CF-0AB1-4529-A9AE-9A57DAE18982}"/>
              </a:ext>
            </a:extLst>
          </p:cNvPr>
          <p:cNvSpPr/>
          <p:nvPr/>
        </p:nvSpPr>
        <p:spPr>
          <a:xfrm>
            <a:off x="1096879" y="1197141"/>
            <a:ext cx="1213183" cy="1243262"/>
          </a:xfrm>
          <a:prstGeom prst="ellipse">
            <a:avLst/>
          </a:prstGeom>
          <a:solidFill>
            <a:srgbClr val="CAE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8FD464-42AE-443B-9211-A5FB91BB4BFE}"/>
              </a:ext>
            </a:extLst>
          </p:cNvPr>
          <p:cNvSpPr/>
          <p:nvPr/>
        </p:nvSpPr>
        <p:spPr>
          <a:xfrm>
            <a:off x="615615" y="1778667"/>
            <a:ext cx="792078" cy="741947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7AA469-7C0F-4782-816E-EAE19B547565}"/>
              </a:ext>
            </a:extLst>
          </p:cNvPr>
          <p:cNvSpPr/>
          <p:nvPr/>
        </p:nvSpPr>
        <p:spPr>
          <a:xfrm>
            <a:off x="9899985" y="2550695"/>
            <a:ext cx="2185734" cy="2105524"/>
          </a:xfrm>
          <a:prstGeom prst="ellipse">
            <a:avLst/>
          </a:prstGeom>
          <a:solidFill>
            <a:srgbClr val="CAE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7A1513-0775-433C-90CF-ED9CD8943A23}"/>
              </a:ext>
            </a:extLst>
          </p:cNvPr>
          <p:cNvSpPr/>
          <p:nvPr/>
        </p:nvSpPr>
        <p:spPr>
          <a:xfrm>
            <a:off x="9619246" y="3182351"/>
            <a:ext cx="1213183" cy="1243262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75702-10DD-4657-BD20-AA9BE0168E27}"/>
              </a:ext>
            </a:extLst>
          </p:cNvPr>
          <p:cNvSpPr/>
          <p:nvPr/>
        </p:nvSpPr>
        <p:spPr>
          <a:xfrm>
            <a:off x="10080455" y="4054641"/>
            <a:ext cx="792078" cy="741947"/>
          </a:xfrm>
          <a:prstGeom prst="ellipse">
            <a:avLst/>
          </a:prstGeom>
          <a:solidFill>
            <a:srgbClr val="85DE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6BBA8-3821-4B50-B125-2A2D9F4DE8FF}"/>
              </a:ext>
            </a:extLst>
          </p:cNvPr>
          <p:cNvSpPr txBox="1"/>
          <p:nvPr/>
        </p:nvSpPr>
        <p:spPr>
          <a:xfrm>
            <a:off x="1925054" y="256244"/>
            <a:ext cx="42972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284B1F-E95B-4080-B4C6-A47A7B2F6112}"/>
              </a:ext>
            </a:extLst>
          </p:cNvPr>
          <p:cNvSpPr txBox="1">
            <a:spLocks/>
          </p:cNvSpPr>
          <p:nvPr/>
        </p:nvSpPr>
        <p:spPr>
          <a:xfrm>
            <a:off x="1292389" y="736470"/>
            <a:ext cx="9184105" cy="1595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latin typeface="Freestyle Script"/>
                <a:cs typeface="Calibri Light"/>
              </a:rPr>
              <a:t>The Purpose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E6937-F0DD-497E-BA0F-A9638C71B5EC}"/>
              </a:ext>
            </a:extLst>
          </p:cNvPr>
          <p:cNvSpPr txBox="1"/>
          <p:nvPr/>
        </p:nvSpPr>
        <p:spPr>
          <a:xfrm>
            <a:off x="3234486" y="2520614"/>
            <a:ext cx="52999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This app exists to meet a gap in the social media space. Whilst other platforms have pivoted their strategy and are amplifying video content. </a:t>
            </a:r>
            <a:r>
              <a:rPr lang="en-US" dirty="0" err="1">
                <a:solidFill>
                  <a:srgbClr val="24292E"/>
                </a:solidFill>
                <a:latin typeface="Roboto"/>
                <a:ea typeface="+mn-lt"/>
                <a:cs typeface="+mn-lt"/>
              </a:rPr>
              <a:t>Pixello</a:t>
            </a:r>
            <a:r>
              <a:rPr lang="en-US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 provides a haven for creators and photography enthusiasts to share and interact with each other and at the same time giving a user the ability to learn and develop their skills.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91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0279" y="381909"/>
            <a:ext cx="5721876" cy="1225766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Freestyle Script"/>
                <a:cs typeface="Calibri Light"/>
              </a:rPr>
              <a:t>Michael’s Reflection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704FBF-2FF5-4C82-836D-37A1C5CEC449}"/>
              </a:ext>
            </a:extLst>
          </p:cNvPr>
          <p:cNvSpPr/>
          <p:nvPr/>
        </p:nvSpPr>
        <p:spPr>
          <a:xfrm>
            <a:off x="46733" y="60390"/>
            <a:ext cx="1483893" cy="1503946"/>
          </a:xfrm>
          <a:prstGeom prst="ellipse">
            <a:avLst/>
          </a:prstGeom>
          <a:solidFill>
            <a:srgbClr val="85DE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8FD464-42AE-443B-9211-A5FB91BB4BFE}"/>
              </a:ext>
            </a:extLst>
          </p:cNvPr>
          <p:cNvSpPr/>
          <p:nvPr/>
        </p:nvSpPr>
        <p:spPr>
          <a:xfrm>
            <a:off x="438920" y="1116058"/>
            <a:ext cx="792078" cy="741947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7AA469-7C0F-4782-816E-EAE19B547565}"/>
              </a:ext>
            </a:extLst>
          </p:cNvPr>
          <p:cNvSpPr/>
          <p:nvPr/>
        </p:nvSpPr>
        <p:spPr>
          <a:xfrm>
            <a:off x="10884309" y="5291720"/>
            <a:ext cx="1157235" cy="1164585"/>
          </a:xfrm>
          <a:prstGeom prst="ellipse">
            <a:avLst/>
          </a:prstGeom>
          <a:solidFill>
            <a:srgbClr val="CAE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7A1513-0775-433C-90CF-ED9CD8943A23}"/>
              </a:ext>
            </a:extLst>
          </p:cNvPr>
          <p:cNvSpPr/>
          <p:nvPr/>
        </p:nvSpPr>
        <p:spPr>
          <a:xfrm>
            <a:off x="10716948" y="5286526"/>
            <a:ext cx="584071" cy="587486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75702-10DD-4657-BD20-AA9BE0168E27}"/>
              </a:ext>
            </a:extLst>
          </p:cNvPr>
          <p:cNvSpPr/>
          <p:nvPr/>
        </p:nvSpPr>
        <p:spPr>
          <a:xfrm>
            <a:off x="11055391" y="5073446"/>
            <a:ext cx="407535" cy="441696"/>
          </a:xfrm>
          <a:prstGeom prst="ellipse">
            <a:avLst/>
          </a:prstGeom>
          <a:solidFill>
            <a:srgbClr val="85DE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6BBA8-3821-4B50-B125-2A2D9F4DE8FF}"/>
              </a:ext>
            </a:extLst>
          </p:cNvPr>
          <p:cNvSpPr txBox="1"/>
          <p:nvPr/>
        </p:nvSpPr>
        <p:spPr>
          <a:xfrm>
            <a:off x="2097506" y="-389023"/>
            <a:ext cx="42972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284B1F-E95B-4080-B4C6-A47A7B2F6112}"/>
              </a:ext>
            </a:extLst>
          </p:cNvPr>
          <p:cNvSpPr txBox="1">
            <a:spLocks/>
          </p:cNvSpPr>
          <p:nvPr/>
        </p:nvSpPr>
        <p:spPr>
          <a:xfrm>
            <a:off x="4314294" y="3644854"/>
            <a:ext cx="3293847" cy="83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No to get too caught up! I found myself at times overthinking the functions in order to get them to work. Now, I have started to just break it down bit by bit.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E6937-F0DD-497E-BA0F-A9638C71B5EC}"/>
              </a:ext>
            </a:extLst>
          </p:cNvPr>
          <p:cNvSpPr txBox="1"/>
          <p:nvPr/>
        </p:nvSpPr>
        <p:spPr>
          <a:xfrm>
            <a:off x="3441032" y="4523873"/>
            <a:ext cx="52999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939DF0-2B77-4FB1-A584-05DBEC15F6CA}"/>
              </a:ext>
            </a:extLst>
          </p:cNvPr>
          <p:cNvSpPr/>
          <p:nvPr/>
        </p:nvSpPr>
        <p:spPr>
          <a:xfrm>
            <a:off x="114009" y="5515141"/>
            <a:ext cx="1213183" cy="1243262"/>
          </a:xfrm>
          <a:prstGeom prst="ellipse">
            <a:avLst/>
          </a:prstGeom>
          <a:solidFill>
            <a:srgbClr val="CAE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00C328-B817-4BB3-AF77-C464B7289F72}"/>
              </a:ext>
            </a:extLst>
          </p:cNvPr>
          <p:cNvSpPr/>
          <p:nvPr/>
        </p:nvSpPr>
        <p:spPr>
          <a:xfrm>
            <a:off x="659789" y="5400928"/>
            <a:ext cx="792078" cy="741947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EAD0A-F754-43A1-BB1D-6C0BC859F159}"/>
              </a:ext>
            </a:extLst>
          </p:cNvPr>
          <p:cNvSpPr txBox="1"/>
          <p:nvPr/>
        </p:nvSpPr>
        <p:spPr>
          <a:xfrm>
            <a:off x="1633626" y="1983355"/>
            <a:ext cx="1343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Challenges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5E983-8F35-4289-AE6B-396BE6971254}"/>
              </a:ext>
            </a:extLst>
          </p:cNvPr>
          <p:cNvSpPr txBox="1"/>
          <p:nvPr/>
        </p:nvSpPr>
        <p:spPr>
          <a:xfrm>
            <a:off x="845211" y="2516321"/>
            <a:ext cx="2920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rgbClr val="24292E"/>
                </a:solidFill>
                <a:latin typeface="Roboto"/>
                <a:ea typeface="+mn-lt"/>
                <a:cs typeface="+mn-lt"/>
              </a:rPr>
              <a:t>Cloudinary</a:t>
            </a:r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! It was my biggest challenge trying to get the function to upload the image file, retrieve the URL and ID and then send it to the database. 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D383C-BDA6-4D06-BBC9-2E1409444A04}"/>
              </a:ext>
            </a:extLst>
          </p:cNvPr>
          <p:cNvSpPr txBox="1"/>
          <p:nvPr/>
        </p:nvSpPr>
        <p:spPr>
          <a:xfrm>
            <a:off x="5451354" y="1981079"/>
            <a:ext cx="1019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Takings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7A8EF-8DD1-4896-BFC6-066871C88BB4}"/>
              </a:ext>
            </a:extLst>
          </p:cNvPr>
          <p:cNvSpPr txBox="1"/>
          <p:nvPr/>
        </p:nvSpPr>
        <p:spPr>
          <a:xfrm>
            <a:off x="9619724" y="1981079"/>
            <a:ext cx="72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Likes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F223BC-B743-4B4F-8E6C-C208811C975F}"/>
              </a:ext>
            </a:extLst>
          </p:cNvPr>
          <p:cNvSpPr txBox="1"/>
          <p:nvPr/>
        </p:nvSpPr>
        <p:spPr>
          <a:xfrm>
            <a:off x="8170606" y="2559774"/>
            <a:ext cx="3434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I really enjoyed the collaboration in our project. Whist we each had our own tasks, I like how each person sees something different and you can lean on them for a fresh set of eyes.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4F736-1261-4E85-8929-5024351B70E3}"/>
              </a:ext>
            </a:extLst>
          </p:cNvPr>
          <p:cNvSpPr txBox="1"/>
          <p:nvPr/>
        </p:nvSpPr>
        <p:spPr>
          <a:xfrm>
            <a:off x="4336695" y="2583547"/>
            <a:ext cx="3249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Working on the server side really helped my to understand the structure of it all. I felt like once it was done, I really knew the purpose of each section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928AD-27D8-44BA-A656-9806602664B8}"/>
              </a:ext>
            </a:extLst>
          </p:cNvPr>
          <p:cNvSpPr txBox="1"/>
          <p:nvPr/>
        </p:nvSpPr>
        <p:spPr>
          <a:xfrm>
            <a:off x="8341669" y="3624451"/>
            <a:ext cx="32938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I considered the back-end to be one of my weaknesses going into this project however, after the build, I really enjoyed it! It’s very satisfying seeing data pass to and from the database successfully! </a:t>
            </a:r>
            <a:endParaRPr lang="en-AU" sz="12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0A2B0B1-1C61-46AC-AEB0-10F80569C1C5}"/>
              </a:ext>
            </a:extLst>
          </p:cNvPr>
          <p:cNvSpPr txBox="1">
            <a:spLocks/>
          </p:cNvSpPr>
          <p:nvPr/>
        </p:nvSpPr>
        <p:spPr>
          <a:xfrm>
            <a:off x="765151" y="3675298"/>
            <a:ext cx="3080455" cy="800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Heroku Deployment. Whilst I found it easier to deploy this time, it was nonetheless challenging to ensure it was connected to the database and </a:t>
            </a:r>
            <a:r>
              <a:rPr lang="en-US" sz="1200" dirty="0" err="1">
                <a:solidFill>
                  <a:srgbClr val="24292E"/>
                </a:solidFill>
                <a:latin typeface="Roboto"/>
                <a:ea typeface="+mn-lt"/>
                <a:cs typeface="+mn-lt"/>
              </a:rPr>
              <a:t>Cloudinary</a:t>
            </a:r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9436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8603" y="192385"/>
            <a:ext cx="5052358" cy="1595521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Freestyle Script"/>
                <a:cs typeface="Calibri Light"/>
              </a:rPr>
              <a:t>Emily’s Reflection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704FBF-2FF5-4C82-836D-37A1C5CEC449}"/>
              </a:ext>
            </a:extLst>
          </p:cNvPr>
          <p:cNvSpPr/>
          <p:nvPr/>
        </p:nvSpPr>
        <p:spPr>
          <a:xfrm>
            <a:off x="46733" y="60390"/>
            <a:ext cx="1483893" cy="1503946"/>
          </a:xfrm>
          <a:prstGeom prst="ellipse">
            <a:avLst/>
          </a:prstGeom>
          <a:solidFill>
            <a:srgbClr val="85DE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8FD464-42AE-443B-9211-A5FB91BB4BFE}"/>
              </a:ext>
            </a:extLst>
          </p:cNvPr>
          <p:cNvSpPr/>
          <p:nvPr/>
        </p:nvSpPr>
        <p:spPr>
          <a:xfrm>
            <a:off x="438920" y="1116058"/>
            <a:ext cx="792078" cy="741947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7AA469-7C0F-4782-816E-EAE19B547565}"/>
              </a:ext>
            </a:extLst>
          </p:cNvPr>
          <p:cNvSpPr/>
          <p:nvPr/>
        </p:nvSpPr>
        <p:spPr>
          <a:xfrm>
            <a:off x="10948953" y="5421067"/>
            <a:ext cx="1092592" cy="1146835"/>
          </a:xfrm>
          <a:prstGeom prst="ellipse">
            <a:avLst/>
          </a:prstGeom>
          <a:solidFill>
            <a:srgbClr val="CAE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7A1513-0775-433C-90CF-ED9CD8943A23}"/>
              </a:ext>
            </a:extLst>
          </p:cNvPr>
          <p:cNvSpPr/>
          <p:nvPr/>
        </p:nvSpPr>
        <p:spPr>
          <a:xfrm>
            <a:off x="10660482" y="5321218"/>
            <a:ext cx="576942" cy="612285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75702-10DD-4657-BD20-AA9BE0168E27}"/>
              </a:ext>
            </a:extLst>
          </p:cNvPr>
          <p:cNvSpPr/>
          <p:nvPr/>
        </p:nvSpPr>
        <p:spPr>
          <a:xfrm>
            <a:off x="11039454" y="5313079"/>
            <a:ext cx="395939" cy="404123"/>
          </a:xfrm>
          <a:prstGeom prst="ellipse">
            <a:avLst/>
          </a:prstGeom>
          <a:solidFill>
            <a:srgbClr val="85DE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6BBA8-3821-4B50-B125-2A2D9F4DE8FF}"/>
              </a:ext>
            </a:extLst>
          </p:cNvPr>
          <p:cNvSpPr txBox="1"/>
          <p:nvPr/>
        </p:nvSpPr>
        <p:spPr>
          <a:xfrm>
            <a:off x="4022106" y="-420417"/>
            <a:ext cx="42972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284B1F-E95B-4080-B4C6-A47A7B2F6112}"/>
              </a:ext>
            </a:extLst>
          </p:cNvPr>
          <p:cNvSpPr txBox="1">
            <a:spLocks/>
          </p:cNvSpPr>
          <p:nvPr/>
        </p:nvSpPr>
        <p:spPr>
          <a:xfrm>
            <a:off x="1495927" y="2929106"/>
            <a:ext cx="9184105" cy="1595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Freestyle Script"/>
              <a:cs typeface="Calibri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E6937-F0DD-497E-BA0F-A9638C71B5EC}"/>
              </a:ext>
            </a:extLst>
          </p:cNvPr>
          <p:cNvSpPr txBox="1"/>
          <p:nvPr/>
        </p:nvSpPr>
        <p:spPr>
          <a:xfrm>
            <a:off x="3441032" y="4523873"/>
            <a:ext cx="52999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939DF0-2B77-4FB1-A584-05DBEC15F6CA}"/>
              </a:ext>
            </a:extLst>
          </p:cNvPr>
          <p:cNvSpPr/>
          <p:nvPr/>
        </p:nvSpPr>
        <p:spPr>
          <a:xfrm>
            <a:off x="114009" y="5515141"/>
            <a:ext cx="1213183" cy="1243262"/>
          </a:xfrm>
          <a:prstGeom prst="ellipse">
            <a:avLst/>
          </a:prstGeom>
          <a:solidFill>
            <a:srgbClr val="CAEF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00C328-B817-4BB3-AF77-C464B7289F72}"/>
              </a:ext>
            </a:extLst>
          </p:cNvPr>
          <p:cNvSpPr/>
          <p:nvPr/>
        </p:nvSpPr>
        <p:spPr>
          <a:xfrm>
            <a:off x="659789" y="5400928"/>
            <a:ext cx="792078" cy="741947"/>
          </a:xfrm>
          <a:prstGeom prst="ellipse">
            <a:avLst/>
          </a:prstGeom>
          <a:solidFill>
            <a:srgbClr val="EFD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B4815-1E1E-4419-8AE5-55ED83772F24}"/>
              </a:ext>
            </a:extLst>
          </p:cNvPr>
          <p:cNvSpPr txBox="1"/>
          <p:nvPr/>
        </p:nvSpPr>
        <p:spPr>
          <a:xfrm>
            <a:off x="1793672" y="1947057"/>
            <a:ext cx="138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Challenges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524DF9-0EA7-4985-915B-F474795DFE17}"/>
              </a:ext>
            </a:extLst>
          </p:cNvPr>
          <p:cNvSpPr txBox="1"/>
          <p:nvPr/>
        </p:nvSpPr>
        <p:spPr>
          <a:xfrm>
            <a:off x="9608072" y="1983383"/>
            <a:ext cx="745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Likes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93C5B-C3B1-43B0-86C0-46BAECCD5A40}"/>
              </a:ext>
            </a:extLst>
          </p:cNvPr>
          <p:cNvSpPr txBox="1"/>
          <p:nvPr/>
        </p:nvSpPr>
        <p:spPr>
          <a:xfrm>
            <a:off x="5837349" y="1951812"/>
            <a:ext cx="1114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Takings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106318-28C3-4BD9-8A07-1885101A7B8E}"/>
              </a:ext>
            </a:extLst>
          </p:cNvPr>
          <p:cNvSpPr txBox="1"/>
          <p:nvPr/>
        </p:nvSpPr>
        <p:spPr>
          <a:xfrm>
            <a:off x="720600" y="2461680"/>
            <a:ext cx="3538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Spending a lot of time trying to fix a problem and learning (re-learning) that at some point you have to pivot (or let it go) so that the rest of your project doesn’t suffer</a:t>
            </a:r>
            <a:b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</a:br>
            <a:b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</a:br>
            <a:endParaRPr lang="en-US" sz="1200" dirty="0">
              <a:solidFill>
                <a:srgbClr val="24292E"/>
              </a:solidFill>
              <a:latin typeface="Roboto"/>
              <a:ea typeface="+mn-lt"/>
              <a:cs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FD1BD-2928-4A2D-95E6-DB4CE4CC1185}"/>
              </a:ext>
            </a:extLst>
          </p:cNvPr>
          <p:cNvSpPr txBox="1"/>
          <p:nvPr/>
        </p:nvSpPr>
        <p:spPr>
          <a:xfrm>
            <a:off x="638249" y="3693338"/>
            <a:ext cx="36986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Similarly, it’s very easy to go down the rabbit holes of perfecting something small, and end up leaving limited time for many other features. It’s better to get everything done at a basic level, and then go back and fine tune.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C4641-11C9-46E2-9152-A20E27E43625}"/>
              </a:ext>
            </a:extLst>
          </p:cNvPr>
          <p:cNvSpPr txBox="1"/>
          <p:nvPr/>
        </p:nvSpPr>
        <p:spPr>
          <a:xfrm>
            <a:off x="4738692" y="2450089"/>
            <a:ext cx="33121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I picked up a lot of knowledge along the way, as every project forces you to research how to implement your ideas. It’s a great feeling when you bring to life something that was in your mind!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74CA60-19C6-4CD9-BF97-A6937FBA44CE}"/>
              </a:ext>
            </a:extLst>
          </p:cNvPr>
          <p:cNvSpPr txBox="1"/>
          <p:nvPr/>
        </p:nvSpPr>
        <p:spPr>
          <a:xfrm>
            <a:off x="8490867" y="3733022"/>
            <a:ext cx="2930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There’s also no joy like seeing the front-end connect to the back-end, and having it work!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4DEA2-9D49-4FDF-ABD6-50B318821339}"/>
              </a:ext>
            </a:extLst>
          </p:cNvPr>
          <p:cNvSpPr txBox="1"/>
          <p:nvPr/>
        </p:nvSpPr>
        <p:spPr>
          <a:xfrm>
            <a:off x="8530232" y="2479994"/>
            <a:ext cx="28518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I really loved the design part of this app. I challenged myself and produced something that turned out better then I though I was capable of.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3685E8-A04E-481C-9D04-433B967C6862}"/>
              </a:ext>
            </a:extLst>
          </p:cNvPr>
          <p:cNvSpPr txBox="1"/>
          <p:nvPr/>
        </p:nvSpPr>
        <p:spPr>
          <a:xfrm>
            <a:off x="4929495" y="3693253"/>
            <a:ext cx="293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24292E"/>
                </a:solidFill>
                <a:latin typeface="Roboto"/>
                <a:ea typeface="+mn-lt"/>
                <a:cs typeface="+mn-lt"/>
              </a:rPr>
              <a:t>I also learnt that working with someone else is not as scary as it might seem! We kept out communication lines open and we were able to maintain a positive relationship even through challenges</a:t>
            </a:r>
          </a:p>
        </p:txBody>
      </p:sp>
    </p:spTree>
    <p:extLst>
      <p:ext uri="{BB962C8B-B14F-4D97-AF65-F5344CB8AC3E}">
        <p14:creationId xmlns:p14="http://schemas.microsoft.com/office/powerpoint/2010/main" val="407310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492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Freestyle Script</vt:lpstr>
      <vt:lpstr>Roboto</vt:lpstr>
      <vt:lpstr>office theme</vt:lpstr>
      <vt:lpstr>Welcome to Pixello</vt:lpstr>
      <vt:lpstr>PowerPoint Presentation</vt:lpstr>
      <vt:lpstr>Michael’s Reflection</vt:lpstr>
      <vt:lpstr>Emily’s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Dart</cp:lastModifiedBy>
  <cp:revision>416</cp:revision>
  <dcterms:created xsi:type="dcterms:W3CDTF">2021-07-22T03:29:15Z</dcterms:created>
  <dcterms:modified xsi:type="dcterms:W3CDTF">2021-08-13T00:01:57Z</dcterms:modified>
</cp:coreProperties>
</file>