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57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52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1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23F4-92F5-4993-A07A-DD2D3B2A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8" y="1109309"/>
            <a:ext cx="10280342" cy="1720850"/>
          </a:xfrm>
        </p:spPr>
        <p:txBody>
          <a:bodyPr anchor="ctr">
            <a:noAutofit/>
          </a:bodyPr>
          <a:lstStyle/>
          <a:p>
            <a:r>
              <a:rPr lang="en-AU" sz="4000" dirty="0"/>
              <a:t>Michael </a:t>
            </a:r>
            <a:r>
              <a:rPr lang="en-AU" sz="4000" dirty="0" err="1"/>
              <a:t>DarT</a:t>
            </a:r>
            <a:r>
              <a:rPr lang="en-AU" sz="4000" dirty="0"/>
              <a:t> </a:t>
            </a:r>
            <a:br>
              <a:rPr lang="en-AU" sz="4000" dirty="0"/>
            </a:br>
            <a:r>
              <a:rPr lang="en-AU" sz="4000" dirty="0"/>
              <a:t>T1A2 –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B0706-6B7C-45D5-A69F-BB6A2D56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203" y="3079043"/>
            <a:ext cx="8249592" cy="1720850"/>
          </a:xfrm>
        </p:spPr>
        <p:txBody>
          <a:bodyPr anchor="ctr">
            <a:normAutofit/>
          </a:bodyPr>
          <a:lstStyle/>
          <a:p>
            <a:r>
              <a:rPr lang="en-AU" dirty="0"/>
              <a:t>A portfolio assignment for my first project as a developer.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90A35-4454-430E-8EEC-F93BA37EDE82}"/>
              </a:ext>
            </a:extLst>
          </p:cNvPr>
          <p:cNvSpPr/>
          <p:nvPr/>
        </p:nvSpPr>
        <p:spPr>
          <a:xfrm>
            <a:off x="3977317" y="6357196"/>
            <a:ext cx="4484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THANK YOU | </a:t>
            </a:r>
            <a:r>
              <a:rPr lang="en-AU" b="1" dirty="0"/>
              <a:t>TIME FOR A QUICK DEMO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CD6906-24C0-4403-9898-FCF146CF8A02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FA2289-710D-47F5-9ED4-33D0904F5092}"/>
              </a:ext>
            </a:extLst>
          </p:cNvPr>
          <p:cNvSpPr txBox="1"/>
          <p:nvPr/>
        </p:nvSpPr>
        <p:spPr>
          <a:xfrm>
            <a:off x="2210791" y="3924193"/>
            <a:ext cx="75513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FAVOURITE PARTS</a:t>
            </a:r>
          </a:p>
          <a:p>
            <a:r>
              <a:rPr lang="en-AU" sz="1600" b="1" dirty="0"/>
              <a:t>Wireframes </a:t>
            </a:r>
          </a:p>
          <a:p>
            <a:r>
              <a:rPr lang="en-AU" sz="1600" dirty="0"/>
              <a:t>I enjoyed planning out the pages across the different devices</a:t>
            </a:r>
          </a:p>
          <a:p>
            <a:endParaRPr lang="en-AU" sz="1600" dirty="0"/>
          </a:p>
          <a:p>
            <a:r>
              <a:rPr lang="en-AU" sz="1600" b="1" dirty="0"/>
              <a:t>Header Title and Image</a:t>
            </a:r>
          </a:p>
          <a:p>
            <a:endParaRPr lang="en-AU" sz="1600" b="1" dirty="0"/>
          </a:p>
          <a:p>
            <a:r>
              <a:rPr lang="en-AU" sz="1600" dirty="0"/>
              <a:t>Navbar</a:t>
            </a:r>
          </a:p>
          <a:p>
            <a:r>
              <a:rPr lang="en-AU" sz="1600" dirty="0"/>
              <a:t>Social Media Logo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FDED3-85FB-4919-B572-31BF0671B9F3}"/>
              </a:ext>
            </a:extLst>
          </p:cNvPr>
          <p:cNvSpPr txBox="1"/>
          <p:nvPr/>
        </p:nvSpPr>
        <p:spPr>
          <a:xfrm>
            <a:off x="2210792" y="753793"/>
            <a:ext cx="812721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CHALLENGES</a:t>
            </a:r>
          </a:p>
          <a:p>
            <a:r>
              <a:rPr lang="en-AU" sz="1400" b="1" dirty="0"/>
              <a:t>Flexbox</a:t>
            </a:r>
            <a:r>
              <a:rPr lang="en-AU" sz="1400" dirty="0"/>
              <a:t> </a:t>
            </a:r>
          </a:p>
          <a:p>
            <a:r>
              <a:rPr lang="en-AU" sz="1400" dirty="0"/>
              <a:t>Getting the components to behave how I wanted them to for when the screen was adjusted to a smaller size</a:t>
            </a:r>
          </a:p>
          <a:p>
            <a:endParaRPr lang="en-AU" sz="1400" dirty="0"/>
          </a:p>
          <a:p>
            <a:r>
              <a:rPr lang="en-AU" sz="1400" b="1" dirty="0"/>
              <a:t>Responsive Design </a:t>
            </a:r>
          </a:p>
          <a:p>
            <a:r>
              <a:rPr lang="en-AU" sz="1400" b="1" dirty="0"/>
              <a:t>I</a:t>
            </a:r>
            <a:r>
              <a:rPr lang="en-AU" sz="1400" dirty="0"/>
              <a:t>ssues with text and images resizing when scaling up to larger devices</a:t>
            </a:r>
          </a:p>
          <a:p>
            <a:endParaRPr lang="en-AU" sz="1400" b="1" dirty="0"/>
          </a:p>
          <a:p>
            <a:r>
              <a:rPr lang="en-AU" sz="1400" b="1" dirty="0"/>
              <a:t>Navbar</a:t>
            </a:r>
          </a:p>
          <a:p>
            <a:r>
              <a:rPr lang="en-AU" sz="1400" dirty="0"/>
              <a:t>Hover would only appear over text and not the whole Nav item for longer/multi-lined titles</a:t>
            </a:r>
          </a:p>
          <a:p>
            <a:endParaRPr lang="en-AU" sz="1400" b="1" dirty="0"/>
          </a:p>
          <a:p>
            <a:r>
              <a:rPr lang="en-AU" sz="1400" b="1" dirty="0"/>
              <a:t>Social Media Logo Bar</a:t>
            </a:r>
          </a:p>
          <a:p>
            <a:r>
              <a:rPr lang="en-AU" sz="1400" dirty="0"/>
              <a:t>Getting Flex Box to flex into a column on smaller screens.</a:t>
            </a:r>
            <a:endParaRPr lang="en-AU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ADB05-2A06-496C-A264-1E16462F4FDD}"/>
              </a:ext>
            </a:extLst>
          </p:cNvPr>
          <p:cNvSpPr/>
          <p:nvPr/>
        </p:nvSpPr>
        <p:spPr>
          <a:xfrm>
            <a:off x="5598189" y="182060"/>
            <a:ext cx="135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387796-4D83-4B26-88C2-9EB6A345ED85}"/>
              </a:ext>
            </a:extLst>
          </p:cNvPr>
          <p:cNvCxnSpPr/>
          <p:nvPr/>
        </p:nvCxnSpPr>
        <p:spPr>
          <a:xfrm>
            <a:off x="2173801" y="623458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3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DD9F8-60ED-4AD8-AF38-CD868206D8D0}"/>
              </a:ext>
            </a:extLst>
          </p:cNvPr>
          <p:cNvSpPr txBox="1"/>
          <p:nvPr/>
        </p:nvSpPr>
        <p:spPr>
          <a:xfrm>
            <a:off x="5706776" y="17035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SITEMAP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4369A-827B-4D77-AF0C-915C9A536EE4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2B1CC67-8726-424E-9C33-D1A132C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875" y="815616"/>
            <a:ext cx="6613047" cy="5502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CC5B7B-7D0B-4D52-A044-FE52E3E393D5}"/>
              </a:ext>
            </a:extLst>
          </p:cNvPr>
          <p:cNvSpPr txBox="1"/>
          <p:nvPr/>
        </p:nvSpPr>
        <p:spPr>
          <a:xfrm>
            <a:off x="828618" y="1807945"/>
            <a:ext cx="2034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Pages are linked to each other allowing the audience to navigate to any part of the site from the active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4FF1D-6150-4CD7-AC73-0BC52AF6498F}"/>
              </a:ext>
            </a:extLst>
          </p:cNvPr>
          <p:cNvCxnSpPr>
            <a:cxnSpLocks/>
          </p:cNvCxnSpPr>
          <p:nvPr/>
        </p:nvCxnSpPr>
        <p:spPr>
          <a:xfrm>
            <a:off x="2611078" y="2315776"/>
            <a:ext cx="3484922" cy="6255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356DC-56B6-45D2-A4D4-520C100C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77" y="909023"/>
            <a:ext cx="9533446" cy="43590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FC3E2-6323-4932-B486-B2DC9E7F160D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7FC98E-C3BE-4563-A0A6-CEDC84E4B66D}"/>
              </a:ext>
            </a:extLst>
          </p:cNvPr>
          <p:cNvSpPr txBox="1"/>
          <p:nvPr/>
        </p:nvSpPr>
        <p:spPr>
          <a:xfrm>
            <a:off x="4496940" y="170359"/>
            <a:ext cx="308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WIREFRAMES | Mobile View</a:t>
            </a:r>
          </a:p>
        </p:txBody>
      </p:sp>
    </p:spTree>
    <p:extLst>
      <p:ext uri="{BB962C8B-B14F-4D97-AF65-F5344CB8AC3E}">
        <p14:creationId xmlns:p14="http://schemas.microsoft.com/office/powerpoint/2010/main" val="409608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6222CB-12F4-460F-BDB7-75C57CD96B97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FE33E0-8162-4CC8-913D-82069730F3D6}"/>
              </a:ext>
            </a:extLst>
          </p:cNvPr>
          <p:cNvSpPr/>
          <p:nvPr/>
        </p:nvSpPr>
        <p:spPr>
          <a:xfrm>
            <a:off x="4552308" y="170359"/>
            <a:ext cx="29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WIREFRAMES | Tablet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F47C53-851A-46AC-9B4D-6ECD9904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57" y="1196158"/>
            <a:ext cx="11164463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06A2F-9819-4B69-B0C8-432152D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15" y="701263"/>
            <a:ext cx="7295000" cy="2727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D6082E-1BCE-4CE1-9010-ED3BBA80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15" y="3805851"/>
            <a:ext cx="7295000" cy="2593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1CF56-B18D-4674-B953-0F4690DE8A0B}"/>
              </a:ext>
            </a:extLst>
          </p:cNvPr>
          <p:cNvSpPr/>
          <p:nvPr/>
        </p:nvSpPr>
        <p:spPr>
          <a:xfrm>
            <a:off x="4647376" y="88905"/>
            <a:ext cx="3233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WIREFRAMES | Desktop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03449B-B198-4EE0-913B-BB2424BB8B37}"/>
              </a:ext>
            </a:extLst>
          </p:cNvPr>
          <p:cNvCxnSpPr/>
          <p:nvPr/>
        </p:nvCxnSpPr>
        <p:spPr>
          <a:xfrm>
            <a:off x="2202402" y="458237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5CDFCD-E62C-4A81-83BD-8ADCB03B986F}"/>
              </a:ext>
            </a:extLst>
          </p:cNvPr>
          <p:cNvSpPr/>
          <p:nvPr/>
        </p:nvSpPr>
        <p:spPr>
          <a:xfrm>
            <a:off x="6274400" y="4304565"/>
            <a:ext cx="5345575" cy="227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5B2E9D-6E84-4B8D-8365-D4EFBC5A7F36}"/>
              </a:ext>
            </a:extLst>
          </p:cNvPr>
          <p:cNvSpPr/>
          <p:nvPr/>
        </p:nvSpPr>
        <p:spPr>
          <a:xfrm>
            <a:off x="493008" y="715674"/>
            <a:ext cx="5488728" cy="1261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2E0707-5912-451D-A530-B076A5571FC4}"/>
              </a:ext>
            </a:extLst>
          </p:cNvPr>
          <p:cNvSpPr/>
          <p:nvPr/>
        </p:nvSpPr>
        <p:spPr>
          <a:xfrm>
            <a:off x="453031" y="726327"/>
            <a:ext cx="564019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u="sng" dirty="0"/>
              <a:t>Simplified Layout</a:t>
            </a:r>
            <a:endParaRPr lang="en-AU" u="sng" dirty="0"/>
          </a:p>
          <a:p>
            <a:pPr algn="ctr"/>
            <a:r>
              <a:rPr lang="en-AU" sz="1400" b="1" dirty="0"/>
              <a:t>Header</a:t>
            </a:r>
            <a:r>
              <a:rPr lang="en-AU" sz="1200" dirty="0"/>
              <a:t> – with text and image</a:t>
            </a:r>
          </a:p>
          <a:p>
            <a:pPr algn="ctr"/>
            <a:r>
              <a:rPr lang="en-AU" sz="1400" b="1" dirty="0"/>
              <a:t>Nav Bar </a:t>
            </a:r>
            <a:r>
              <a:rPr lang="en-AU" sz="1200" dirty="0"/>
              <a:t>– to access other pages easily</a:t>
            </a:r>
          </a:p>
          <a:p>
            <a:pPr algn="ctr"/>
            <a:r>
              <a:rPr lang="en-AU" sz="1400" b="1" dirty="0"/>
              <a:t>Body</a:t>
            </a:r>
            <a:r>
              <a:rPr lang="en-AU" sz="1200" dirty="0"/>
              <a:t> – Grid or Block layout </a:t>
            </a:r>
          </a:p>
          <a:p>
            <a:pPr algn="ctr"/>
            <a:r>
              <a:rPr lang="en-AU" sz="1400" b="1" dirty="0"/>
              <a:t>Footer</a:t>
            </a:r>
            <a:r>
              <a:rPr lang="en-AU" sz="1200" dirty="0"/>
              <a:t> – Copyright Information and link to Sitemap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C17560-7532-44C1-9480-0706AC4FA72B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3CB523-A13D-4788-9710-602F5EBC54E8}"/>
              </a:ext>
            </a:extLst>
          </p:cNvPr>
          <p:cNvSpPr txBox="1"/>
          <p:nvPr/>
        </p:nvSpPr>
        <p:spPr>
          <a:xfrm>
            <a:off x="4577892" y="135298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LAYOUT AND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86BA2-7789-4641-A9B4-1EB0637126F0}"/>
              </a:ext>
            </a:extLst>
          </p:cNvPr>
          <p:cNvSpPr txBox="1"/>
          <p:nvPr/>
        </p:nvSpPr>
        <p:spPr>
          <a:xfrm>
            <a:off x="458784" y="2174846"/>
            <a:ext cx="560514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Design</a:t>
            </a:r>
          </a:p>
          <a:p>
            <a:pPr algn="ctr"/>
            <a:r>
              <a:rPr lang="en-AU" sz="1200" b="1" dirty="0"/>
              <a:t>Uniformed Layout </a:t>
            </a:r>
            <a:r>
              <a:rPr lang="en-AU" sz="1200" dirty="0"/>
              <a:t>– Header, Nav Bar and Footer and same </a:t>
            </a:r>
          </a:p>
          <a:p>
            <a:pPr algn="ctr"/>
            <a:r>
              <a:rPr lang="en-AU" sz="1200" dirty="0"/>
              <a:t> background colour across all pages.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Navbar – </a:t>
            </a:r>
            <a:r>
              <a:rPr lang="en-AU" sz="1200" dirty="0"/>
              <a:t>Active Page identified with a different colour, font-weight and uppercase text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dirty="0"/>
              <a:t>Hover feature to identify to the audience </a:t>
            </a:r>
          </a:p>
          <a:p>
            <a:pPr algn="ctr"/>
            <a:r>
              <a:rPr lang="en-AU" sz="1200" dirty="0"/>
              <a:t>what page they are selecting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Body</a:t>
            </a:r>
            <a:r>
              <a:rPr lang="en-AU" sz="1200" dirty="0"/>
              <a:t> – lots of blank areas for a spacious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Images</a:t>
            </a:r>
            <a:r>
              <a:rPr lang="en-AU" sz="1200" dirty="0"/>
              <a:t> – to add value to the content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Scroll Bar </a:t>
            </a:r>
            <a:r>
              <a:rPr lang="en-AU" sz="1200" dirty="0"/>
              <a:t>– for the About Me and Blog pages to scroll through content easily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Colours – </a:t>
            </a:r>
            <a:r>
              <a:rPr lang="en-AU" sz="1200" dirty="0"/>
              <a:t>shades of blue and green for a calm feel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Curved Edges </a:t>
            </a:r>
            <a:r>
              <a:rPr lang="en-AU" sz="1200" dirty="0"/>
              <a:t>– easier on the eyes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Form and Social Media Links </a:t>
            </a:r>
            <a:r>
              <a:rPr lang="en-AU" sz="1200" dirty="0"/>
              <a:t>– to connect with the audience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– to show the audience the website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1ECC-04C0-44A3-81A8-C92A54591045}"/>
              </a:ext>
            </a:extLst>
          </p:cNvPr>
          <p:cNvSpPr txBox="1"/>
          <p:nvPr/>
        </p:nvSpPr>
        <p:spPr>
          <a:xfrm>
            <a:off x="6210265" y="748292"/>
            <a:ext cx="54887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Changes</a:t>
            </a:r>
          </a:p>
          <a:p>
            <a:pPr algn="ctr"/>
            <a:r>
              <a:rPr lang="en-AU" sz="1400" b="1" dirty="0"/>
              <a:t>Navbar</a:t>
            </a:r>
            <a:endParaRPr lang="en-AU" sz="1200" b="1" dirty="0"/>
          </a:p>
          <a:p>
            <a:pPr algn="ctr"/>
            <a:r>
              <a:rPr lang="en-AU" sz="1200" dirty="0"/>
              <a:t>Changed how the active page is identified with a smaller font-weight.</a:t>
            </a:r>
          </a:p>
          <a:p>
            <a:pPr algn="ctr"/>
            <a:r>
              <a:rPr lang="en-AU" sz="1200" dirty="0"/>
              <a:t>This was to keep the Navbar in one line and also to fix the hover issue that was only highlighting the text rather than the complete nav item.</a:t>
            </a:r>
          </a:p>
          <a:p>
            <a:pPr algn="ctr"/>
            <a:endParaRPr lang="en-AU" sz="1200" b="1" u="sng" dirty="0"/>
          </a:p>
          <a:p>
            <a:pPr algn="ctr"/>
            <a:r>
              <a:rPr lang="en-AU" sz="1400" b="1" dirty="0"/>
              <a:t>Scrollbar</a:t>
            </a:r>
            <a:endParaRPr lang="en-AU" sz="1200" b="1" dirty="0"/>
          </a:p>
          <a:p>
            <a:pPr algn="ctr"/>
            <a:r>
              <a:rPr lang="en-AU" sz="1200" dirty="0"/>
              <a:t>Only planned for two pages to keep header and nav bar fixed but felt it was not necessary. Replaced with a “Back to Top” link in Footer.</a:t>
            </a:r>
          </a:p>
          <a:p>
            <a:pPr algn="ctr"/>
            <a:endParaRPr lang="en-AU" sz="1400" dirty="0"/>
          </a:p>
          <a:p>
            <a:pPr algn="ctr"/>
            <a:r>
              <a:rPr lang="en-AU" sz="1400" b="1" dirty="0"/>
              <a:t>Grid</a:t>
            </a:r>
            <a:r>
              <a:rPr lang="en-AU" sz="1400" dirty="0"/>
              <a:t> </a:t>
            </a:r>
          </a:p>
          <a:p>
            <a:pPr algn="ctr"/>
            <a:r>
              <a:rPr lang="en-AU" sz="1400" dirty="0"/>
              <a:t>I</a:t>
            </a:r>
            <a:r>
              <a:rPr lang="en-AU" sz="1200" dirty="0"/>
              <a:t>nstead of using just flexbox, I used the Grid to control my “blog posts” so that they can wrap easily into a column on smaller screens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Sitemap</a:t>
            </a:r>
            <a:r>
              <a:rPr lang="en-AU" sz="1200" dirty="0"/>
              <a:t> </a:t>
            </a:r>
          </a:p>
          <a:p>
            <a:pPr algn="ctr"/>
            <a:r>
              <a:rPr lang="en-AU" sz="1200" dirty="0"/>
              <a:t>Removed sitemap from page as it wasn’t necessary for a 4 page site</a:t>
            </a:r>
            <a:endParaRPr lang="en-AU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4F8FFC-C687-4FDD-9C9F-3B8EEC223D59}"/>
              </a:ext>
            </a:extLst>
          </p:cNvPr>
          <p:cNvSpPr/>
          <p:nvPr/>
        </p:nvSpPr>
        <p:spPr>
          <a:xfrm>
            <a:off x="493623" y="2174846"/>
            <a:ext cx="5488113" cy="44213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4E0B4CC-693C-4D53-95CA-1AFA3D5F8AC1}"/>
              </a:ext>
            </a:extLst>
          </p:cNvPr>
          <p:cNvSpPr/>
          <p:nvPr/>
        </p:nvSpPr>
        <p:spPr>
          <a:xfrm>
            <a:off x="6274400" y="726327"/>
            <a:ext cx="5340032" cy="335470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B4D98-AA81-4A81-920A-D75630E5C154}"/>
              </a:ext>
            </a:extLst>
          </p:cNvPr>
          <p:cNvSpPr txBox="1"/>
          <p:nvPr/>
        </p:nvSpPr>
        <p:spPr>
          <a:xfrm>
            <a:off x="6247468" y="4280879"/>
            <a:ext cx="534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/>
              <a:t>Additions</a:t>
            </a:r>
          </a:p>
          <a:p>
            <a:pPr algn="ctr"/>
            <a:r>
              <a:rPr lang="en-AU" sz="1200" b="1" dirty="0"/>
              <a:t>Header Image – </a:t>
            </a:r>
            <a:r>
              <a:rPr lang="en-AU" sz="1200" dirty="0"/>
              <a:t>added a header image to connect the audience with the site </a:t>
            </a:r>
          </a:p>
          <a:p>
            <a:pPr algn="ctr"/>
            <a:endParaRPr lang="en-AU" sz="1200" u="sng" dirty="0"/>
          </a:p>
          <a:p>
            <a:pPr algn="ctr"/>
            <a:r>
              <a:rPr lang="en-AU" sz="1200" b="1" dirty="0"/>
              <a:t>Backgrounds and Borders </a:t>
            </a:r>
            <a:r>
              <a:rPr lang="en-AU" sz="1200" dirty="0"/>
              <a:t> -  used colours and borders to help the audience differentiate content within some of the pages</a:t>
            </a:r>
          </a:p>
          <a:p>
            <a:pPr algn="ctr"/>
            <a:endParaRPr lang="en-AU" sz="1200" dirty="0"/>
          </a:p>
          <a:p>
            <a:pPr algn="ctr"/>
            <a:r>
              <a:rPr lang="en-AU" sz="1200" b="1" dirty="0"/>
              <a:t>Captions - </a:t>
            </a:r>
            <a:r>
              <a:rPr lang="en-AU" sz="1200" dirty="0"/>
              <a:t>to explain the pictures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Link to Social Media page -</a:t>
            </a:r>
            <a:r>
              <a:rPr lang="en-AU" sz="1200" dirty="0"/>
              <a:t>  connecting the audience direct from my blog to my social media </a:t>
            </a:r>
            <a:r>
              <a:rPr lang="en-AU" sz="1200" b="1" dirty="0"/>
              <a:t>via a link opening in a new tab</a:t>
            </a:r>
            <a:endParaRPr lang="en-AU" sz="1200" b="1" u="sng" dirty="0"/>
          </a:p>
        </p:txBody>
      </p:sp>
    </p:spTree>
    <p:extLst>
      <p:ext uri="{BB962C8B-B14F-4D97-AF65-F5344CB8AC3E}">
        <p14:creationId xmlns:p14="http://schemas.microsoft.com/office/powerpoint/2010/main" val="242505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4A9FE90B-5F18-45E2-9A51-5BF34E07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1" y="1896273"/>
            <a:ext cx="2440189" cy="4710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C807C7-016F-42B4-8DD1-F185349A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928" y="1896273"/>
            <a:ext cx="2415742" cy="4710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65E3B-A28C-4E20-B2DC-599EFB4D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373" y="1896272"/>
            <a:ext cx="2403586" cy="471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39FDC-EDB9-4DAE-A9F2-9B0AB3568C85}"/>
              </a:ext>
            </a:extLst>
          </p:cNvPr>
          <p:cNvSpPr txBox="1"/>
          <p:nvPr/>
        </p:nvSpPr>
        <p:spPr>
          <a:xfrm>
            <a:off x="1964872" y="151660"/>
            <a:ext cx="771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WEBSITE | Mobile View</a:t>
            </a:r>
          </a:p>
          <a:p>
            <a:pPr algn="ctr"/>
            <a:endParaRPr lang="en-AU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E171DA-9FB9-4E0F-B794-3D998AAE4A2E}"/>
              </a:ext>
            </a:extLst>
          </p:cNvPr>
          <p:cNvCxnSpPr/>
          <p:nvPr/>
        </p:nvCxnSpPr>
        <p:spPr>
          <a:xfrm>
            <a:off x="2177235" y="689885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837AA6-F601-4DF0-B904-2CDE28155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662" y="1896272"/>
            <a:ext cx="2416394" cy="47102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2E6AC5-DE1A-479E-9491-C0726DB32E0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051059" y="1451128"/>
            <a:ext cx="721226" cy="872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0AB48-70EC-4099-9ACD-968DBC684723}"/>
              </a:ext>
            </a:extLst>
          </p:cNvPr>
          <p:cNvCxnSpPr>
            <a:cxnSpLocks/>
          </p:cNvCxnSpPr>
          <p:nvPr/>
        </p:nvCxnSpPr>
        <p:spPr>
          <a:xfrm>
            <a:off x="1051059" y="1453607"/>
            <a:ext cx="0" cy="512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B0A2F-61A9-420A-95B0-923AB075D96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267893" cy="179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6D470-4C38-454F-ACB2-91BB7A268E4B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59555" y="1475755"/>
            <a:ext cx="451626" cy="196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93A949-34A8-456D-8148-D8ACDDC660A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911181" y="1475755"/>
            <a:ext cx="710424" cy="1831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F702E1-8AC1-48BB-9582-F471EE300194}"/>
              </a:ext>
            </a:extLst>
          </p:cNvPr>
          <p:cNvCxnSpPr>
            <a:cxnSpLocks/>
          </p:cNvCxnSpPr>
          <p:nvPr/>
        </p:nvCxnSpPr>
        <p:spPr>
          <a:xfrm>
            <a:off x="8536896" y="1821180"/>
            <a:ext cx="828255" cy="4069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FD186-028C-4959-99ED-2B67B28C93CA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712813" y="1476301"/>
            <a:ext cx="236064" cy="2270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D42CFDE-F79C-451B-BB9D-B2A17BAB3AE1}"/>
              </a:ext>
            </a:extLst>
          </p:cNvPr>
          <p:cNvSpPr txBox="1"/>
          <p:nvPr/>
        </p:nvSpPr>
        <p:spPr>
          <a:xfrm>
            <a:off x="9360719" y="829970"/>
            <a:ext cx="270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Form to send a private message as another way for the audience to connect with 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67E7D-AD3A-4707-8729-A49A1CCBAA63}"/>
              </a:ext>
            </a:extLst>
          </p:cNvPr>
          <p:cNvSpPr txBox="1"/>
          <p:nvPr/>
        </p:nvSpPr>
        <p:spPr>
          <a:xfrm>
            <a:off x="4651349" y="829424"/>
            <a:ext cx="251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Background colour and borders </a:t>
            </a:r>
          </a:p>
          <a:p>
            <a:pPr algn="ctr"/>
            <a:r>
              <a:rPr lang="en-AU" sz="1200" dirty="0"/>
              <a:t>to help the audience differentiate 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98448C-4BF0-4EC9-A8D5-3900E379FFA0}"/>
              </a:ext>
            </a:extLst>
          </p:cNvPr>
          <p:cNvSpPr txBox="1"/>
          <p:nvPr/>
        </p:nvSpPr>
        <p:spPr>
          <a:xfrm>
            <a:off x="1918564" y="1297239"/>
            <a:ext cx="279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Text aligned to left and gaps to break </a:t>
            </a:r>
          </a:p>
          <a:p>
            <a:pPr algn="ctr"/>
            <a:r>
              <a:rPr lang="en-AU" sz="1200" dirty="0"/>
              <a:t>up paragraphs for easy reading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223432-9062-4B2A-B373-F0F5CD45997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3317152" y="1758904"/>
            <a:ext cx="762099" cy="179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AAE460E-D0F4-4480-9E3E-18E1ADCB6FAB}"/>
              </a:ext>
            </a:extLst>
          </p:cNvPr>
          <p:cNvSpPr txBox="1"/>
          <p:nvPr/>
        </p:nvSpPr>
        <p:spPr>
          <a:xfrm>
            <a:off x="96216" y="804797"/>
            <a:ext cx="190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Title and Image for the audience to identify my page over others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A6A5DA7-AE2D-4674-ADB5-41C201208000}"/>
              </a:ext>
            </a:extLst>
          </p:cNvPr>
          <p:cNvSpPr/>
          <p:nvPr/>
        </p:nvSpPr>
        <p:spPr>
          <a:xfrm>
            <a:off x="7126845" y="1171380"/>
            <a:ext cx="2403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200" dirty="0"/>
              <a:t>Links to access social media to</a:t>
            </a:r>
          </a:p>
          <a:p>
            <a:pPr algn="ctr"/>
            <a:r>
              <a:rPr lang="en-AU" sz="1200" dirty="0"/>
              <a:t> increase connectivity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93044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809D01-9B4A-4F55-A1A0-56628FFF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871" y="668678"/>
            <a:ext cx="3946263" cy="28544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4115E3-FC26-4983-A935-06F6329EF481}"/>
              </a:ext>
            </a:extLst>
          </p:cNvPr>
          <p:cNvSpPr/>
          <p:nvPr/>
        </p:nvSpPr>
        <p:spPr>
          <a:xfrm>
            <a:off x="1111850" y="-599"/>
            <a:ext cx="103250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WEBSITE | Tablet View</a:t>
            </a:r>
          </a:p>
          <a:p>
            <a:pPr algn="ctr"/>
            <a:endParaRPr lang="en-AU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9DE2D8-B64E-4567-93EC-C08195D19BD6}"/>
              </a:ext>
            </a:extLst>
          </p:cNvPr>
          <p:cNvCxnSpPr/>
          <p:nvPr/>
        </p:nvCxnSpPr>
        <p:spPr>
          <a:xfrm>
            <a:off x="2210791" y="539691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80FA3-1849-4796-BB6F-246AB8AD902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739317" y="3363997"/>
            <a:ext cx="1247164" cy="92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58722-1F46-495A-B538-3FDBF7BB6FB1}"/>
              </a:ext>
            </a:extLst>
          </p:cNvPr>
          <p:cNvSpPr txBox="1"/>
          <p:nvPr/>
        </p:nvSpPr>
        <p:spPr>
          <a:xfrm>
            <a:off x="216514" y="313315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Footer with </a:t>
            </a:r>
          </a:p>
          <a:p>
            <a:pPr algn="ctr"/>
            <a:r>
              <a:rPr lang="en-AU" sz="1200" dirty="0"/>
              <a:t>Copyright info to protect my content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189C0A-829B-4B8D-B5D5-8A8D513E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42" y="659530"/>
            <a:ext cx="3946263" cy="28636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EC8F7B-C49B-4DC9-B5AF-56485D27A75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919619" y="3119485"/>
            <a:ext cx="1533064" cy="309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593D55-8B19-4EF5-9FD2-82378C2B23F8}"/>
              </a:ext>
            </a:extLst>
          </p:cNvPr>
          <p:cNvSpPr txBox="1"/>
          <p:nvPr/>
        </p:nvSpPr>
        <p:spPr>
          <a:xfrm>
            <a:off x="10452683" y="2796319"/>
            <a:ext cx="1522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 to top added to pages with more content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681634-83A2-4C62-97ED-C9B96812F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870" y="3768497"/>
            <a:ext cx="3946263" cy="28166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65242C-2405-43B3-8FAF-E927C3711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241" y="3753988"/>
            <a:ext cx="3946263" cy="282441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CDDF0-47A6-44FB-AE33-B1CAF30C3DB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845496" y="5379765"/>
            <a:ext cx="545366" cy="146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0213C6-DAFA-408C-8CAD-0399399AE50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746094" y="4555197"/>
            <a:ext cx="2586624" cy="650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AE613E-5ACB-49EB-BBA2-CEAB845D2CBF}"/>
              </a:ext>
            </a:extLst>
          </p:cNvPr>
          <p:cNvSpPr txBox="1"/>
          <p:nvPr/>
        </p:nvSpPr>
        <p:spPr>
          <a:xfrm>
            <a:off x="216514" y="4047365"/>
            <a:ext cx="152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Links to external social media </a:t>
            </a:r>
          </a:p>
          <a:p>
            <a:pPr algn="ctr"/>
            <a:r>
              <a:rPr lang="en-AU" sz="1200" dirty="0"/>
              <a:t>site  via blog for increased connectivity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AD129-548F-4A97-9D98-32B3B9BF0F04}"/>
              </a:ext>
            </a:extLst>
          </p:cNvPr>
          <p:cNvSpPr txBox="1"/>
          <p:nvPr/>
        </p:nvSpPr>
        <p:spPr>
          <a:xfrm>
            <a:off x="216513" y="5295744"/>
            <a:ext cx="1628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Captions to give </a:t>
            </a:r>
          </a:p>
          <a:p>
            <a:pPr algn="ctr"/>
            <a:r>
              <a:rPr lang="en-AU" sz="1200" dirty="0"/>
              <a:t>meaning to a picture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B9FEC1-936E-4424-B239-B7E5615423D2}"/>
              </a:ext>
            </a:extLst>
          </p:cNvPr>
          <p:cNvCxnSpPr>
            <a:cxnSpLocks/>
          </p:cNvCxnSpPr>
          <p:nvPr/>
        </p:nvCxnSpPr>
        <p:spPr>
          <a:xfrm flipH="1" flipV="1">
            <a:off x="9848675" y="5051261"/>
            <a:ext cx="597232" cy="328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2EB934-8B83-4522-A92E-338C6C7F94B0}"/>
              </a:ext>
            </a:extLst>
          </p:cNvPr>
          <p:cNvSpPr txBox="1"/>
          <p:nvPr/>
        </p:nvSpPr>
        <p:spPr>
          <a:xfrm>
            <a:off x="10323757" y="5064911"/>
            <a:ext cx="1651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Highlighted background, uppercase and bold text for the audience to identify which page they’re currently 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C2070E-1FD6-46B2-AFD0-03E5A435661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1874467" y="5684004"/>
            <a:ext cx="2112301" cy="6167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21B906-F55C-402A-8835-BB4B724CC44A}"/>
              </a:ext>
            </a:extLst>
          </p:cNvPr>
          <p:cNvSpPr txBox="1"/>
          <p:nvPr/>
        </p:nvSpPr>
        <p:spPr>
          <a:xfrm>
            <a:off x="216513" y="5977608"/>
            <a:ext cx="165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Grid view for blogs </a:t>
            </a:r>
          </a:p>
          <a:p>
            <a:pPr algn="ctr"/>
            <a:r>
              <a:rPr lang="en-AU" sz="1200" dirty="0"/>
              <a:t>with gaps for easy reading for audience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6359D2-0890-459B-9637-45DE8584AE6C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011577" y="1501494"/>
            <a:ext cx="2377036" cy="302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4BCEE1-4053-45FF-8C0F-DF1D57A52366}"/>
              </a:ext>
            </a:extLst>
          </p:cNvPr>
          <p:cNvSpPr txBox="1"/>
          <p:nvPr/>
        </p:nvSpPr>
        <p:spPr>
          <a:xfrm>
            <a:off x="10388613" y="1201412"/>
            <a:ext cx="1601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List view to make it easier to read work history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3693CD-3C53-4B95-9ED2-D1BBA66E74C6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845497" y="790879"/>
            <a:ext cx="1581118" cy="21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A2E217-4BB2-4956-B5D1-2197B964C574}"/>
              </a:ext>
            </a:extLst>
          </p:cNvPr>
          <p:cNvSpPr txBox="1"/>
          <p:nvPr/>
        </p:nvSpPr>
        <p:spPr>
          <a:xfrm>
            <a:off x="216514" y="684961"/>
            <a:ext cx="162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Page heading to </a:t>
            </a:r>
          </a:p>
          <a:p>
            <a:pPr algn="ctr"/>
            <a:r>
              <a:rPr lang="en-AU" sz="1200" dirty="0"/>
              <a:t>emphasise what the </a:t>
            </a:r>
          </a:p>
          <a:p>
            <a:pPr algn="ctr"/>
            <a:r>
              <a:rPr lang="en-AU" sz="1200" dirty="0"/>
              <a:t>content is about</a:t>
            </a:r>
          </a:p>
        </p:txBody>
      </p:sp>
    </p:spTree>
    <p:extLst>
      <p:ext uri="{BB962C8B-B14F-4D97-AF65-F5344CB8AC3E}">
        <p14:creationId xmlns:p14="http://schemas.microsoft.com/office/powerpoint/2010/main" val="407387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26F52-81ED-4752-A590-8FF6700695DF}"/>
              </a:ext>
            </a:extLst>
          </p:cNvPr>
          <p:cNvSpPr/>
          <p:nvPr/>
        </p:nvSpPr>
        <p:spPr>
          <a:xfrm>
            <a:off x="3722436" y="90321"/>
            <a:ext cx="4356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/>
              <a:t>Michael Dart | Portfolio | DESKTOP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71F77-A91F-44BD-976E-F2CE6EB5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56" y="1284516"/>
            <a:ext cx="4828245" cy="1956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78023D-2BBD-4D88-9C6C-C1E3347E31E4}"/>
              </a:ext>
            </a:extLst>
          </p:cNvPr>
          <p:cNvSpPr txBox="1"/>
          <p:nvPr/>
        </p:nvSpPr>
        <p:spPr>
          <a:xfrm>
            <a:off x="6368461" y="1043557"/>
            <a:ext cx="152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Grid Layout</a:t>
            </a:r>
          </a:p>
          <a:p>
            <a:pPr algn="ctr"/>
            <a:r>
              <a:rPr lang="en-AU" sz="1200" dirty="0"/>
              <a:t>making easier for the audience to view content on larger screens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ED406-ABC2-44D0-833B-5C048767860F}"/>
              </a:ext>
            </a:extLst>
          </p:cNvPr>
          <p:cNvSpPr txBox="1"/>
          <p:nvPr/>
        </p:nvSpPr>
        <p:spPr>
          <a:xfrm>
            <a:off x="5751622" y="2405094"/>
            <a:ext cx="232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/>
              <a:t>Flex Layout (Columns)</a:t>
            </a:r>
          </a:p>
          <a:p>
            <a:pPr algn="ctr"/>
            <a:r>
              <a:rPr lang="en-AU" sz="1200" dirty="0"/>
              <a:t>Making the content easy to view for when the audience shrinks the screen size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E0D0C2-B291-416B-9D08-43125C54A599}"/>
              </a:ext>
            </a:extLst>
          </p:cNvPr>
          <p:cNvCxnSpPr/>
          <p:nvPr/>
        </p:nvCxnSpPr>
        <p:spPr>
          <a:xfrm>
            <a:off x="2210791" y="551392"/>
            <a:ext cx="81272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E599F-545C-4A6D-9DE4-4D615EC227AE}"/>
              </a:ext>
            </a:extLst>
          </p:cNvPr>
          <p:cNvCxnSpPr>
            <a:cxnSpLocks/>
          </p:cNvCxnSpPr>
          <p:nvPr/>
        </p:nvCxnSpPr>
        <p:spPr>
          <a:xfrm flipH="1">
            <a:off x="5320794" y="1652570"/>
            <a:ext cx="1089707" cy="789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A707B88-706A-400B-8A95-8253A9B9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49" y="1652570"/>
            <a:ext cx="3745363" cy="311079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D4271-74F1-4952-8602-432E6DF5E48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15286" y="3236091"/>
            <a:ext cx="1478162" cy="926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55ECF5-83D2-4752-9BC0-0FB05E820B1E}"/>
              </a:ext>
            </a:extLst>
          </p:cNvPr>
          <p:cNvSpPr txBox="1"/>
          <p:nvPr/>
        </p:nvSpPr>
        <p:spPr>
          <a:xfrm>
            <a:off x="6679881" y="5517207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Placeholder text in form fields </a:t>
            </a:r>
          </a:p>
          <a:p>
            <a:pPr algn="ctr"/>
            <a:r>
              <a:rPr lang="en-AU" sz="1200" dirty="0"/>
              <a:t>to guide the audience to fill out the form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E5DE54-1B07-44D9-89D9-BA28D6B55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4143954"/>
            <a:ext cx="5340425" cy="237190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A16D06-0F00-4848-B053-0FB116A19386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194502" y="5559390"/>
            <a:ext cx="2485379" cy="188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FEB1C-ED56-4892-9816-916E37032978}"/>
              </a:ext>
            </a:extLst>
          </p:cNvPr>
          <p:cNvSpPr txBox="1"/>
          <p:nvPr/>
        </p:nvSpPr>
        <p:spPr>
          <a:xfrm>
            <a:off x="6915285" y="5045312"/>
            <a:ext cx="231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Curved edges for easy viewing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1DA3A3-FBB8-44F5-A1CA-48E79CBA9462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998128" y="4519532"/>
            <a:ext cx="917157" cy="664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80900-E0F7-4FE5-9941-E21B259CD5BC}"/>
              </a:ext>
            </a:extLst>
          </p:cNvPr>
          <p:cNvSpPr txBox="1"/>
          <p:nvPr/>
        </p:nvSpPr>
        <p:spPr>
          <a:xfrm>
            <a:off x="6853806" y="6123618"/>
            <a:ext cx="3962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Send button for the audience to send once completed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47F9A7-2CD6-45DB-9730-A4C136AAAEEC}"/>
              </a:ext>
            </a:extLst>
          </p:cNvPr>
          <p:cNvCxnSpPr>
            <a:cxnSpLocks/>
          </p:cNvCxnSpPr>
          <p:nvPr/>
        </p:nvCxnSpPr>
        <p:spPr>
          <a:xfrm flipH="1">
            <a:off x="3722436" y="6260986"/>
            <a:ext cx="3131370" cy="93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9361C8-451A-49F4-A598-686336DFA129}"/>
              </a:ext>
            </a:extLst>
          </p:cNvPr>
          <p:cNvSpPr txBox="1"/>
          <p:nvPr/>
        </p:nvSpPr>
        <p:spPr>
          <a:xfrm>
            <a:off x="2858434" y="3378683"/>
            <a:ext cx="257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Padding to keep the text and borders clear of each other to improve the audiences readability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29192-857F-473D-A41A-CFED49A12894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380340" y="3108961"/>
            <a:ext cx="1478094" cy="592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6996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1F3F0"/>
      </a:lt2>
      <a:accent1>
        <a:srgbClr val="C33BD5"/>
      </a:accent1>
      <a:accent2>
        <a:srgbClr val="742DC5"/>
      </a:accent2>
      <a:accent3>
        <a:srgbClr val="423BD5"/>
      </a:accent3>
      <a:accent4>
        <a:srgbClr val="2961C3"/>
      </a:accent4>
      <a:accent5>
        <a:srgbClr val="3BB4D5"/>
      </a:accent5>
      <a:accent6>
        <a:srgbClr val="28C0A2"/>
      </a:accent6>
      <a:hlink>
        <a:srgbClr val="3F8E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722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Rockwell Nova Light</vt:lpstr>
      <vt:lpstr>Wingdings</vt:lpstr>
      <vt:lpstr>LeafVTI</vt:lpstr>
      <vt:lpstr>Michael DarT  T1A2 –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Dart - Portfolio T1A2</dc:title>
  <dc:creator>Michael Dart</dc:creator>
  <cp:lastModifiedBy>Michael Dart</cp:lastModifiedBy>
  <cp:revision>45</cp:revision>
  <dcterms:created xsi:type="dcterms:W3CDTF">2020-11-12T01:18:08Z</dcterms:created>
  <dcterms:modified xsi:type="dcterms:W3CDTF">2020-11-12T23:23:22Z</dcterms:modified>
</cp:coreProperties>
</file>